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7" r:id="rId4"/>
    <p:sldId id="291" r:id="rId5"/>
    <p:sldId id="275" r:id="rId6"/>
    <p:sldId id="277" r:id="rId7"/>
    <p:sldId id="297" r:id="rId8"/>
    <p:sldId id="293" r:id="rId9"/>
    <p:sldId id="292" r:id="rId10"/>
    <p:sldId id="294" r:id="rId11"/>
    <p:sldId id="295" r:id="rId12"/>
    <p:sldId id="29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7FB"/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ТРЕБОВАНИЯ К СОДЕРЖАНИЮ 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ОЖИДАЕМЫЕ РЕЗУЛЬТАТЫ</a:t>
          </a:r>
          <a:endParaRPr lang="ru-RU" b="1" dirty="0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DF9EE2F-4BAE-4C38-82F4-4651123E95B9}" type="presOf" srcId="{BCDD8A4E-41DF-492C-BDDD-DEF3FBC51B7D}" destId="{29E48471-78C2-437E-A18A-75EE6459916D}" srcOrd="0" destOrd="0" presId="urn:microsoft.com/office/officeart/2005/8/layout/cycle7"/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7CA1C745-E207-4C0B-AC87-E6D908C3F88E}" type="presOf" srcId="{6BE8DE00-BA8C-499A-9DB0-B01F18D5340B}" destId="{B59407C4-3596-4009-A683-A130CD0F008D}" srcOrd="0" destOrd="0" presId="urn:microsoft.com/office/officeart/2005/8/layout/cycle7"/>
    <dgm:cxn modelId="{A78C98E8-3968-435A-B15D-A3B57CB0BD67}" type="presOf" srcId="{0A88C1C2-2D87-4E16-A8CA-EEE62AE66FB6}" destId="{7E185897-85D8-4D9F-8353-26DE4377E5D4}" srcOrd="0" destOrd="0" presId="urn:microsoft.com/office/officeart/2005/8/layout/cycle7"/>
    <dgm:cxn modelId="{640D3EC5-4F1E-488D-950C-68359C527195}" type="presOf" srcId="{8D2D56B8-EC1F-451E-8ACB-50CBF133FB6C}" destId="{F7688160-6C9F-455D-9DAC-31D37EF089E5}" srcOrd="1" destOrd="0" presId="urn:microsoft.com/office/officeart/2005/8/layout/cycle7"/>
    <dgm:cxn modelId="{6F72CF57-6BF8-4977-9CDD-9F7D3A978D47}" type="presOf" srcId="{481FDB38-A39D-4F28-BB3F-44342F7B5101}" destId="{F1250C0A-0FE0-4EDC-A0C3-D4EDFB99CEEC}" srcOrd="0" destOrd="0" presId="urn:microsoft.com/office/officeart/2005/8/layout/cycle7"/>
    <dgm:cxn modelId="{A386FA55-852F-469B-9360-73B3FABBD00E}" type="presOf" srcId="{6BE8DE00-BA8C-499A-9DB0-B01F18D5340B}" destId="{934D9C97-139D-42C3-B612-C4476EB4FD8D}" srcOrd="1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3B02DD20-A155-4A5C-8F0B-834B6E4971F3}" type="presOf" srcId="{6D2A1504-44E1-4A44-BA9E-DF7C2ABB9AC1}" destId="{BA6783AA-4605-4B98-B6FD-0FEA1DFC56EF}" srcOrd="0" destOrd="0" presId="urn:microsoft.com/office/officeart/2005/8/layout/cycle7"/>
    <dgm:cxn modelId="{92DE79D0-0AEB-4EA5-BD12-55EC14A66E96}" type="presOf" srcId="{A4C1F9FF-0E08-4068-9823-51642406C05A}" destId="{EC8D3E7A-C1D1-4474-854F-171D5586BE34}" srcOrd="0" destOrd="0" presId="urn:microsoft.com/office/officeart/2005/8/layout/cycle7"/>
    <dgm:cxn modelId="{073C388E-032E-437D-ADE1-345684F2ED52}" type="presOf" srcId="{6D2A1504-44E1-4A44-BA9E-DF7C2ABB9AC1}" destId="{AD2E121B-F5DE-4EE4-8F79-CFF5DAFFF6DC}" srcOrd="1" destOrd="0" presId="urn:microsoft.com/office/officeart/2005/8/layout/cycle7"/>
    <dgm:cxn modelId="{D1AC5AAE-C833-403B-AF2B-F628C3967B6D}" type="presOf" srcId="{8D2D56B8-EC1F-451E-8ACB-50CBF133FB6C}" destId="{FA6A6824-C91F-4809-B7B9-4431D3C41849}" srcOrd="0" destOrd="0" presId="urn:microsoft.com/office/officeart/2005/8/layout/cycle7"/>
    <dgm:cxn modelId="{A9E3F29B-BA9A-4B2F-A099-556789367EF2}" type="presParOf" srcId="{EC8D3E7A-C1D1-4474-854F-171D5586BE34}" destId="{7E185897-85D8-4D9F-8353-26DE4377E5D4}" srcOrd="0" destOrd="0" presId="urn:microsoft.com/office/officeart/2005/8/layout/cycle7"/>
    <dgm:cxn modelId="{3F45089D-437E-4670-988C-914B554313DE}" type="presParOf" srcId="{EC8D3E7A-C1D1-4474-854F-171D5586BE34}" destId="{B59407C4-3596-4009-A683-A130CD0F008D}" srcOrd="1" destOrd="0" presId="urn:microsoft.com/office/officeart/2005/8/layout/cycle7"/>
    <dgm:cxn modelId="{2C002AEC-99D9-4C89-8812-AA8F5B8F6422}" type="presParOf" srcId="{B59407C4-3596-4009-A683-A130CD0F008D}" destId="{934D9C97-139D-42C3-B612-C4476EB4FD8D}" srcOrd="0" destOrd="0" presId="urn:microsoft.com/office/officeart/2005/8/layout/cycle7"/>
    <dgm:cxn modelId="{FA53F779-F3AE-4169-923C-64FD61766B05}" type="presParOf" srcId="{EC8D3E7A-C1D1-4474-854F-171D5586BE34}" destId="{29E48471-78C2-437E-A18A-75EE6459916D}" srcOrd="2" destOrd="0" presId="urn:microsoft.com/office/officeart/2005/8/layout/cycle7"/>
    <dgm:cxn modelId="{8C475370-AADD-4F8F-833E-1FD18EA8F712}" type="presParOf" srcId="{EC8D3E7A-C1D1-4474-854F-171D5586BE34}" destId="{BA6783AA-4605-4B98-B6FD-0FEA1DFC56EF}" srcOrd="3" destOrd="0" presId="urn:microsoft.com/office/officeart/2005/8/layout/cycle7"/>
    <dgm:cxn modelId="{93802B4E-AD7F-420A-8222-58A867B7A4DF}" type="presParOf" srcId="{BA6783AA-4605-4B98-B6FD-0FEA1DFC56EF}" destId="{AD2E121B-F5DE-4EE4-8F79-CFF5DAFFF6DC}" srcOrd="0" destOrd="0" presId="urn:microsoft.com/office/officeart/2005/8/layout/cycle7"/>
    <dgm:cxn modelId="{2D50DB05-3B97-4A41-A9A7-2C6F552BE7D9}" type="presParOf" srcId="{EC8D3E7A-C1D1-4474-854F-171D5586BE34}" destId="{F1250C0A-0FE0-4EDC-A0C3-D4EDFB99CEEC}" srcOrd="4" destOrd="0" presId="urn:microsoft.com/office/officeart/2005/8/layout/cycle7"/>
    <dgm:cxn modelId="{32C5DAB8-3189-421A-9844-6DB4668BE7A7}" type="presParOf" srcId="{EC8D3E7A-C1D1-4474-854F-171D5586BE34}" destId="{FA6A6824-C91F-4809-B7B9-4431D3C41849}" srcOrd="5" destOrd="0" presId="urn:microsoft.com/office/officeart/2005/8/layout/cycle7"/>
    <dgm:cxn modelId="{88ABB45A-0917-4D76-8084-DD03893495D0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ОЖИДАЕМЫЕ РЕЗУЛЬТАТЫ</a:t>
          </a:r>
          <a:endParaRPr lang="ru-RU" b="1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ТРЕБОВАНИЯ К СОДЕРЖАНИЮ 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5603CD0-6DCC-4EAA-8211-DF441DA09A71}" type="presOf" srcId="{8D2D56B8-EC1F-451E-8ACB-50CBF133FB6C}" destId="{FA6A6824-C91F-4809-B7B9-4431D3C41849}" srcOrd="0" destOrd="0" presId="urn:microsoft.com/office/officeart/2005/8/layout/cycle7"/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C0961F91-0A45-4BE3-BF6C-5F86832CA4F4}" type="presOf" srcId="{481FDB38-A39D-4F28-BB3F-44342F7B5101}" destId="{F1250C0A-0FE0-4EDC-A0C3-D4EDFB99CEEC}" srcOrd="0" destOrd="0" presId="urn:microsoft.com/office/officeart/2005/8/layout/cycle7"/>
    <dgm:cxn modelId="{4D999FFA-C779-47E3-95C7-8C23ACFC414F}" type="presOf" srcId="{A4C1F9FF-0E08-4068-9823-51642406C05A}" destId="{EC8D3E7A-C1D1-4474-854F-171D5586BE34}" srcOrd="0" destOrd="0" presId="urn:microsoft.com/office/officeart/2005/8/layout/cycle7"/>
    <dgm:cxn modelId="{5702FD06-9920-4096-8318-103CBF7F264A}" type="presOf" srcId="{0A88C1C2-2D87-4E16-A8CA-EEE62AE66FB6}" destId="{7E185897-85D8-4D9F-8353-26DE4377E5D4}" srcOrd="0" destOrd="0" presId="urn:microsoft.com/office/officeart/2005/8/layout/cycle7"/>
    <dgm:cxn modelId="{0586E71F-B6C5-434F-9263-0A0F56A069D3}" type="presOf" srcId="{BCDD8A4E-41DF-492C-BDDD-DEF3FBC51B7D}" destId="{29E48471-78C2-437E-A18A-75EE6459916D}" srcOrd="0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D25578E7-D2AF-4338-8A17-2808FEDF3A4B}" type="presOf" srcId="{6D2A1504-44E1-4A44-BA9E-DF7C2ABB9AC1}" destId="{AD2E121B-F5DE-4EE4-8F79-CFF5DAFFF6DC}" srcOrd="1" destOrd="0" presId="urn:microsoft.com/office/officeart/2005/8/layout/cycle7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6473388E-E05C-411C-98A7-9594425E2129}" type="presOf" srcId="{8D2D56B8-EC1F-451E-8ACB-50CBF133FB6C}" destId="{F7688160-6C9F-455D-9DAC-31D37EF089E5}" srcOrd="1" destOrd="0" presId="urn:microsoft.com/office/officeart/2005/8/layout/cycle7"/>
    <dgm:cxn modelId="{77F00DE1-39BD-4C85-9E19-25425D25F524}" type="presOf" srcId="{6BE8DE00-BA8C-499A-9DB0-B01F18D5340B}" destId="{B59407C4-3596-4009-A683-A130CD0F008D}" srcOrd="0" destOrd="0" presId="urn:microsoft.com/office/officeart/2005/8/layout/cycle7"/>
    <dgm:cxn modelId="{DF264BB8-94C2-4494-8C8F-610EF0050A3E}" type="presOf" srcId="{6BE8DE00-BA8C-499A-9DB0-B01F18D5340B}" destId="{934D9C97-139D-42C3-B612-C4476EB4FD8D}" srcOrd="1" destOrd="0" presId="urn:microsoft.com/office/officeart/2005/8/layout/cycle7"/>
    <dgm:cxn modelId="{43618CFD-723E-4B5D-BCF7-5F1478F2045E}" type="presOf" srcId="{6D2A1504-44E1-4A44-BA9E-DF7C2ABB9AC1}" destId="{BA6783AA-4605-4B98-B6FD-0FEA1DFC56EF}" srcOrd="0" destOrd="0" presId="urn:microsoft.com/office/officeart/2005/8/layout/cycle7"/>
    <dgm:cxn modelId="{A31A4101-872C-4461-849F-8C1BC93F61A3}" type="presParOf" srcId="{EC8D3E7A-C1D1-4474-854F-171D5586BE34}" destId="{7E185897-85D8-4D9F-8353-26DE4377E5D4}" srcOrd="0" destOrd="0" presId="urn:microsoft.com/office/officeart/2005/8/layout/cycle7"/>
    <dgm:cxn modelId="{4CF48DE6-1A38-4B2B-919B-B0801EA90343}" type="presParOf" srcId="{EC8D3E7A-C1D1-4474-854F-171D5586BE34}" destId="{B59407C4-3596-4009-A683-A130CD0F008D}" srcOrd="1" destOrd="0" presId="urn:microsoft.com/office/officeart/2005/8/layout/cycle7"/>
    <dgm:cxn modelId="{9A628220-9BF5-412A-B0F4-3F8BABB156B3}" type="presParOf" srcId="{B59407C4-3596-4009-A683-A130CD0F008D}" destId="{934D9C97-139D-42C3-B612-C4476EB4FD8D}" srcOrd="0" destOrd="0" presId="urn:microsoft.com/office/officeart/2005/8/layout/cycle7"/>
    <dgm:cxn modelId="{884798CC-8E1E-4007-B164-AC3993012CFB}" type="presParOf" srcId="{EC8D3E7A-C1D1-4474-854F-171D5586BE34}" destId="{29E48471-78C2-437E-A18A-75EE6459916D}" srcOrd="2" destOrd="0" presId="urn:microsoft.com/office/officeart/2005/8/layout/cycle7"/>
    <dgm:cxn modelId="{FD39AA80-3BB3-4BAF-84F5-A65647D79763}" type="presParOf" srcId="{EC8D3E7A-C1D1-4474-854F-171D5586BE34}" destId="{BA6783AA-4605-4B98-B6FD-0FEA1DFC56EF}" srcOrd="3" destOrd="0" presId="urn:microsoft.com/office/officeart/2005/8/layout/cycle7"/>
    <dgm:cxn modelId="{2B4EEE48-8630-42FE-B80B-1975F4CFB07E}" type="presParOf" srcId="{BA6783AA-4605-4B98-B6FD-0FEA1DFC56EF}" destId="{AD2E121B-F5DE-4EE4-8F79-CFF5DAFFF6DC}" srcOrd="0" destOrd="0" presId="urn:microsoft.com/office/officeart/2005/8/layout/cycle7"/>
    <dgm:cxn modelId="{7CEB1A5D-5AE1-4557-A918-5543EB96CB30}" type="presParOf" srcId="{EC8D3E7A-C1D1-4474-854F-171D5586BE34}" destId="{F1250C0A-0FE0-4EDC-A0C3-D4EDFB99CEEC}" srcOrd="4" destOrd="0" presId="urn:microsoft.com/office/officeart/2005/8/layout/cycle7"/>
    <dgm:cxn modelId="{41EAB34F-79D6-421B-91EE-873030CB4ED6}" type="presParOf" srcId="{EC8D3E7A-C1D1-4474-854F-171D5586BE34}" destId="{FA6A6824-C91F-4809-B7B9-4431D3C41849}" srcOrd="5" destOrd="0" presId="urn:microsoft.com/office/officeart/2005/8/layout/cycle7"/>
    <dgm:cxn modelId="{31AD8FF2-E7C9-48E4-B435-61D1030EEDE9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ОЖИДАЕМЫЕ РЕЗУЛЬТАТЫ</a:t>
          </a:r>
          <a:endParaRPr lang="ru-RU" b="1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ТРЕБОВАНИЯ К СОДЕРЖАНИЮ 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E205EA6-0A13-43E7-B024-45DD17B0ED49}" type="presOf" srcId="{BCDD8A4E-41DF-492C-BDDD-DEF3FBC51B7D}" destId="{29E48471-78C2-437E-A18A-75EE6459916D}" srcOrd="0" destOrd="0" presId="urn:microsoft.com/office/officeart/2005/8/layout/cycle7"/>
    <dgm:cxn modelId="{AEFA03E3-7EBF-4731-A3E8-1F75F379AA80}" type="presOf" srcId="{8D2D56B8-EC1F-451E-8ACB-50CBF133FB6C}" destId="{F7688160-6C9F-455D-9DAC-31D37EF089E5}" srcOrd="1" destOrd="0" presId="urn:microsoft.com/office/officeart/2005/8/layout/cycle7"/>
    <dgm:cxn modelId="{06815403-FE05-49D4-B100-06E7591CEF33}" type="presOf" srcId="{481FDB38-A39D-4F28-BB3F-44342F7B5101}" destId="{F1250C0A-0FE0-4EDC-A0C3-D4EDFB99CEEC}" srcOrd="0" destOrd="0" presId="urn:microsoft.com/office/officeart/2005/8/layout/cycle7"/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9D845BE7-59F9-4D59-98F9-CB408D1024C6}" type="presOf" srcId="{6BE8DE00-BA8C-499A-9DB0-B01F18D5340B}" destId="{B59407C4-3596-4009-A683-A130CD0F008D}" srcOrd="0" destOrd="0" presId="urn:microsoft.com/office/officeart/2005/8/layout/cycle7"/>
    <dgm:cxn modelId="{BF741E3C-DC65-44FA-899D-3E1150AD638C}" type="presOf" srcId="{0A88C1C2-2D87-4E16-A8CA-EEE62AE66FB6}" destId="{7E185897-85D8-4D9F-8353-26DE4377E5D4}" srcOrd="0" destOrd="0" presId="urn:microsoft.com/office/officeart/2005/8/layout/cycle7"/>
    <dgm:cxn modelId="{AF84D1BC-7C11-4F3E-B44C-7696D7943DCF}" type="presOf" srcId="{6D2A1504-44E1-4A44-BA9E-DF7C2ABB9AC1}" destId="{AD2E121B-F5DE-4EE4-8F79-CFF5DAFFF6DC}" srcOrd="1" destOrd="0" presId="urn:microsoft.com/office/officeart/2005/8/layout/cycle7"/>
    <dgm:cxn modelId="{950F5E88-8498-4F99-8B79-3385DDB5CD9F}" type="presOf" srcId="{6BE8DE00-BA8C-499A-9DB0-B01F18D5340B}" destId="{934D9C97-139D-42C3-B612-C4476EB4FD8D}" srcOrd="1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87454D03-3C0F-4549-B6EE-63A04CE363F1}" type="presOf" srcId="{A4C1F9FF-0E08-4068-9823-51642406C05A}" destId="{EC8D3E7A-C1D1-4474-854F-171D5586BE34}" srcOrd="0" destOrd="0" presId="urn:microsoft.com/office/officeart/2005/8/layout/cycle7"/>
    <dgm:cxn modelId="{D5422785-6EE2-448C-985C-E6974C12EAB5}" type="presOf" srcId="{8D2D56B8-EC1F-451E-8ACB-50CBF133FB6C}" destId="{FA6A6824-C91F-4809-B7B9-4431D3C41849}" srcOrd="0" destOrd="0" presId="urn:microsoft.com/office/officeart/2005/8/layout/cycle7"/>
    <dgm:cxn modelId="{DFAF3517-0620-4716-A63C-9287BFC3F39D}" type="presOf" srcId="{6D2A1504-44E1-4A44-BA9E-DF7C2ABB9AC1}" destId="{BA6783AA-4605-4B98-B6FD-0FEA1DFC56EF}" srcOrd="0" destOrd="0" presId="urn:microsoft.com/office/officeart/2005/8/layout/cycle7"/>
    <dgm:cxn modelId="{D50299EF-A026-4E5B-8E69-1F2F58AFF73C}" type="presParOf" srcId="{EC8D3E7A-C1D1-4474-854F-171D5586BE34}" destId="{7E185897-85D8-4D9F-8353-26DE4377E5D4}" srcOrd="0" destOrd="0" presId="urn:microsoft.com/office/officeart/2005/8/layout/cycle7"/>
    <dgm:cxn modelId="{E0B1AD5A-B690-4C86-BD39-A594457A9841}" type="presParOf" srcId="{EC8D3E7A-C1D1-4474-854F-171D5586BE34}" destId="{B59407C4-3596-4009-A683-A130CD0F008D}" srcOrd="1" destOrd="0" presId="urn:microsoft.com/office/officeart/2005/8/layout/cycle7"/>
    <dgm:cxn modelId="{A38EB3E4-17AA-4ACC-9428-EC1284434E74}" type="presParOf" srcId="{B59407C4-3596-4009-A683-A130CD0F008D}" destId="{934D9C97-139D-42C3-B612-C4476EB4FD8D}" srcOrd="0" destOrd="0" presId="urn:microsoft.com/office/officeart/2005/8/layout/cycle7"/>
    <dgm:cxn modelId="{0315B808-E499-4E83-9EC5-12A77E85BD17}" type="presParOf" srcId="{EC8D3E7A-C1D1-4474-854F-171D5586BE34}" destId="{29E48471-78C2-437E-A18A-75EE6459916D}" srcOrd="2" destOrd="0" presId="urn:microsoft.com/office/officeart/2005/8/layout/cycle7"/>
    <dgm:cxn modelId="{0A3F0B94-812C-434E-AA61-BB76C4409E14}" type="presParOf" srcId="{EC8D3E7A-C1D1-4474-854F-171D5586BE34}" destId="{BA6783AA-4605-4B98-B6FD-0FEA1DFC56EF}" srcOrd="3" destOrd="0" presId="urn:microsoft.com/office/officeart/2005/8/layout/cycle7"/>
    <dgm:cxn modelId="{96D1D3ED-7B3C-48F6-9DAD-85E7ED2F14DB}" type="presParOf" srcId="{BA6783AA-4605-4B98-B6FD-0FEA1DFC56EF}" destId="{AD2E121B-F5DE-4EE4-8F79-CFF5DAFFF6DC}" srcOrd="0" destOrd="0" presId="urn:microsoft.com/office/officeart/2005/8/layout/cycle7"/>
    <dgm:cxn modelId="{1B83D36C-A06B-4F6E-BA78-45509D0D834A}" type="presParOf" srcId="{EC8D3E7A-C1D1-4474-854F-171D5586BE34}" destId="{F1250C0A-0FE0-4EDC-A0C3-D4EDFB99CEEC}" srcOrd="4" destOrd="0" presId="urn:microsoft.com/office/officeart/2005/8/layout/cycle7"/>
    <dgm:cxn modelId="{6D4C78EA-C7DC-4ACD-B732-84520F44FF59}" type="presParOf" srcId="{EC8D3E7A-C1D1-4474-854F-171D5586BE34}" destId="{FA6A6824-C91F-4809-B7B9-4431D3C41849}" srcOrd="5" destOrd="0" presId="urn:microsoft.com/office/officeart/2005/8/layout/cycle7"/>
    <dgm:cxn modelId="{85AB6BA4-2B17-4C7A-B840-F9018DCC3415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ОЖИДАЕМЫЕ РЕЗУЛЬТАТЫ</a:t>
          </a:r>
          <a:endParaRPr lang="ru-RU" b="1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ТРЕБОВАНИЯ К СОДЕРЖАНИЮ  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DF4125E5-F825-4701-ACC3-FFDA68B77AA1}" type="presOf" srcId="{A4C1F9FF-0E08-4068-9823-51642406C05A}" destId="{EC8D3E7A-C1D1-4474-854F-171D5586BE34}" srcOrd="0" destOrd="0" presId="urn:microsoft.com/office/officeart/2005/8/layout/cycle7"/>
    <dgm:cxn modelId="{38F64277-28C0-4C90-A4C0-06C79020630B}" type="presOf" srcId="{6D2A1504-44E1-4A44-BA9E-DF7C2ABB9AC1}" destId="{AD2E121B-F5DE-4EE4-8F79-CFF5DAFFF6DC}" srcOrd="1" destOrd="0" presId="urn:microsoft.com/office/officeart/2005/8/layout/cycle7"/>
    <dgm:cxn modelId="{41EE2F3F-4E17-4D4C-8A46-7E05327FEBD2}" type="presOf" srcId="{8D2D56B8-EC1F-451E-8ACB-50CBF133FB6C}" destId="{F7688160-6C9F-455D-9DAC-31D37EF089E5}" srcOrd="1" destOrd="0" presId="urn:microsoft.com/office/officeart/2005/8/layout/cycle7"/>
    <dgm:cxn modelId="{2F03DE05-A05A-406F-8063-3993F7A51BFB}" type="presOf" srcId="{6D2A1504-44E1-4A44-BA9E-DF7C2ABB9AC1}" destId="{BA6783AA-4605-4B98-B6FD-0FEA1DFC56EF}" srcOrd="0" destOrd="0" presId="urn:microsoft.com/office/officeart/2005/8/layout/cycle7"/>
    <dgm:cxn modelId="{837ABC85-3DF3-476C-9DC0-125446E20C97}" type="presOf" srcId="{481FDB38-A39D-4F28-BB3F-44342F7B5101}" destId="{F1250C0A-0FE0-4EDC-A0C3-D4EDFB99CEEC}" srcOrd="0" destOrd="0" presId="urn:microsoft.com/office/officeart/2005/8/layout/cycle7"/>
    <dgm:cxn modelId="{29FA2973-C4BD-4740-B487-BF75DAB3F372}" type="presOf" srcId="{8D2D56B8-EC1F-451E-8ACB-50CBF133FB6C}" destId="{FA6A6824-C91F-4809-B7B9-4431D3C41849}" srcOrd="0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059AE67F-822F-4632-821D-0B122431E315}" type="presOf" srcId="{6BE8DE00-BA8C-499A-9DB0-B01F18D5340B}" destId="{934D9C97-139D-42C3-B612-C4476EB4FD8D}" srcOrd="1" destOrd="0" presId="urn:microsoft.com/office/officeart/2005/8/layout/cycle7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70FE67CA-823B-4E10-838C-971E4BC48ED0}" type="presOf" srcId="{6BE8DE00-BA8C-499A-9DB0-B01F18D5340B}" destId="{B59407C4-3596-4009-A683-A130CD0F008D}" srcOrd="0" destOrd="0" presId="urn:microsoft.com/office/officeart/2005/8/layout/cycle7"/>
    <dgm:cxn modelId="{E534D0B6-066B-4D4B-B7EC-607D26EA22C2}" type="presOf" srcId="{BCDD8A4E-41DF-492C-BDDD-DEF3FBC51B7D}" destId="{29E48471-78C2-437E-A18A-75EE6459916D}" srcOrd="0" destOrd="0" presId="urn:microsoft.com/office/officeart/2005/8/layout/cycle7"/>
    <dgm:cxn modelId="{D69773D6-C51F-4211-AEE4-9DEE87F6CFE8}" type="presOf" srcId="{0A88C1C2-2D87-4E16-A8CA-EEE62AE66FB6}" destId="{7E185897-85D8-4D9F-8353-26DE4377E5D4}" srcOrd="0" destOrd="0" presId="urn:microsoft.com/office/officeart/2005/8/layout/cycle7"/>
    <dgm:cxn modelId="{B036B21B-32AF-4E79-947F-AA7704222904}" type="presParOf" srcId="{EC8D3E7A-C1D1-4474-854F-171D5586BE34}" destId="{7E185897-85D8-4D9F-8353-26DE4377E5D4}" srcOrd="0" destOrd="0" presId="urn:microsoft.com/office/officeart/2005/8/layout/cycle7"/>
    <dgm:cxn modelId="{14EAD742-45B4-4A69-8C16-47697241A37A}" type="presParOf" srcId="{EC8D3E7A-C1D1-4474-854F-171D5586BE34}" destId="{B59407C4-3596-4009-A683-A130CD0F008D}" srcOrd="1" destOrd="0" presId="urn:microsoft.com/office/officeart/2005/8/layout/cycle7"/>
    <dgm:cxn modelId="{CA1AFEEB-AA61-4DEA-97C3-2A4343D0D819}" type="presParOf" srcId="{B59407C4-3596-4009-A683-A130CD0F008D}" destId="{934D9C97-139D-42C3-B612-C4476EB4FD8D}" srcOrd="0" destOrd="0" presId="urn:microsoft.com/office/officeart/2005/8/layout/cycle7"/>
    <dgm:cxn modelId="{0C6E8596-FB22-466F-8A32-E87DF03E0EF6}" type="presParOf" srcId="{EC8D3E7A-C1D1-4474-854F-171D5586BE34}" destId="{29E48471-78C2-437E-A18A-75EE6459916D}" srcOrd="2" destOrd="0" presId="urn:microsoft.com/office/officeart/2005/8/layout/cycle7"/>
    <dgm:cxn modelId="{17728420-16DE-46FB-8231-FD4BEC7A157C}" type="presParOf" srcId="{EC8D3E7A-C1D1-4474-854F-171D5586BE34}" destId="{BA6783AA-4605-4B98-B6FD-0FEA1DFC56EF}" srcOrd="3" destOrd="0" presId="urn:microsoft.com/office/officeart/2005/8/layout/cycle7"/>
    <dgm:cxn modelId="{7B65BDFF-9246-4189-B828-6FE7B3542AD4}" type="presParOf" srcId="{BA6783AA-4605-4B98-B6FD-0FEA1DFC56EF}" destId="{AD2E121B-F5DE-4EE4-8F79-CFF5DAFFF6DC}" srcOrd="0" destOrd="0" presId="urn:microsoft.com/office/officeart/2005/8/layout/cycle7"/>
    <dgm:cxn modelId="{9478E794-BD31-40A3-B5AA-A6F3B40AFBBF}" type="presParOf" srcId="{EC8D3E7A-C1D1-4474-854F-171D5586BE34}" destId="{F1250C0A-0FE0-4EDC-A0C3-D4EDFB99CEEC}" srcOrd="4" destOrd="0" presId="urn:microsoft.com/office/officeart/2005/8/layout/cycle7"/>
    <dgm:cxn modelId="{55BA964D-DCC1-4E71-A1C3-4A9AD4296C72}" type="presParOf" srcId="{EC8D3E7A-C1D1-4474-854F-171D5586BE34}" destId="{FA6A6824-C91F-4809-B7B9-4431D3C41849}" srcOrd="5" destOrd="0" presId="urn:microsoft.com/office/officeart/2005/8/layout/cycle7"/>
    <dgm:cxn modelId="{70E3B8EB-2E57-4564-B1AD-99D0EB2107CC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ОЖИДАЕМЫЕ РЕЗУЛЬТАТЫ</a:t>
          </a:r>
          <a:endParaRPr lang="ru-RU" sz="25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ТРЕБОВАНИЯ К СОДЕРЖАНИЮ </a:t>
          </a:r>
          <a:endParaRPr lang="ru-RU" sz="25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ОЖИДАЕМЫЕ РЕЗУЛЬТАТЫ</a:t>
          </a:r>
          <a:endParaRPr lang="ru-RU" sz="25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ТРЕБОВАНИЯ К СОДЕРЖАНИЮ </a:t>
          </a:r>
          <a:endParaRPr lang="ru-RU" sz="25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ОЖИДАЕМЫЕ РЕЗУЛЬТАТЫ</a:t>
          </a:r>
          <a:endParaRPr lang="ru-RU" sz="25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ТРЕБОВАНИЯ К СОДЕРЖАНИЮ </a:t>
          </a:r>
          <a:endParaRPr lang="ru-RU" sz="25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ОЖИДАЕМЫЕ РЕЗУЛЬТАТЫ</a:t>
          </a:r>
          <a:endParaRPr lang="ru-RU" sz="25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ТРЕБОВАНИЯ К СОДЕРЖАНИЮ  </a:t>
          </a:r>
          <a:endParaRPr lang="ru-RU" sz="25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00C87-31FC-49E0-A7B8-5FD2886C74B8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0CC32-5868-4287-970E-5443C751C5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54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ED047-D194-411B-B097-1BE4E50C0D6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33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23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65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2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22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70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11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84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95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73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49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10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65C7-2463-46F6-A1A4-A908F3F8FA75}" type="datetimeFigureOut">
              <a:rPr lang="ru-RU" smtClean="0"/>
              <a:t>12.02.2020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08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12968" cy="187220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Спецификация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итоговой аттестации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предмету «Химия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                                     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Биология»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</a:pP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2916238" y="5445125"/>
            <a:ext cx="3527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 </a:t>
            </a:r>
            <a:endParaRPr lang="ru-RU" altLang="ru-RU" dirty="0">
              <a:solidFill>
                <a:srgbClr val="002060"/>
              </a:solidFill>
              <a:latin typeface="Cambr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87485"/>
              </p:ext>
            </p:extLst>
          </p:nvPr>
        </p:nvGraphicFramePr>
        <p:xfrm>
          <a:off x="27709" y="620688"/>
          <a:ext cx="8856984" cy="546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729"/>
                <a:gridCol w="7761255"/>
              </a:tblGrid>
              <a:tr h="320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Описание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83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Обучающийся демонстрирует глубокое знание предмета, четкое понимание основных принципов и методов предмета. Ответы обучающегося хорошо сформулированы, достоверны и развернуты, вычисления выполнены точно и правильно.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03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Обучающийся демонстрирует хорошее знание во многих областях предмета с некоторыми упущениями, понимание основных принципов и методов предмета. Ответы обучающегося чаще всего ясно сформулированы и обоснованы; вычисления также приводят к правильному ответу.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05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Обучающийся демонстрирует базовые знания предмета с важными упущениями и недостаточно понимает основные принципы и методы предмета. Ответы обучающегося могут содержать полезную информацию, но могут пересекаться с ненужной информацией. Обучающийся правильно проводит простые вычисления, но в более сложных вычислениях допускает ошибки.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обучающегося отсутствуют базовые знания по предмету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16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626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Примеры вопросов и схем выставления баллов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конце каждого вопроса в квадратных скобках [ ] указывается начисляемый за него балл.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качестве руководства предоставляются схемы выставления баллов, в которых указывается количество баллов, присваиваемых за каждый вопрос. </a:t>
            </a:r>
          </a:p>
        </p:txBody>
      </p:sp>
    </p:spTree>
    <p:extLst>
      <p:ext uri="{BB962C8B-B14F-4D97-AF65-F5344CB8AC3E}">
        <p14:creationId xmlns:p14="http://schemas.microsoft.com/office/powerpoint/2010/main" val="3674765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40150" y="3762407"/>
          <a:ext cx="1663700" cy="201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925"/>
                <a:gridCol w="415925"/>
                <a:gridCol w="415925"/>
                <a:gridCol w="415925"/>
              </a:tblGrid>
              <a:tr h="6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A _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B _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C _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D _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40150" y="3762407"/>
          <a:ext cx="1663700" cy="201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925"/>
                <a:gridCol w="415925"/>
                <a:gridCol w="415925"/>
                <a:gridCol w="415925"/>
              </a:tblGrid>
              <a:tr h="6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A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B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C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D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83568" y="184566"/>
            <a:ext cx="792088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утверждение о свойствах всех металлов является верным?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они являются серыми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они окисляются на воздухе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 они проводят электричество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 они являются твердыми при комнатной температуре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[1]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уравнение правильно отражает закон сохранения масс?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H2SO4 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NaOH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Na2SO4 + H2O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H2SO4 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NaOH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Na2SO4 + 2H2O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 H2SO4 + 2NaOH → Na2SO4 + H2O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 H2SO4 + 2NaOH → Na2SO4 + 2H2O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---------------------------------------------------------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[1]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72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Цели обучения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8.3.1.1 + 9.4.3.15     НВП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8.4.2.2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ЗП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8.2.3.8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9.4.3.7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ЗП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9.2.3.2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Бензин – это смесь углеводородов, продукт переработки нефти. Используется как топливо для автомобилей.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Назовите альтернативный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газообразный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вид топлива для автомобилей.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[1]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Назовите одно преимущество и один недостаток.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Преимущество  _______      Недостаток___________________[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83425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72837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Природный газ содержит в своем составе 90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% метана СН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. Какой объем воздуха будет затрачен на сжигание 5,6 л топлива из задания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(а)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и 10 л природного газа?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і Составьте уравнения реакций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________________________________________________________________[1]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________________________________________________________________[1]</a:t>
            </a: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іі Найдите объем метана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________________________________________________________________[1]</a:t>
            </a: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ііі Назовите продукты горения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________________________________________________________________[1]</a:t>
            </a: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іііі Найдите объем кислорода, расходуемый на сжигание природного газа и альтернативного топлива из задания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(а)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________________________________________________________________[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ііііі Рассчитайте объем воздуха, который станет источником кислорода для сжигания веществ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___________________________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____________________________________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[1]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27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913016"/>
              </p:ext>
            </p:extLst>
          </p:nvPr>
        </p:nvGraphicFramePr>
        <p:xfrm>
          <a:off x="179512" y="49068"/>
          <a:ext cx="8856984" cy="6834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8801"/>
                <a:gridCol w="3262519"/>
                <a:gridCol w="1062838"/>
                <a:gridCol w="1682826"/>
              </a:tblGrid>
              <a:tr h="648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руководство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</a:tr>
              <a:tr h="424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1а  (і)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пропан С3Н8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</a:tr>
              <a:tr h="296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1а  (іі)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</a:tr>
              <a:tr h="424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преимущества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</a:tr>
              <a:tr h="560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в 3-раза дешевле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требует дополнительное оборудование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</a:tr>
              <a:tr h="96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2)безвредный, безотходное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отрицательно влияет на работу мотора двигателя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2]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</a:tr>
              <a:tr h="424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преимущества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</a:tr>
              <a:tr h="1016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есть в составе природного газа, легко добывается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уменьшение износостойкости оборудования при применении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</a:tr>
              <a:tr h="712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Казахстан богат природным газом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взрывоопасно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19" marR="44819" marT="22409" marB="22409"/>
                </a:tc>
              </a:tr>
              <a:tr h="127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1б (і)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С3Н8 + 5О2 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3CO2 + 4H20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CH4 + 202 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CO2 + 2H20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3614" marR="336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124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16190"/>
              </p:ext>
            </p:extLst>
          </p:nvPr>
        </p:nvGraphicFramePr>
        <p:xfrm>
          <a:off x="395536" y="692696"/>
          <a:ext cx="8496944" cy="4776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958"/>
                <a:gridCol w="3513804"/>
                <a:gridCol w="756569"/>
                <a:gridCol w="3580613"/>
              </a:tblGrid>
              <a:tr h="444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100" dirty="0">
                          <a:effectLst/>
                        </a:rPr>
                        <a:t>1б (і)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0.9 = 9</a:t>
                      </a: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88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000" dirty="0">
                          <a:effectLst/>
                        </a:rPr>
                        <a:t>1б (іііі</a:t>
                      </a:r>
                      <a:r>
                        <a:rPr lang="kk-KZ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углекислый газ  С02, вода Н20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принять ответы: 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диоксид углерода С02</a:t>
                      </a:r>
                      <a:endParaRPr lang="ru-RU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оксид углерода </a:t>
                      </a: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388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600" dirty="0">
                          <a:effectLst/>
                        </a:rPr>
                        <a:t>1б (іііі)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1= 28 </a:t>
                      </a: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Х2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18 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кислорода 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= 28+18= 46 л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[2]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16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1800" dirty="0">
                          <a:effectLst/>
                        </a:rPr>
                        <a:t>1б (ііііі</a:t>
                      </a:r>
                      <a:r>
                        <a:rPr lang="kk-KZ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(воздух)</a:t>
                      </a: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46</a:t>
                      </a: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 : 0,20 =  230л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[1]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принять ответ: </a:t>
                      </a:r>
                      <a:endParaRPr lang="ru-RU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(воздух)= 46</a:t>
                      </a:r>
                      <a:r>
                        <a:rPr lang="kk-K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 : 0,21 =  219л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03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081" y="116632"/>
            <a:ext cx="7283152" cy="850106"/>
          </a:xfrm>
        </p:spPr>
        <p:txBody>
          <a:bodyPr>
            <a:noAutofit/>
          </a:bodyPr>
          <a:lstStyle/>
          <a:p>
            <a:r>
              <a:rPr lang="kk-KZ" sz="2000" b="1" spc="-80" dirty="0" smtClean="0">
                <a:solidFill>
                  <a:schemeClr val="tx2"/>
                </a:solidFill>
                <a:latin typeface="+mn-lt"/>
              </a:rPr>
              <a:t>ПУНКТ 40. </a:t>
            </a:r>
            <a:r>
              <a:rPr lang="en-US" sz="2600" b="1" spc="-80" dirty="0" smtClean="0">
                <a:solidFill>
                  <a:schemeClr val="tx2"/>
                </a:solidFill>
                <a:latin typeface="+mn-lt"/>
              </a:rPr>
              <a:t>МАТЕРИАЛЫ ЭКЗАМЕНАЦИОННЫХ РАБОТ ГОТОВЯТСЯ УПРАВЛЕНИЯМИ ОБРАЗОВАНИЯ</a:t>
            </a:r>
            <a:endParaRPr lang="ru-RU" sz="26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738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562117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077179"/>
              </p:ext>
            </p:extLst>
          </p:nvPr>
        </p:nvGraphicFramePr>
        <p:xfrm>
          <a:off x="7620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683433"/>
              </p:ext>
            </p:extLst>
          </p:nvPr>
        </p:nvGraphicFramePr>
        <p:xfrm>
          <a:off x="914400" y="2057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9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3131"/>
            <a:ext cx="1697080" cy="172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7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270279" y="2834515"/>
            <a:ext cx="1979779" cy="35091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экзаменационных работ осуществляется по бальной системе и определяет процентное соотношение к баллам и ставится соответствующая оценка</a:t>
            </a:r>
          </a:p>
        </p:txBody>
      </p:sp>
      <p:sp>
        <p:nvSpPr>
          <p:cNvPr id="18" name="Овал 17"/>
          <p:cNvSpPr/>
          <p:nvPr/>
        </p:nvSpPr>
        <p:spPr>
          <a:xfrm>
            <a:off x="5516702" y="2347782"/>
            <a:ext cx="1051914" cy="14361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22986" y="2848583"/>
            <a:ext cx="1955042" cy="35091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экзаменационных работ направлено на достижение ожидаемых результатов учебной программы по предмету  и навыки, которыми должны овладеть обучающиеся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941386" y="2340612"/>
            <a:ext cx="1051914" cy="14361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20044" y="1479397"/>
            <a:ext cx="6631105" cy="10269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algn="just">
              <a:tabLst>
                <a:tab pos="534988" algn="l"/>
              </a:tabLst>
            </a:pPr>
            <a:r>
              <a:rPr lang="ru-RU" sz="2000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Спецификации содержат требования к содержанию, структуре и проведению итогового суммативного оценивания в соответствии с уровнем образования. </a:t>
            </a:r>
          </a:p>
        </p:txBody>
      </p:sp>
      <p:sp>
        <p:nvSpPr>
          <p:cNvPr id="4" name="Овал 3"/>
          <p:cNvSpPr/>
          <p:nvPr/>
        </p:nvSpPr>
        <p:spPr>
          <a:xfrm>
            <a:off x="783254" y="1181170"/>
            <a:ext cx="1259007" cy="162344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836" y="296478"/>
            <a:ext cx="8740433" cy="81886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600" dirty="0">
                <a:solidFill>
                  <a:srgbClr val="0070C0"/>
                </a:solidFill>
                <a:latin typeface="Arial Narrow" panose="020B0606020202030204" pitchFamily="34" charset="0"/>
              </a:rPr>
              <a:t/>
            </a:r>
            <a:br>
              <a:rPr lang="kk-KZ" sz="360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kk-KZ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Спецификации итоговой аттестации для 9 классов</a:t>
            </a:r>
            <a:r>
              <a:rPr lang="kk-K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Ð¾Ð±ÑÐ°Ð·ÑÑ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1" t="6228" r="15245" b="7663"/>
          <a:stretch/>
        </p:blipFill>
        <p:spPr bwMode="auto">
          <a:xfrm>
            <a:off x="1379491" y="1425563"/>
            <a:ext cx="662771" cy="108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897760" y="2820448"/>
            <a:ext cx="1955042" cy="35091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Спецификации итоговой аттестации составлены в тесной связи с системой критериального оценивания и учебными программами обновленного содержания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255337"/>
            <a:ext cx="1051914" cy="14361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/>
          <a:srcRect l="26955" t="15214" r="30060" b="9005"/>
          <a:stretch/>
        </p:blipFill>
        <p:spPr>
          <a:xfrm>
            <a:off x="183238" y="2506560"/>
            <a:ext cx="748742" cy="990003"/>
          </a:xfrm>
          <a:prstGeom prst="rect">
            <a:avLst/>
          </a:prstGeom>
        </p:spPr>
      </p:pic>
      <p:pic>
        <p:nvPicPr>
          <p:cNvPr id="14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8" t="5131" r="14488" b="9703"/>
          <a:stretch/>
        </p:blipFill>
        <p:spPr bwMode="auto">
          <a:xfrm>
            <a:off x="3120145" y="2500532"/>
            <a:ext cx="636868" cy="104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ÑÑÐ¾Ð²ÐµÐ½Ñ Ð·Ð½Ð°Ð½Ð¸Ð¹ ÑÐ¸Ð»ÑÑÑ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5" t="9245" r="14623"/>
          <a:stretch/>
        </p:blipFill>
        <p:spPr bwMode="auto">
          <a:xfrm>
            <a:off x="5667445" y="2584939"/>
            <a:ext cx="792629" cy="99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4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Экзаменационная 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состоит из двух частей: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часть 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включает вопросы с множественным выбором ответа,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часть 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включает вопросы с краткими и развернутыми ответами.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выполнения 	2 часа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содержит 15 заданий с выбором одного правильного ответа из четырех предложенных. Задания оцениваются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 балл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Часть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содержит 4-5 структурированных заданий, состоящих из нескольких вопросов. Задания оцениваются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2-10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баллов.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Максимальный балл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50 баллов </a:t>
            </a:r>
            <a:r>
              <a:rPr lang="ru-RU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(15+35)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2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4594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98544"/>
              </p:ext>
            </p:extLst>
          </p:nvPr>
        </p:nvGraphicFramePr>
        <p:xfrm>
          <a:off x="323528" y="692696"/>
          <a:ext cx="8568952" cy="55346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{FABFCF23-3B69-468F-B69F-88F6DE6A72F2}</a:tableStyleId>
              </a:tblPr>
              <a:tblGrid>
                <a:gridCol w="6493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195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91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31800" algn="l"/>
                          <a:tab pos="431800" algn="l"/>
                        </a:tabLst>
                      </a:pPr>
                      <a:r>
                        <a:rPr lang="ru-RU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и понимание</a:t>
                      </a:r>
                      <a:endParaRPr lang="ru-RU" sz="1800" b="0" kern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должны знать и понимать: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химические явления, факты, законы, определения, понятия и теории;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научную лексику, терминологию, условные обозначения (включая символы, величины и единицы измерения);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 величины и способы их определения;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7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31800" algn="l"/>
                          <a:tab pos="431800" algn="l"/>
                        </a:tabLst>
                      </a:pPr>
                      <a:r>
                        <a:rPr lang="ru-RU" sz="1800" b="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Обработка, применение и оценивание информации</a:t>
                      </a:r>
                      <a:endParaRPr lang="ru-RU" sz="1800" b="0" kern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должны уметь: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находить, выбирать, систематизировать информацию из различных источников;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представлять информацию в различных формах;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работать с числовыми и другими данными;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информацию при определении образцов, описывать этапы работы и делать выводы;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давать обоснованные объяснения явлениям;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решать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расчетные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задачи.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2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9631"/>
            <a:ext cx="8712968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баллов по задачам оценивания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52525"/>
              </p:ext>
            </p:extLst>
          </p:nvPr>
        </p:nvGraphicFramePr>
        <p:xfrm>
          <a:off x="179512" y="1139093"/>
          <a:ext cx="8712968" cy="234858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1211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18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8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оценивания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898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31800" algn="l"/>
                          <a:tab pos="431800" algn="l"/>
                        </a:tabLst>
                      </a:pPr>
                      <a:r>
                        <a:rPr lang="ru-RU" sz="2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ЗO1 Знание и понимание</a:t>
                      </a:r>
                      <a:endParaRPr lang="ru-RU" sz="2800" b="0" kern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640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31800" algn="l"/>
                          <a:tab pos="431800" algn="l"/>
                        </a:tabLst>
                      </a:pPr>
                      <a:r>
                        <a:rPr lang="ru-RU" sz="2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ЗO2 Обработка, применение и оценивание информации</a:t>
                      </a:r>
                      <a:endParaRPr lang="ru-RU" sz="2800" b="0" kern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8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49" y="3614933"/>
            <a:ext cx="8027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Распределение баллов по разделам учебной программы </a:t>
            </a:r>
          </a:p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40514"/>
              </p:ext>
            </p:extLst>
          </p:nvPr>
        </p:nvGraphicFramePr>
        <p:xfrm>
          <a:off x="179512" y="4149080"/>
          <a:ext cx="8712967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74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28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69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439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13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Частицы вещества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Закономерности химических реакций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Энергетика в химии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вокруг нас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и жизнь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- 2</a:t>
                      </a: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ru-RU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 - 33%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(12-16 баллов)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 - 22%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(7-11 баллов)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-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баллов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875" algn="l"/>
                          <a:tab pos="540385" algn="l"/>
                          <a:tab pos="810260" algn="l"/>
                          <a:tab pos="6301105" algn="r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баллов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5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02662"/>
              </p:ext>
            </p:extLst>
          </p:nvPr>
        </p:nvGraphicFramePr>
        <p:xfrm>
          <a:off x="467544" y="1340768"/>
          <a:ext cx="8217500" cy="4093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381"/>
                <a:gridCol w="2036373"/>
                <a:gridCol w="2036373"/>
                <a:gridCol w="2036373"/>
              </a:tblGrid>
              <a:tr h="241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баллов по разделам учебной программы (7-9 классы). Многообразие, структура и функции живых организмов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Размножение, наследственность, изменчивость, эволюционное развитие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Организмы и окружающая среда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Прикладные интегрированные науки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6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46% - 54%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(23-27 баллов)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21% - 30%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(11-15 баллов)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 - 16%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(4-8 баллов)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 - 16%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(4-8 баллов)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883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381195"/>
              </p:ext>
            </p:extLst>
          </p:nvPr>
        </p:nvGraphicFramePr>
        <p:xfrm>
          <a:off x="395536" y="2552107"/>
          <a:ext cx="8064897" cy="3109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919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 экзаменационной работы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Процентное содержание баллов, %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40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0-19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0-39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</a:t>
                      </a: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неудовлет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20-32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40-64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</a:t>
                      </a: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33-42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65-84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(хорошо)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43-50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85-100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(отлично)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6064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 выставления баллов за экзаменационную работу осуществляется аттестационной комиссией на основании предоставленной схемы выставления баллов.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Выставленные баллы обучающихся переводятся в оценку согласно шкале перевода баллов в оценки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377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Процесс выставления баллов за экзаменационную работу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осуществляется аттестационной комиссией на основании предоставленной схемы выставления баллов.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Выставленные баллы обучающихся переводятся в оценку согласно шкале перевода баллов в оценки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) 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3832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1076</Words>
  <Application>Microsoft Office PowerPoint</Application>
  <PresentationFormat>Экран (4:3)</PresentationFormat>
  <Paragraphs>212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ПУНКТ 40. МАТЕРИАЛЫ ЭКЗАМЕНАЦИОННЫХ РАБОТ ГОТОВЯТСЯ УПРАВЛЕНИЯМИ ОБРАЗОВАНИЯ</vt:lpstr>
      <vt:lpstr> Спецификации итоговой аттестации для 9 классов </vt:lpstr>
      <vt:lpstr>Презентация PowerPoint</vt:lpstr>
      <vt:lpstr> Задачи оценивания </vt:lpstr>
      <vt:lpstr>Распределение баллов по задачам оценивания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Садвакасова</cp:lastModifiedBy>
  <cp:revision>45</cp:revision>
  <dcterms:created xsi:type="dcterms:W3CDTF">2019-10-16T14:17:55Z</dcterms:created>
  <dcterms:modified xsi:type="dcterms:W3CDTF">2020-02-12T12:09:41Z</dcterms:modified>
</cp:coreProperties>
</file>