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57" r:id="rId4"/>
    <p:sldId id="260" r:id="rId5"/>
    <p:sldId id="258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90274" y="3212976"/>
            <a:ext cx="77768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Описание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экзаменационной работы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Экзаменационная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часа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Экзаменационная работа состоит из 2-х частей.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Часть А содержит 15 заданий с выбором одного правильного ответа из четырех предложенных. Задания оцениваются в 1 балл.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Часть В состоит из 3-5 заданий, требующих краткого и развернутого ответов. Задания оцениваются в 1-6 баллов.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Не разрешается использование исторических карт (атлас).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Всего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баллов 30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баллов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0274" y="476672"/>
            <a:ext cx="814559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сипаттамасы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сағат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жұмысы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бөлімнен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бөлімі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таңдауы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бар 15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тапсырмадан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жауаптың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ішінен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жауапты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таңдауы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бағаланады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бөлімі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жауапты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3-5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тапсырмадан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Тапсырмалар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1- 6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бағаланады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арихи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картаны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(атлас)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рұқсат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берілмейді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Барлығы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балл</a:t>
            </a:r>
          </a:p>
        </p:txBody>
      </p:sp>
    </p:spTree>
    <p:extLst>
      <p:ext uri="{BB962C8B-B14F-4D97-AF65-F5344CB8AC3E}">
        <p14:creationId xmlns:p14="http://schemas.microsoft.com/office/powerpoint/2010/main" val="305362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612845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міндеттері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БМ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1 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түсіну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қатынастардың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мәдениеттің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мемлекеттің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экономикалық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түсінеді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БМ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деңгей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дағдылары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талдап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жүйелеп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сабақтастығы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ӛзгерістерін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кӛрсете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экономикалық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қатынастардың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себеп-салдарлық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ұқсастық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айырмашылықты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жалпылап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жасауы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жүйелер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мәдениеттің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ӛзара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дамуын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білуі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Тақырыптарға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карта,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схема,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дыбыс-бейне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талдап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зерттеп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9223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899" y="826269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Задачи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оценивания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        Знание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понимание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Обучающиеся должны продемонстрировать знание и понимание о развитии социальных и экономических отношений, развитии и взаимодействий политических систем и культур.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ЗО 2        Применение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навыки высокого порядка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Обучающиеся должны уметь анализировать, систематизировать, оценивать исторические события; указывать на изменения и преемственность исторических периодов; выявлять причинно-следственную связь, сходства и различия, обобщать и делать вывод о развитии социальных и экономических отношений; развитии и взаимодействий политических систем и культур. Уметь применять, анализировать, исследовать и оценивать исторические источники (карты, диаграммы, графики, рисунки, тексты, таблицы и т.д.) по соответствующей теме.</a:t>
            </a:r>
          </a:p>
        </p:txBody>
      </p:sp>
    </p:spTree>
    <p:extLst>
      <p:ext uri="{BB962C8B-B14F-4D97-AF65-F5344CB8AC3E}">
        <p14:creationId xmlns:p14="http://schemas.microsoft.com/office/powerpoint/2010/main" val="181345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8280920" cy="2376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31" y="3356992"/>
            <a:ext cx="8064896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136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30" y="836712"/>
            <a:ext cx="8261926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519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812"/>
            <a:ext cx="8424936" cy="3198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034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0942" y="764704"/>
            <a:ext cx="84735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Ресурс А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Условия Версальского договора в отношении Германии.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1.Вернуть Франции Эльзас и Лотарингию 1870 году.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2.Полное разоружение и отмена всеобщей воинской повинности в Германии. 3. Некоторые территории отошли Польше, Бельгии, Дании, Чехословакии.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4. В течение 10 лет Германия обязывалась поставить Франции, Бельгии, Италии миллионы тонн угля. Сумма репараций – 132 млрд. золотых марок.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5. Иметь подводный флот запрещалось. Остальные германские военные корабли подлежали передаче союзникам или утилизации. Численный состав ограничивался 15 тыс. человек.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6. Передача союзным державам половины запаса красящих веществ и химических продуктов.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Используя ресурс А, распределите по категориям положения Версальского договора: территориальные, экономические, военные. Вставьте в таблицу номера положений.</a:t>
            </a:r>
          </a:p>
        </p:txBody>
      </p:sp>
    </p:spTree>
    <p:extLst>
      <p:ext uri="{BB962C8B-B14F-4D97-AF65-F5344CB8AC3E}">
        <p14:creationId xmlns:p14="http://schemas.microsoft.com/office/powerpoint/2010/main" val="81160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39433"/>
            <a:ext cx="806489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65093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</TotalTime>
  <Words>381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2021-01-25T21:31:43Z</dcterms:created>
  <dcterms:modified xsi:type="dcterms:W3CDTF">2021-02-09T14:13:45Z</dcterms:modified>
</cp:coreProperties>
</file>