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0" r:id="rId2"/>
    <p:sldId id="311" r:id="rId3"/>
    <p:sldId id="312" r:id="rId4"/>
    <p:sldId id="313" r:id="rId5"/>
    <p:sldId id="314" r:id="rId6"/>
    <p:sldId id="294" r:id="rId7"/>
    <p:sldId id="318" r:id="rId8"/>
    <p:sldId id="258" r:id="rId9"/>
    <p:sldId id="297" r:id="rId10"/>
    <p:sldId id="260" r:id="rId11"/>
    <p:sldId id="299" r:id="rId12"/>
    <p:sldId id="261" r:id="rId13"/>
    <p:sldId id="300" r:id="rId14"/>
    <p:sldId id="262" r:id="rId15"/>
    <p:sldId id="303" r:id="rId16"/>
    <p:sldId id="306" r:id="rId17"/>
    <p:sldId id="283" r:id="rId18"/>
    <p:sldId id="31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FB"/>
    <a:srgbClr val="ECF1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1F9FF-0E08-4068-9823-51642406C05A}"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ru-RU"/>
        </a:p>
      </dgm:t>
    </dgm:pt>
    <dgm:pt modelId="{481FDB38-A39D-4F28-BB3F-44342F7B5101}">
      <dgm:prSet phldrT="[Текст]"/>
      <dgm:spPr/>
      <dgm:t>
        <a:bodyPr/>
        <a:lstStyle/>
        <a:p>
          <a:r>
            <a:rPr lang="kk-KZ" b="1" dirty="0" smtClean="0"/>
            <a:t>ТРЕБОВАНИЯ К СОДЕРЖАНИЮ </a:t>
          </a:r>
          <a:endParaRPr lang="ru-RU" b="1" dirty="0"/>
        </a:p>
      </dgm:t>
    </dgm:pt>
    <dgm:pt modelId="{0782620E-1FD9-4F0A-BF7A-53B153017A28}" type="parTrans" cxnId="{936A5AA3-8C58-4B52-8E53-C2CFEFED376C}">
      <dgm:prSet/>
      <dgm:spPr/>
      <dgm:t>
        <a:bodyPr/>
        <a:lstStyle/>
        <a:p>
          <a:endParaRPr lang="ru-RU"/>
        </a:p>
      </dgm:t>
    </dgm:pt>
    <dgm:pt modelId="{8D2D56B8-EC1F-451E-8ACB-50CBF133FB6C}" type="sibTrans" cxnId="{936A5AA3-8C58-4B52-8E53-C2CFEFED376C}">
      <dgm:prSet/>
      <dgm:spPr/>
      <dgm:t>
        <a:bodyPr/>
        <a:lstStyle/>
        <a:p>
          <a:endParaRPr lang="ru-RU" dirty="0"/>
        </a:p>
      </dgm:t>
    </dgm:pt>
    <dgm:pt modelId="{BCDD8A4E-41DF-492C-BDDD-DEF3FBC51B7D}">
      <dgm:prSet phldrT="[Текст]"/>
      <dgm:spPr/>
      <dgm:t>
        <a:bodyPr/>
        <a:lstStyle/>
        <a:p>
          <a:r>
            <a:rPr lang="kk-KZ" b="1" dirty="0" smtClean="0"/>
            <a:t>ОЖИДАЕМЫЕ РЕЗУЛЬТАТЫ</a:t>
          </a:r>
          <a:endParaRPr lang="ru-RU" b="1" dirty="0"/>
        </a:p>
      </dgm:t>
    </dgm:pt>
    <dgm:pt modelId="{6D2A1504-44E1-4A44-BA9E-DF7C2ABB9AC1}" type="sibTrans" cxnId="{33B7D9B1-2054-485A-A560-734E1E49E3AC}">
      <dgm:prSet/>
      <dgm:spPr/>
      <dgm:t>
        <a:bodyPr/>
        <a:lstStyle/>
        <a:p>
          <a:endParaRPr lang="ru-RU" dirty="0"/>
        </a:p>
      </dgm:t>
    </dgm:pt>
    <dgm:pt modelId="{DB985A52-B9C6-42E0-B2A2-96FE005DA19E}" type="parTrans" cxnId="{33B7D9B1-2054-485A-A560-734E1E49E3AC}">
      <dgm:prSet/>
      <dgm:spPr/>
      <dgm:t>
        <a:bodyPr/>
        <a:lstStyle/>
        <a:p>
          <a:endParaRPr lang="ru-RU"/>
        </a:p>
      </dgm:t>
    </dgm:pt>
    <dgm:pt modelId="{0A88C1C2-2D87-4E16-A8CA-EEE62AE66FB6}">
      <dgm:prSet phldrT="[Текст]" custT="1"/>
      <dgm:spPr/>
      <dgm:t>
        <a:bodyPr/>
        <a:lstStyle/>
        <a:p>
          <a:r>
            <a:rPr lang="kk-KZ" sz="3200" b="1" dirty="0" smtClean="0"/>
            <a:t>СПЕЦИФИКАЦИЯ</a:t>
          </a:r>
          <a:endParaRPr lang="ru-RU" sz="3200" b="1" dirty="0"/>
        </a:p>
      </dgm:t>
    </dgm:pt>
    <dgm:pt modelId="{6BE8DE00-BA8C-499A-9DB0-B01F18D5340B}" type="sibTrans" cxnId="{6FB93C7C-65E3-43F6-A80E-C548444F7B85}">
      <dgm:prSet/>
      <dgm:spPr/>
      <dgm:t>
        <a:bodyPr/>
        <a:lstStyle/>
        <a:p>
          <a:endParaRPr lang="ru-RU" dirty="0"/>
        </a:p>
      </dgm:t>
    </dgm:pt>
    <dgm:pt modelId="{4BE4ACF5-71C2-4A5B-A929-19097E1B1381}" type="parTrans" cxnId="{6FB93C7C-65E3-43F6-A80E-C548444F7B85}">
      <dgm:prSet/>
      <dgm:spPr/>
      <dgm:t>
        <a:bodyPr/>
        <a:lstStyle/>
        <a:p>
          <a:endParaRPr lang="ru-RU"/>
        </a:p>
      </dgm:t>
    </dgm:pt>
    <dgm:pt modelId="{EC8D3E7A-C1D1-4474-854F-171D5586BE34}" type="pres">
      <dgm:prSet presAssocID="{A4C1F9FF-0E08-4068-9823-51642406C05A}" presName="Name0" presStyleCnt="0">
        <dgm:presLayoutVars>
          <dgm:dir/>
          <dgm:resizeHandles val="exact"/>
        </dgm:presLayoutVars>
      </dgm:prSet>
      <dgm:spPr/>
      <dgm:t>
        <a:bodyPr/>
        <a:lstStyle/>
        <a:p>
          <a:endParaRPr lang="ru-RU"/>
        </a:p>
      </dgm:t>
    </dgm:pt>
    <dgm:pt modelId="{7E185897-85D8-4D9F-8353-26DE4377E5D4}" type="pres">
      <dgm:prSet presAssocID="{0A88C1C2-2D87-4E16-A8CA-EEE62AE66FB6}" presName="node" presStyleLbl="node1" presStyleIdx="0" presStyleCnt="3" custScaleX="147538" custRadScaleRad="98788" custRadScaleInc="0">
        <dgm:presLayoutVars>
          <dgm:bulletEnabled val="1"/>
        </dgm:presLayoutVars>
      </dgm:prSet>
      <dgm:spPr/>
      <dgm:t>
        <a:bodyPr/>
        <a:lstStyle/>
        <a:p>
          <a:endParaRPr lang="ru-RU"/>
        </a:p>
      </dgm:t>
    </dgm:pt>
    <dgm:pt modelId="{B59407C4-3596-4009-A683-A130CD0F008D}" type="pres">
      <dgm:prSet presAssocID="{6BE8DE00-BA8C-499A-9DB0-B01F18D5340B}" presName="sibTrans" presStyleLbl="sibTrans2D1" presStyleIdx="0" presStyleCnt="3"/>
      <dgm:spPr/>
      <dgm:t>
        <a:bodyPr/>
        <a:lstStyle/>
        <a:p>
          <a:endParaRPr lang="ru-RU"/>
        </a:p>
      </dgm:t>
    </dgm:pt>
    <dgm:pt modelId="{934D9C97-139D-42C3-B612-C4476EB4FD8D}" type="pres">
      <dgm:prSet presAssocID="{6BE8DE00-BA8C-499A-9DB0-B01F18D5340B}" presName="connectorText" presStyleLbl="sibTrans2D1" presStyleIdx="0" presStyleCnt="3"/>
      <dgm:spPr/>
      <dgm:t>
        <a:bodyPr/>
        <a:lstStyle/>
        <a:p>
          <a:endParaRPr lang="ru-RU"/>
        </a:p>
      </dgm:t>
    </dgm:pt>
    <dgm:pt modelId="{29E48471-78C2-437E-A18A-75EE6459916D}" type="pres">
      <dgm:prSet presAssocID="{BCDD8A4E-41DF-492C-BDDD-DEF3FBC51B7D}" presName="node" presStyleLbl="node1" presStyleIdx="1" presStyleCnt="3">
        <dgm:presLayoutVars>
          <dgm:bulletEnabled val="1"/>
        </dgm:presLayoutVars>
      </dgm:prSet>
      <dgm:spPr/>
      <dgm:t>
        <a:bodyPr/>
        <a:lstStyle/>
        <a:p>
          <a:endParaRPr lang="ru-RU"/>
        </a:p>
      </dgm:t>
    </dgm:pt>
    <dgm:pt modelId="{BA6783AA-4605-4B98-B6FD-0FEA1DFC56EF}" type="pres">
      <dgm:prSet presAssocID="{6D2A1504-44E1-4A44-BA9E-DF7C2ABB9AC1}" presName="sibTrans" presStyleLbl="sibTrans2D1" presStyleIdx="1" presStyleCnt="3"/>
      <dgm:spPr/>
      <dgm:t>
        <a:bodyPr/>
        <a:lstStyle/>
        <a:p>
          <a:endParaRPr lang="ru-RU"/>
        </a:p>
      </dgm:t>
    </dgm:pt>
    <dgm:pt modelId="{AD2E121B-F5DE-4EE4-8F79-CFF5DAFFF6DC}" type="pres">
      <dgm:prSet presAssocID="{6D2A1504-44E1-4A44-BA9E-DF7C2ABB9AC1}" presName="connectorText" presStyleLbl="sibTrans2D1" presStyleIdx="1" presStyleCnt="3"/>
      <dgm:spPr/>
      <dgm:t>
        <a:bodyPr/>
        <a:lstStyle/>
        <a:p>
          <a:endParaRPr lang="ru-RU"/>
        </a:p>
      </dgm:t>
    </dgm:pt>
    <dgm:pt modelId="{F1250C0A-0FE0-4EDC-A0C3-D4EDFB99CEEC}" type="pres">
      <dgm:prSet presAssocID="{481FDB38-A39D-4F28-BB3F-44342F7B5101}" presName="node" presStyleLbl="node1" presStyleIdx="2" presStyleCnt="3">
        <dgm:presLayoutVars>
          <dgm:bulletEnabled val="1"/>
        </dgm:presLayoutVars>
      </dgm:prSet>
      <dgm:spPr/>
      <dgm:t>
        <a:bodyPr/>
        <a:lstStyle/>
        <a:p>
          <a:endParaRPr lang="ru-RU"/>
        </a:p>
      </dgm:t>
    </dgm:pt>
    <dgm:pt modelId="{FA6A6824-C91F-4809-B7B9-4431D3C41849}" type="pres">
      <dgm:prSet presAssocID="{8D2D56B8-EC1F-451E-8ACB-50CBF133FB6C}" presName="sibTrans" presStyleLbl="sibTrans2D1" presStyleIdx="2" presStyleCnt="3"/>
      <dgm:spPr/>
      <dgm:t>
        <a:bodyPr/>
        <a:lstStyle/>
        <a:p>
          <a:endParaRPr lang="ru-RU"/>
        </a:p>
      </dgm:t>
    </dgm:pt>
    <dgm:pt modelId="{F7688160-6C9F-455D-9DAC-31D37EF089E5}" type="pres">
      <dgm:prSet presAssocID="{8D2D56B8-EC1F-451E-8ACB-50CBF133FB6C}" presName="connectorText" presStyleLbl="sibTrans2D1" presStyleIdx="2" presStyleCnt="3"/>
      <dgm:spPr/>
      <dgm:t>
        <a:bodyPr/>
        <a:lstStyle/>
        <a:p>
          <a:endParaRPr lang="ru-RU"/>
        </a:p>
      </dgm:t>
    </dgm:pt>
  </dgm:ptLst>
  <dgm:cxnLst>
    <dgm:cxn modelId="{33B30961-EBCB-4D25-B292-2DB6972D367D}" type="presOf" srcId="{6BE8DE00-BA8C-499A-9DB0-B01F18D5340B}" destId="{B59407C4-3596-4009-A683-A130CD0F008D}" srcOrd="0" destOrd="0" presId="urn:microsoft.com/office/officeart/2005/8/layout/cycle7"/>
    <dgm:cxn modelId="{4C51707B-FB5A-4792-916F-614728BE5503}" type="presOf" srcId="{6D2A1504-44E1-4A44-BA9E-DF7C2ABB9AC1}" destId="{AD2E121B-F5DE-4EE4-8F79-CFF5DAFFF6DC}" srcOrd="1" destOrd="0" presId="urn:microsoft.com/office/officeart/2005/8/layout/cycle7"/>
    <dgm:cxn modelId="{0DBFD571-A85F-40CB-9CDD-E6E10538B8E4}" type="presOf" srcId="{0A88C1C2-2D87-4E16-A8CA-EEE62AE66FB6}" destId="{7E185897-85D8-4D9F-8353-26DE4377E5D4}" srcOrd="0" destOrd="0" presId="urn:microsoft.com/office/officeart/2005/8/layout/cycle7"/>
    <dgm:cxn modelId="{936A5AA3-8C58-4B52-8E53-C2CFEFED376C}" srcId="{A4C1F9FF-0E08-4068-9823-51642406C05A}" destId="{481FDB38-A39D-4F28-BB3F-44342F7B5101}" srcOrd="2" destOrd="0" parTransId="{0782620E-1FD9-4F0A-BF7A-53B153017A28}" sibTransId="{8D2D56B8-EC1F-451E-8ACB-50CBF133FB6C}"/>
    <dgm:cxn modelId="{30F09E2F-970F-42A2-AA33-80A2C8E15A9E}" type="presOf" srcId="{6D2A1504-44E1-4A44-BA9E-DF7C2ABB9AC1}" destId="{BA6783AA-4605-4B98-B6FD-0FEA1DFC56EF}" srcOrd="0" destOrd="0" presId="urn:microsoft.com/office/officeart/2005/8/layout/cycle7"/>
    <dgm:cxn modelId="{8CE73BEA-C8DD-40DC-B12B-D27DC848A6C1}" type="presOf" srcId="{8D2D56B8-EC1F-451E-8ACB-50CBF133FB6C}" destId="{F7688160-6C9F-455D-9DAC-31D37EF089E5}" srcOrd="1" destOrd="0" presId="urn:microsoft.com/office/officeart/2005/8/layout/cycle7"/>
    <dgm:cxn modelId="{56AC6684-52AE-44F2-BCF7-9804AA438B87}" type="presOf" srcId="{481FDB38-A39D-4F28-BB3F-44342F7B5101}" destId="{F1250C0A-0FE0-4EDC-A0C3-D4EDFB99CEEC}" srcOrd="0" destOrd="0" presId="urn:microsoft.com/office/officeart/2005/8/layout/cycle7"/>
    <dgm:cxn modelId="{E84A6236-8B5D-4453-92C0-D9A0193EF258}" type="presOf" srcId="{BCDD8A4E-41DF-492C-BDDD-DEF3FBC51B7D}" destId="{29E48471-78C2-437E-A18A-75EE6459916D}" srcOrd="0" destOrd="0" presId="urn:microsoft.com/office/officeart/2005/8/layout/cycle7"/>
    <dgm:cxn modelId="{CC1F03C7-87CC-40F3-8CBF-22E9DC614079}" type="presOf" srcId="{6BE8DE00-BA8C-499A-9DB0-B01F18D5340B}" destId="{934D9C97-139D-42C3-B612-C4476EB4FD8D}" srcOrd="1" destOrd="0" presId="urn:microsoft.com/office/officeart/2005/8/layout/cycle7"/>
    <dgm:cxn modelId="{33B7D9B1-2054-485A-A560-734E1E49E3AC}" srcId="{A4C1F9FF-0E08-4068-9823-51642406C05A}" destId="{BCDD8A4E-41DF-492C-BDDD-DEF3FBC51B7D}" srcOrd="1" destOrd="0" parTransId="{DB985A52-B9C6-42E0-B2A2-96FE005DA19E}" sibTransId="{6D2A1504-44E1-4A44-BA9E-DF7C2ABB9AC1}"/>
    <dgm:cxn modelId="{6AE1FBD9-0041-4B10-BE65-515692FC28CC}" type="presOf" srcId="{A4C1F9FF-0E08-4068-9823-51642406C05A}" destId="{EC8D3E7A-C1D1-4474-854F-171D5586BE34}" srcOrd="0" destOrd="0" presId="urn:microsoft.com/office/officeart/2005/8/layout/cycle7"/>
    <dgm:cxn modelId="{6FB93C7C-65E3-43F6-A80E-C548444F7B85}" srcId="{A4C1F9FF-0E08-4068-9823-51642406C05A}" destId="{0A88C1C2-2D87-4E16-A8CA-EEE62AE66FB6}" srcOrd="0" destOrd="0" parTransId="{4BE4ACF5-71C2-4A5B-A929-19097E1B1381}" sibTransId="{6BE8DE00-BA8C-499A-9DB0-B01F18D5340B}"/>
    <dgm:cxn modelId="{8EBE8C08-EB12-4518-9FE6-62C628C8151B}" type="presOf" srcId="{8D2D56B8-EC1F-451E-8ACB-50CBF133FB6C}" destId="{FA6A6824-C91F-4809-B7B9-4431D3C41849}" srcOrd="0" destOrd="0" presId="urn:microsoft.com/office/officeart/2005/8/layout/cycle7"/>
    <dgm:cxn modelId="{1BA9A4A9-6F14-4A44-9DA8-962568E4D8FF}" type="presParOf" srcId="{EC8D3E7A-C1D1-4474-854F-171D5586BE34}" destId="{7E185897-85D8-4D9F-8353-26DE4377E5D4}" srcOrd="0" destOrd="0" presId="urn:microsoft.com/office/officeart/2005/8/layout/cycle7"/>
    <dgm:cxn modelId="{4A6F27C8-E05C-4255-B7AD-41CC759C93BB}" type="presParOf" srcId="{EC8D3E7A-C1D1-4474-854F-171D5586BE34}" destId="{B59407C4-3596-4009-A683-A130CD0F008D}" srcOrd="1" destOrd="0" presId="urn:microsoft.com/office/officeart/2005/8/layout/cycle7"/>
    <dgm:cxn modelId="{431E25DE-24D4-4E6D-862F-3F6D912CA3E7}" type="presParOf" srcId="{B59407C4-3596-4009-A683-A130CD0F008D}" destId="{934D9C97-139D-42C3-B612-C4476EB4FD8D}" srcOrd="0" destOrd="0" presId="urn:microsoft.com/office/officeart/2005/8/layout/cycle7"/>
    <dgm:cxn modelId="{DC1A990B-66D2-4B2D-B6B5-1C4B96CB0934}" type="presParOf" srcId="{EC8D3E7A-C1D1-4474-854F-171D5586BE34}" destId="{29E48471-78C2-437E-A18A-75EE6459916D}" srcOrd="2" destOrd="0" presId="urn:microsoft.com/office/officeart/2005/8/layout/cycle7"/>
    <dgm:cxn modelId="{1B9F2BF0-F003-4BEF-B187-83962C0B4C99}" type="presParOf" srcId="{EC8D3E7A-C1D1-4474-854F-171D5586BE34}" destId="{BA6783AA-4605-4B98-B6FD-0FEA1DFC56EF}" srcOrd="3" destOrd="0" presId="urn:microsoft.com/office/officeart/2005/8/layout/cycle7"/>
    <dgm:cxn modelId="{ABE11081-294F-48C8-B655-2BC6C4193654}" type="presParOf" srcId="{BA6783AA-4605-4B98-B6FD-0FEA1DFC56EF}" destId="{AD2E121B-F5DE-4EE4-8F79-CFF5DAFFF6DC}" srcOrd="0" destOrd="0" presId="urn:microsoft.com/office/officeart/2005/8/layout/cycle7"/>
    <dgm:cxn modelId="{F489BECA-4D99-46E0-92A2-E7C4A5E107C9}" type="presParOf" srcId="{EC8D3E7A-C1D1-4474-854F-171D5586BE34}" destId="{F1250C0A-0FE0-4EDC-A0C3-D4EDFB99CEEC}" srcOrd="4" destOrd="0" presId="urn:microsoft.com/office/officeart/2005/8/layout/cycle7"/>
    <dgm:cxn modelId="{A852C3FE-54D3-4092-8994-C33A98EDEF3B}" type="presParOf" srcId="{EC8D3E7A-C1D1-4474-854F-171D5586BE34}" destId="{FA6A6824-C91F-4809-B7B9-4431D3C41849}" srcOrd="5" destOrd="0" presId="urn:microsoft.com/office/officeart/2005/8/layout/cycle7"/>
    <dgm:cxn modelId="{67AF7D43-920F-4589-8791-4F123F9C99B9}" type="presParOf" srcId="{FA6A6824-C91F-4809-B7B9-4431D3C41849}" destId="{F7688160-6C9F-455D-9DAC-31D37EF089E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1F9FF-0E08-4068-9823-51642406C05A}"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ru-RU"/>
        </a:p>
      </dgm:t>
    </dgm:pt>
    <dgm:pt modelId="{0A88C1C2-2D87-4E16-A8CA-EEE62AE66FB6}">
      <dgm:prSet phldrT="[Текст]" custT="1"/>
      <dgm:spPr/>
      <dgm:t>
        <a:bodyPr/>
        <a:lstStyle/>
        <a:p>
          <a:r>
            <a:rPr lang="kk-KZ" sz="3200" b="1" dirty="0" smtClean="0"/>
            <a:t>СПЕЦИФИКАЦИЯ</a:t>
          </a:r>
          <a:endParaRPr lang="ru-RU" sz="3200" b="1" dirty="0"/>
        </a:p>
      </dgm:t>
    </dgm:pt>
    <dgm:pt modelId="{4BE4ACF5-71C2-4A5B-A929-19097E1B1381}" type="parTrans" cxnId="{6FB93C7C-65E3-43F6-A80E-C548444F7B85}">
      <dgm:prSet/>
      <dgm:spPr/>
      <dgm:t>
        <a:bodyPr/>
        <a:lstStyle/>
        <a:p>
          <a:endParaRPr lang="ru-RU"/>
        </a:p>
      </dgm:t>
    </dgm:pt>
    <dgm:pt modelId="{6BE8DE00-BA8C-499A-9DB0-B01F18D5340B}" type="sibTrans" cxnId="{6FB93C7C-65E3-43F6-A80E-C548444F7B85}">
      <dgm:prSet/>
      <dgm:spPr/>
      <dgm:t>
        <a:bodyPr/>
        <a:lstStyle/>
        <a:p>
          <a:endParaRPr lang="ru-RU" dirty="0"/>
        </a:p>
      </dgm:t>
    </dgm:pt>
    <dgm:pt modelId="{BCDD8A4E-41DF-492C-BDDD-DEF3FBC51B7D}">
      <dgm:prSet phldrT="[Текст]"/>
      <dgm:spPr/>
      <dgm:t>
        <a:bodyPr/>
        <a:lstStyle/>
        <a:p>
          <a:r>
            <a:rPr lang="kk-KZ" b="1" dirty="0" smtClean="0"/>
            <a:t>ОЖИДАЕМЫЕ РЕЗУЛЬТАТЫ</a:t>
          </a:r>
          <a:endParaRPr lang="ru-RU" b="1" dirty="0"/>
        </a:p>
      </dgm:t>
    </dgm:pt>
    <dgm:pt modelId="{DB985A52-B9C6-42E0-B2A2-96FE005DA19E}" type="parTrans" cxnId="{33B7D9B1-2054-485A-A560-734E1E49E3AC}">
      <dgm:prSet/>
      <dgm:spPr/>
      <dgm:t>
        <a:bodyPr/>
        <a:lstStyle/>
        <a:p>
          <a:endParaRPr lang="ru-RU"/>
        </a:p>
      </dgm:t>
    </dgm:pt>
    <dgm:pt modelId="{6D2A1504-44E1-4A44-BA9E-DF7C2ABB9AC1}" type="sibTrans" cxnId="{33B7D9B1-2054-485A-A560-734E1E49E3AC}">
      <dgm:prSet/>
      <dgm:spPr/>
      <dgm:t>
        <a:bodyPr/>
        <a:lstStyle/>
        <a:p>
          <a:endParaRPr lang="ru-RU" dirty="0"/>
        </a:p>
      </dgm:t>
    </dgm:pt>
    <dgm:pt modelId="{481FDB38-A39D-4F28-BB3F-44342F7B5101}">
      <dgm:prSet phldrT="[Текст]"/>
      <dgm:spPr/>
      <dgm:t>
        <a:bodyPr/>
        <a:lstStyle/>
        <a:p>
          <a:r>
            <a:rPr lang="kk-KZ" b="1" dirty="0" smtClean="0"/>
            <a:t>ТРЕБОВАНИЯ К СОДЕРЖАНИЮ </a:t>
          </a:r>
          <a:endParaRPr lang="ru-RU" b="1" dirty="0"/>
        </a:p>
      </dgm:t>
    </dgm:pt>
    <dgm:pt modelId="{0782620E-1FD9-4F0A-BF7A-53B153017A28}" type="parTrans" cxnId="{936A5AA3-8C58-4B52-8E53-C2CFEFED376C}">
      <dgm:prSet/>
      <dgm:spPr/>
      <dgm:t>
        <a:bodyPr/>
        <a:lstStyle/>
        <a:p>
          <a:endParaRPr lang="ru-RU"/>
        </a:p>
      </dgm:t>
    </dgm:pt>
    <dgm:pt modelId="{8D2D56B8-EC1F-451E-8ACB-50CBF133FB6C}" type="sibTrans" cxnId="{936A5AA3-8C58-4B52-8E53-C2CFEFED376C}">
      <dgm:prSet/>
      <dgm:spPr/>
      <dgm:t>
        <a:bodyPr/>
        <a:lstStyle/>
        <a:p>
          <a:endParaRPr lang="ru-RU" dirty="0"/>
        </a:p>
      </dgm:t>
    </dgm:pt>
    <dgm:pt modelId="{EC8D3E7A-C1D1-4474-854F-171D5586BE34}" type="pres">
      <dgm:prSet presAssocID="{A4C1F9FF-0E08-4068-9823-51642406C05A}" presName="Name0" presStyleCnt="0">
        <dgm:presLayoutVars>
          <dgm:dir/>
          <dgm:resizeHandles val="exact"/>
        </dgm:presLayoutVars>
      </dgm:prSet>
      <dgm:spPr/>
      <dgm:t>
        <a:bodyPr/>
        <a:lstStyle/>
        <a:p>
          <a:endParaRPr lang="ru-RU"/>
        </a:p>
      </dgm:t>
    </dgm:pt>
    <dgm:pt modelId="{7E185897-85D8-4D9F-8353-26DE4377E5D4}" type="pres">
      <dgm:prSet presAssocID="{0A88C1C2-2D87-4E16-A8CA-EEE62AE66FB6}" presName="node" presStyleLbl="node1" presStyleIdx="0" presStyleCnt="3" custScaleX="147538" custRadScaleRad="98788" custRadScaleInc="0">
        <dgm:presLayoutVars>
          <dgm:bulletEnabled val="1"/>
        </dgm:presLayoutVars>
      </dgm:prSet>
      <dgm:spPr/>
      <dgm:t>
        <a:bodyPr/>
        <a:lstStyle/>
        <a:p>
          <a:endParaRPr lang="ru-RU"/>
        </a:p>
      </dgm:t>
    </dgm:pt>
    <dgm:pt modelId="{B59407C4-3596-4009-A683-A130CD0F008D}" type="pres">
      <dgm:prSet presAssocID="{6BE8DE00-BA8C-499A-9DB0-B01F18D5340B}" presName="sibTrans" presStyleLbl="sibTrans2D1" presStyleIdx="0" presStyleCnt="3"/>
      <dgm:spPr/>
      <dgm:t>
        <a:bodyPr/>
        <a:lstStyle/>
        <a:p>
          <a:endParaRPr lang="ru-RU"/>
        </a:p>
      </dgm:t>
    </dgm:pt>
    <dgm:pt modelId="{934D9C97-139D-42C3-B612-C4476EB4FD8D}" type="pres">
      <dgm:prSet presAssocID="{6BE8DE00-BA8C-499A-9DB0-B01F18D5340B}" presName="connectorText" presStyleLbl="sibTrans2D1" presStyleIdx="0" presStyleCnt="3"/>
      <dgm:spPr/>
      <dgm:t>
        <a:bodyPr/>
        <a:lstStyle/>
        <a:p>
          <a:endParaRPr lang="ru-RU"/>
        </a:p>
      </dgm:t>
    </dgm:pt>
    <dgm:pt modelId="{29E48471-78C2-437E-A18A-75EE6459916D}" type="pres">
      <dgm:prSet presAssocID="{BCDD8A4E-41DF-492C-BDDD-DEF3FBC51B7D}" presName="node" presStyleLbl="node1" presStyleIdx="1" presStyleCnt="3">
        <dgm:presLayoutVars>
          <dgm:bulletEnabled val="1"/>
        </dgm:presLayoutVars>
      </dgm:prSet>
      <dgm:spPr/>
      <dgm:t>
        <a:bodyPr/>
        <a:lstStyle/>
        <a:p>
          <a:endParaRPr lang="ru-RU"/>
        </a:p>
      </dgm:t>
    </dgm:pt>
    <dgm:pt modelId="{BA6783AA-4605-4B98-B6FD-0FEA1DFC56EF}" type="pres">
      <dgm:prSet presAssocID="{6D2A1504-44E1-4A44-BA9E-DF7C2ABB9AC1}" presName="sibTrans" presStyleLbl="sibTrans2D1" presStyleIdx="1" presStyleCnt="3"/>
      <dgm:spPr/>
      <dgm:t>
        <a:bodyPr/>
        <a:lstStyle/>
        <a:p>
          <a:endParaRPr lang="ru-RU"/>
        </a:p>
      </dgm:t>
    </dgm:pt>
    <dgm:pt modelId="{AD2E121B-F5DE-4EE4-8F79-CFF5DAFFF6DC}" type="pres">
      <dgm:prSet presAssocID="{6D2A1504-44E1-4A44-BA9E-DF7C2ABB9AC1}" presName="connectorText" presStyleLbl="sibTrans2D1" presStyleIdx="1" presStyleCnt="3"/>
      <dgm:spPr/>
      <dgm:t>
        <a:bodyPr/>
        <a:lstStyle/>
        <a:p>
          <a:endParaRPr lang="ru-RU"/>
        </a:p>
      </dgm:t>
    </dgm:pt>
    <dgm:pt modelId="{F1250C0A-0FE0-4EDC-A0C3-D4EDFB99CEEC}" type="pres">
      <dgm:prSet presAssocID="{481FDB38-A39D-4F28-BB3F-44342F7B5101}" presName="node" presStyleLbl="node1" presStyleIdx="2" presStyleCnt="3">
        <dgm:presLayoutVars>
          <dgm:bulletEnabled val="1"/>
        </dgm:presLayoutVars>
      </dgm:prSet>
      <dgm:spPr/>
      <dgm:t>
        <a:bodyPr/>
        <a:lstStyle/>
        <a:p>
          <a:endParaRPr lang="ru-RU"/>
        </a:p>
      </dgm:t>
    </dgm:pt>
    <dgm:pt modelId="{FA6A6824-C91F-4809-B7B9-4431D3C41849}" type="pres">
      <dgm:prSet presAssocID="{8D2D56B8-EC1F-451E-8ACB-50CBF133FB6C}" presName="sibTrans" presStyleLbl="sibTrans2D1" presStyleIdx="2" presStyleCnt="3"/>
      <dgm:spPr/>
      <dgm:t>
        <a:bodyPr/>
        <a:lstStyle/>
        <a:p>
          <a:endParaRPr lang="ru-RU"/>
        </a:p>
      </dgm:t>
    </dgm:pt>
    <dgm:pt modelId="{F7688160-6C9F-455D-9DAC-31D37EF089E5}" type="pres">
      <dgm:prSet presAssocID="{8D2D56B8-EC1F-451E-8ACB-50CBF133FB6C}" presName="connectorText" presStyleLbl="sibTrans2D1" presStyleIdx="2" presStyleCnt="3"/>
      <dgm:spPr/>
      <dgm:t>
        <a:bodyPr/>
        <a:lstStyle/>
        <a:p>
          <a:endParaRPr lang="ru-RU"/>
        </a:p>
      </dgm:t>
    </dgm:pt>
  </dgm:ptLst>
  <dgm:cxnLst>
    <dgm:cxn modelId="{039D13D0-AB90-480F-ADB8-98511D4E8E79}" type="presOf" srcId="{6D2A1504-44E1-4A44-BA9E-DF7C2ABB9AC1}" destId="{AD2E121B-F5DE-4EE4-8F79-CFF5DAFFF6DC}" srcOrd="1" destOrd="0" presId="urn:microsoft.com/office/officeart/2005/8/layout/cycle7"/>
    <dgm:cxn modelId="{7D1865CC-AAEE-4459-A0C1-57109A9C273C}" type="presOf" srcId="{8D2D56B8-EC1F-451E-8ACB-50CBF133FB6C}" destId="{FA6A6824-C91F-4809-B7B9-4431D3C41849}" srcOrd="0" destOrd="0" presId="urn:microsoft.com/office/officeart/2005/8/layout/cycle7"/>
    <dgm:cxn modelId="{AE8C1AF3-C35A-4FDB-8D10-4FEF8F179F8B}" type="presOf" srcId="{0A88C1C2-2D87-4E16-A8CA-EEE62AE66FB6}" destId="{7E185897-85D8-4D9F-8353-26DE4377E5D4}" srcOrd="0" destOrd="0" presId="urn:microsoft.com/office/officeart/2005/8/layout/cycle7"/>
    <dgm:cxn modelId="{936A5AA3-8C58-4B52-8E53-C2CFEFED376C}" srcId="{A4C1F9FF-0E08-4068-9823-51642406C05A}" destId="{481FDB38-A39D-4F28-BB3F-44342F7B5101}" srcOrd="2" destOrd="0" parTransId="{0782620E-1FD9-4F0A-BF7A-53B153017A28}" sibTransId="{8D2D56B8-EC1F-451E-8ACB-50CBF133FB6C}"/>
    <dgm:cxn modelId="{58F04798-6EA3-44F1-AF2D-F40B0143B59A}" type="presOf" srcId="{8D2D56B8-EC1F-451E-8ACB-50CBF133FB6C}" destId="{F7688160-6C9F-455D-9DAC-31D37EF089E5}" srcOrd="1" destOrd="0" presId="urn:microsoft.com/office/officeart/2005/8/layout/cycle7"/>
    <dgm:cxn modelId="{A492B39D-977F-40E1-8449-01F47CB9384F}" type="presOf" srcId="{6D2A1504-44E1-4A44-BA9E-DF7C2ABB9AC1}" destId="{BA6783AA-4605-4B98-B6FD-0FEA1DFC56EF}" srcOrd="0" destOrd="0" presId="urn:microsoft.com/office/officeart/2005/8/layout/cycle7"/>
    <dgm:cxn modelId="{342F037B-4F66-430D-A72A-6745E0EC0E4E}" type="presOf" srcId="{6BE8DE00-BA8C-499A-9DB0-B01F18D5340B}" destId="{B59407C4-3596-4009-A683-A130CD0F008D}" srcOrd="0" destOrd="0" presId="urn:microsoft.com/office/officeart/2005/8/layout/cycle7"/>
    <dgm:cxn modelId="{33B7D9B1-2054-485A-A560-734E1E49E3AC}" srcId="{A4C1F9FF-0E08-4068-9823-51642406C05A}" destId="{BCDD8A4E-41DF-492C-BDDD-DEF3FBC51B7D}" srcOrd="1" destOrd="0" parTransId="{DB985A52-B9C6-42E0-B2A2-96FE005DA19E}" sibTransId="{6D2A1504-44E1-4A44-BA9E-DF7C2ABB9AC1}"/>
    <dgm:cxn modelId="{09F9142E-5FA0-4A2B-9997-EB71864CB277}" type="presOf" srcId="{481FDB38-A39D-4F28-BB3F-44342F7B5101}" destId="{F1250C0A-0FE0-4EDC-A0C3-D4EDFB99CEEC}" srcOrd="0" destOrd="0" presId="urn:microsoft.com/office/officeart/2005/8/layout/cycle7"/>
    <dgm:cxn modelId="{6FB93C7C-65E3-43F6-A80E-C548444F7B85}" srcId="{A4C1F9FF-0E08-4068-9823-51642406C05A}" destId="{0A88C1C2-2D87-4E16-A8CA-EEE62AE66FB6}" srcOrd="0" destOrd="0" parTransId="{4BE4ACF5-71C2-4A5B-A929-19097E1B1381}" sibTransId="{6BE8DE00-BA8C-499A-9DB0-B01F18D5340B}"/>
    <dgm:cxn modelId="{1497B2F5-A7B5-4D1E-9B40-31BDBBD01377}" type="presOf" srcId="{BCDD8A4E-41DF-492C-BDDD-DEF3FBC51B7D}" destId="{29E48471-78C2-437E-A18A-75EE6459916D}" srcOrd="0" destOrd="0" presId="urn:microsoft.com/office/officeart/2005/8/layout/cycle7"/>
    <dgm:cxn modelId="{B0854DFB-D4B6-4147-B891-7A154B678F58}" type="presOf" srcId="{A4C1F9FF-0E08-4068-9823-51642406C05A}" destId="{EC8D3E7A-C1D1-4474-854F-171D5586BE34}" srcOrd="0" destOrd="0" presId="urn:microsoft.com/office/officeart/2005/8/layout/cycle7"/>
    <dgm:cxn modelId="{BC1DB0E8-B792-4557-8FB0-405DCA599308}" type="presOf" srcId="{6BE8DE00-BA8C-499A-9DB0-B01F18D5340B}" destId="{934D9C97-139D-42C3-B612-C4476EB4FD8D}" srcOrd="1" destOrd="0" presId="urn:microsoft.com/office/officeart/2005/8/layout/cycle7"/>
    <dgm:cxn modelId="{9798BE67-5E9D-4EAA-8B5A-01542D69F48B}" type="presParOf" srcId="{EC8D3E7A-C1D1-4474-854F-171D5586BE34}" destId="{7E185897-85D8-4D9F-8353-26DE4377E5D4}" srcOrd="0" destOrd="0" presId="urn:microsoft.com/office/officeart/2005/8/layout/cycle7"/>
    <dgm:cxn modelId="{D4FA7B1A-B698-4503-AE77-C475E1A2556F}" type="presParOf" srcId="{EC8D3E7A-C1D1-4474-854F-171D5586BE34}" destId="{B59407C4-3596-4009-A683-A130CD0F008D}" srcOrd="1" destOrd="0" presId="urn:microsoft.com/office/officeart/2005/8/layout/cycle7"/>
    <dgm:cxn modelId="{EEEB0343-B8D1-42CA-A04E-C88B6CB3C95F}" type="presParOf" srcId="{B59407C4-3596-4009-A683-A130CD0F008D}" destId="{934D9C97-139D-42C3-B612-C4476EB4FD8D}" srcOrd="0" destOrd="0" presId="urn:microsoft.com/office/officeart/2005/8/layout/cycle7"/>
    <dgm:cxn modelId="{A05F3F24-66B3-4305-AF79-F86B89EE828C}" type="presParOf" srcId="{EC8D3E7A-C1D1-4474-854F-171D5586BE34}" destId="{29E48471-78C2-437E-A18A-75EE6459916D}" srcOrd="2" destOrd="0" presId="urn:microsoft.com/office/officeart/2005/8/layout/cycle7"/>
    <dgm:cxn modelId="{D06E9D50-CEB7-4C0F-BCE8-E6E7BCDE065E}" type="presParOf" srcId="{EC8D3E7A-C1D1-4474-854F-171D5586BE34}" destId="{BA6783AA-4605-4B98-B6FD-0FEA1DFC56EF}" srcOrd="3" destOrd="0" presId="urn:microsoft.com/office/officeart/2005/8/layout/cycle7"/>
    <dgm:cxn modelId="{D3147175-1B00-4388-96C8-685773D89533}" type="presParOf" srcId="{BA6783AA-4605-4B98-B6FD-0FEA1DFC56EF}" destId="{AD2E121B-F5DE-4EE4-8F79-CFF5DAFFF6DC}" srcOrd="0" destOrd="0" presId="urn:microsoft.com/office/officeart/2005/8/layout/cycle7"/>
    <dgm:cxn modelId="{F89FEA24-C46E-47E5-9767-94281F9949CB}" type="presParOf" srcId="{EC8D3E7A-C1D1-4474-854F-171D5586BE34}" destId="{F1250C0A-0FE0-4EDC-A0C3-D4EDFB99CEEC}" srcOrd="4" destOrd="0" presId="urn:microsoft.com/office/officeart/2005/8/layout/cycle7"/>
    <dgm:cxn modelId="{0DE311AB-5468-4DC3-BFC4-07942D387605}" type="presParOf" srcId="{EC8D3E7A-C1D1-4474-854F-171D5586BE34}" destId="{FA6A6824-C91F-4809-B7B9-4431D3C41849}" srcOrd="5" destOrd="0" presId="urn:microsoft.com/office/officeart/2005/8/layout/cycle7"/>
    <dgm:cxn modelId="{4E1A3C60-5C29-474C-AEFC-96493CE95029}" type="presParOf" srcId="{FA6A6824-C91F-4809-B7B9-4431D3C41849}" destId="{F7688160-6C9F-455D-9DAC-31D37EF089E5}"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C1F9FF-0E08-4068-9823-51642406C05A}"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ru-RU"/>
        </a:p>
      </dgm:t>
    </dgm:pt>
    <dgm:pt modelId="{0A88C1C2-2D87-4E16-A8CA-EEE62AE66FB6}">
      <dgm:prSet phldrT="[Текст]" custT="1"/>
      <dgm:spPr/>
      <dgm:t>
        <a:bodyPr/>
        <a:lstStyle/>
        <a:p>
          <a:r>
            <a:rPr lang="kk-KZ" sz="3200" b="1" dirty="0" smtClean="0"/>
            <a:t>СПЕЦИФИКАЦИЯ</a:t>
          </a:r>
          <a:endParaRPr lang="ru-RU" sz="3200" b="1" dirty="0"/>
        </a:p>
      </dgm:t>
    </dgm:pt>
    <dgm:pt modelId="{4BE4ACF5-71C2-4A5B-A929-19097E1B1381}" type="parTrans" cxnId="{6FB93C7C-65E3-43F6-A80E-C548444F7B85}">
      <dgm:prSet/>
      <dgm:spPr/>
      <dgm:t>
        <a:bodyPr/>
        <a:lstStyle/>
        <a:p>
          <a:endParaRPr lang="ru-RU"/>
        </a:p>
      </dgm:t>
    </dgm:pt>
    <dgm:pt modelId="{6BE8DE00-BA8C-499A-9DB0-B01F18D5340B}" type="sibTrans" cxnId="{6FB93C7C-65E3-43F6-A80E-C548444F7B85}">
      <dgm:prSet/>
      <dgm:spPr/>
      <dgm:t>
        <a:bodyPr/>
        <a:lstStyle/>
        <a:p>
          <a:endParaRPr lang="ru-RU" dirty="0"/>
        </a:p>
      </dgm:t>
    </dgm:pt>
    <dgm:pt modelId="{BCDD8A4E-41DF-492C-BDDD-DEF3FBC51B7D}">
      <dgm:prSet phldrT="[Текст]"/>
      <dgm:spPr/>
      <dgm:t>
        <a:bodyPr/>
        <a:lstStyle/>
        <a:p>
          <a:r>
            <a:rPr lang="kk-KZ" b="1" dirty="0" smtClean="0"/>
            <a:t>ОЖИДАЕМЫЕ РЕЗУЛЬТАТЫ</a:t>
          </a:r>
          <a:endParaRPr lang="ru-RU" b="1" dirty="0"/>
        </a:p>
      </dgm:t>
    </dgm:pt>
    <dgm:pt modelId="{DB985A52-B9C6-42E0-B2A2-96FE005DA19E}" type="parTrans" cxnId="{33B7D9B1-2054-485A-A560-734E1E49E3AC}">
      <dgm:prSet/>
      <dgm:spPr/>
      <dgm:t>
        <a:bodyPr/>
        <a:lstStyle/>
        <a:p>
          <a:endParaRPr lang="ru-RU"/>
        </a:p>
      </dgm:t>
    </dgm:pt>
    <dgm:pt modelId="{6D2A1504-44E1-4A44-BA9E-DF7C2ABB9AC1}" type="sibTrans" cxnId="{33B7D9B1-2054-485A-A560-734E1E49E3AC}">
      <dgm:prSet/>
      <dgm:spPr/>
      <dgm:t>
        <a:bodyPr/>
        <a:lstStyle/>
        <a:p>
          <a:endParaRPr lang="ru-RU" dirty="0"/>
        </a:p>
      </dgm:t>
    </dgm:pt>
    <dgm:pt modelId="{481FDB38-A39D-4F28-BB3F-44342F7B5101}">
      <dgm:prSet phldrT="[Текст]"/>
      <dgm:spPr/>
      <dgm:t>
        <a:bodyPr/>
        <a:lstStyle/>
        <a:p>
          <a:r>
            <a:rPr lang="kk-KZ" b="1" dirty="0" smtClean="0"/>
            <a:t>ТРЕБОВАНИЯ К СОДЕРЖАНИЮ </a:t>
          </a:r>
          <a:endParaRPr lang="ru-RU" b="1" dirty="0"/>
        </a:p>
      </dgm:t>
    </dgm:pt>
    <dgm:pt modelId="{0782620E-1FD9-4F0A-BF7A-53B153017A28}" type="parTrans" cxnId="{936A5AA3-8C58-4B52-8E53-C2CFEFED376C}">
      <dgm:prSet/>
      <dgm:spPr/>
      <dgm:t>
        <a:bodyPr/>
        <a:lstStyle/>
        <a:p>
          <a:endParaRPr lang="ru-RU"/>
        </a:p>
      </dgm:t>
    </dgm:pt>
    <dgm:pt modelId="{8D2D56B8-EC1F-451E-8ACB-50CBF133FB6C}" type="sibTrans" cxnId="{936A5AA3-8C58-4B52-8E53-C2CFEFED376C}">
      <dgm:prSet/>
      <dgm:spPr/>
      <dgm:t>
        <a:bodyPr/>
        <a:lstStyle/>
        <a:p>
          <a:endParaRPr lang="ru-RU" dirty="0"/>
        </a:p>
      </dgm:t>
    </dgm:pt>
    <dgm:pt modelId="{EC8D3E7A-C1D1-4474-854F-171D5586BE34}" type="pres">
      <dgm:prSet presAssocID="{A4C1F9FF-0E08-4068-9823-51642406C05A}" presName="Name0" presStyleCnt="0">
        <dgm:presLayoutVars>
          <dgm:dir/>
          <dgm:resizeHandles val="exact"/>
        </dgm:presLayoutVars>
      </dgm:prSet>
      <dgm:spPr/>
      <dgm:t>
        <a:bodyPr/>
        <a:lstStyle/>
        <a:p>
          <a:endParaRPr lang="ru-RU"/>
        </a:p>
      </dgm:t>
    </dgm:pt>
    <dgm:pt modelId="{7E185897-85D8-4D9F-8353-26DE4377E5D4}" type="pres">
      <dgm:prSet presAssocID="{0A88C1C2-2D87-4E16-A8CA-EEE62AE66FB6}" presName="node" presStyleLbl="node1" presStyleIdx="0" presStyleCnt="3" custScaleX="147538" custRadScaleRad="98788" custRadScaleInc="0">
        <dgm:presLayoutVars>
          <dgm:bulletEnabled val="1"/>
        </dgm:presLayoutVars>
      </dgm:prSet>
      <dgm:spPr/>
      <dgm:t>
        <a:bodyPr/>
        <a:lstStyle/>
        <a:p>
          <a:endParaRPr lang="ru-RU"/>
        </a:p>
      </dgm:t>
    </dgm:pt>
    <dgm:pt modelId="{B59407C4-3596-4009-A683-A130CD0F008D}" type="pres">
      <dgm:prSet presAssocID="{6BE8DE00-BA8C-499A-9DB0-B01F18D5340B}" presName="sibTrans" presStyleLbl="sibTrans2D1" presStyleIdx="0" presStyleCnt="3"/>
      <dgm:spPr/>
      <dgm:t>
        <a:bodyPr/>
        <a:lstStyle/>
        <a:p>
          <a:endParaRPr lang="ru-RU"/>
        </a:p>
      </dgm:t>
    </dgm:pt>
    <dgm:pt modelId="{934D9C97-139D-42C3-B612-C4476EB4FD8D}" type="pres">
      <dgm:prSet presAssocID="{6BE8DE00-BA8C-499A-9DB0-B01F18D5340B}" presName="connectorText" presStyleLbl="sibTrans2D1" presStyleIdx="0" presStyleCnt="3"/>
      <dgm:spPr/>
      <dgm:t>
        <a:bodyPr/>
        <a:lstStyle/>
        <a:p>
          <a:endParaRPr lang="ru-RU"/>
        </a:p>
      </dgm:t>
    </dgm:pt>
    <dgm:pt modelId="{29E48471-78C2-437E-A18A-75EE6459916D}" type="pres">
      <dgm:prSet presAssocID="{BCDD8A4E-41DF-492C-BDDD-DEF3FBC51B7D}" presName="node" presStyleLbl="node1" presStyleIdx="1" presStyleCnt="3">
        <dgm:presLayoutVars>
          <dgm:bulletEnabled val="1"/>
        </dgm:presLayoutVars>
      </dgm:prSet>
      <dgm:spPr/>
      <dgm:t>
        <a:bodyPr/>
        <a:lstStyle/>
        <a:p>
          <a:endParaRPr lang="ru-RU"/>
        </a:p>
      </dgm:t>
    </dgm:pt>
    <dgm:pt modelId="{BA6783AA-4605-4B98-B6FD-0FEA1DFC56EF}" type="pres">
      <dgm:prSet presAssocID="{6D2A1504-44E1-4A44-BA9E-DF7C2ABB9AC1}" presName="sibTrans" presStyleLbl="sibTrans2D1" presStyleIdx="1" presStyleCnt="3"/>
      <dgm:spPr/>
      <dgm:t>
        <a:bodyPr/>
        <a:lstStyle/>
        <a:p>
          <a:endParaRPr lang="ru-RU"/>
        </a:p>
      </dgm:t>
    </dgm:pt>
    <dgm:pt modelId="{AD2E121B-F5DE-4EE4-8F79-CFF5DAFFF6DC}" type="pres">
      <dgm:prSet presAssocID="{6D2A1504-44E1-4A44-BA9E-DF7C2ABB9AC1}" presName="connectorText" presStyleLbl="sibTrans2D1" presStyleIdx="1" presStyleCnt="3"/>
      <dgm:spPr/>
      <dgm:t>
        <a:bodyPr/>
        <a:lstStyle/>
        <a:p>
          <a:endParaRPr lang="ru-RU"/>
        </a:p>
      </dgm:t>
    </dgm:pt>
    <dgm:pt modelId="{F1250C0A-0FE0-4EDC-A0C3-D4EDFB99CEEC}" type="pres">
      <dgm:prSet presAssocID="{481FDB38-A39D-4F28-BB3F-44342F7B5101}" presName="node" presStyleLbl="node1" presStyleIdx="2" presStyleCnt="3">
        <dgm:presLayoutVars>
          <dgm:bulletEnabled val="1"/>
        </dgm:presLayoutVars>
      </dgm:prSet>
      <dgm:spPr/>
      <dgm:t>
        <a:bodyPr/>
        <a:lstStyle/>
        <a:p>
          <a:endParaRPr lang="ru-RU"/>
        </a:p>
      </dgm:t>
    </dgm:pt>
    <dgm:pt modelId="{FA6A6824-C91F-4809-B7B9-4431D3C41849}" type="pres">
      <dgm:prSet presAssocID="{8D2D56B8-EC1F-451E-8ACB-50CBF133FB6C}" presName="sibTrans" presStyleLbl="sibTrans2D1" presStyleIdx="2" presStyleCnt="3"/>
      <dgm:spPr/>
      <dgm:t>
        <a:bodyPr/>
        <a:lstStyle/>
        <a:p>
          <a:endParaRPr lang="ru-RU"/>
        </a:p>
      </dgm:t>
    </dgm:pt>
    <dgm:pt modelId="{F7688160-6C9F-455D-9DAC-31D37EF089E5}" type="pres">
      <dgm:prSet presAssocID="{8D2D56B8-EC1F-451E-8ACB-50CBF133FB6C}" presName="connectorText" presStyleLbl="sibTrans2D1" presStyleIdx="2" presStyleCnt="3"/>
      <dgm:spPr/>
      <dgm:t>
        <a:bodyPr/>
        <a:lstStyle/>
        <a:p>
          <a:endParaRPr lang="ru-RU"/>
        </a:p>
      </dgm:t>
    </dgm:pt>
  </dgm:ptLst>
  <dgm:cxnLst>
    <dgm:cxn modelId="{595AAFBC-0DB6-45C2-B34D-E73894F68F66}" type="presOf" srcId="{6BE8DE00-BA8C-499A-9DB0-B01F18D5340B}" destId="{B59407C4-3596-4009-A683-A130CD0F008D}" srcOrd="0" destOrd="0" presId="urn:microsoft.com/office/officeart/2005/8/layout/cycle7"/>
    <dgm:cxn modelId="{808A7845-350B-4A0C-8568-8EC22E9B87D2}" type="presOf" srcId="{A4C1F9FF-0E08-4068-9823-51642406C05A}" destId="{EC8D3E7A-C1D1-4474-854F-171D5586BE34}" srcOrd="0" destOrd="0" presId="urn:microsoft.com/office/officeart/2005/8/layout/cycle7"/>
    <dgm:cxn modelId="{55D79E8D-7518-45F0-AD54-AE8E8EEC0D52}" type="presOf" srcId="{481FDB38-A39D-4F28-BB3F-44342F7B5101}" destId="{F1250C0A-0FE0-4EDC-A0C3-D4EDFB99CEEC}" srcOrd="0" destOrd="0" presId="urn:microsoft.com/office/officeart/2005/8/layout/cycle7"/>
    <dgm:cxn modelId="{936A5AA3-8C58-4B52-8E53-C2CFEFED376C}" srcId="{A4C1F9FF-0E08-4068-9823-51642406C05A}" destId="{481FDB38-A39D-4F28-BB3F-44342F7B5101}" srcOrd="2" destOrd="0" parTransId="{0782620E-1FD9-4F0A-BF7A-53B153017A28}" sibTransId="{8D2D56B8-EC1F-451E-8ACB-50CBF133FB6C}"/>
    <dgm:cxn modelId="{8B92301E-F5CF-40BE-AFCD-180ED00FC166}" type="presOf" srcId="{0A88C1C2-2D87-4E16-A8CA-EEE62AE66FB6}" destId="{7E185897-85D8-4D9F-8353-26DE4377E5D4}" srcOrd="0" destOrd="0" presId="urn:microsoft.com/office/officeart/2005/8/layout/cycle7"/>
    <dgm:cxn modelId="{DD8714CC-AD79-4553-A474-935B297196CF}" type="presOf" srcId="{6D2A1504-44E1-4A44-BA9E-DF7C2ABB9AC1}" destId="{AD2E121B-F5DE-4EE4-8F79-CFF5DAFFF6DC}" srcOrd="1" destOrd="0" presId="urn:microsoft.com/office/officeart/2005/8/layout/cycle7"/>
    <dgm:cxn modelId="{7820623A-1D6C-412E-B121-216F548E7073}" type="presOf" srcId="{BCDD8A4E-41DF-492C-BDDD-DEF3FBC51B7D}" destId="{29E48471-78C2-437E-A18A-75EE6459916D}" srcOrd="0" destOrd="0" presId="urn:microsoft.com/office/officeart/2005/8/layout/cycle7"/>
    <dgm:cxn modelId="{DB3E9C1D-D695-4304-93C2-FE50F2374DE2}" type="presOf" srcId="{6D2A1504-44E1-4A44-BA9E-DF7C2ABB9AC1}" destId="{BA6783AA-4605-4B98-B6FD-0FEA1DFC56EF}" srcOrd="0" destOrd="0" presId="urn:microsoft.com/office/officeart/2005/8/layout/cycle7"/>
    <dgm:cxn modelId="{33B7D9B1-2054-485A-A560-734E1E49E3AC}" srcId="{A4C1F9FF-0E08-4068-9823-51642406C05A}" destId="{BCDD8A4E-41DF-492C-BDDD-DEF3FBC51B7D}" srcOrd="1" destOrd="0" parTransId="{DB985A52-B9C6-42E0-B2A2-96FE005DA19E}" sibTransId="{6D2A1504-44E1-4A44-BA9E-DF7C2ABB9AC1}"/>
    <dgm:cxn modelId="{3CFF995B-AFAB-4892-98DF-42BCF78BB826}" type="presOf" srcId="{8D2D56B8-EC1F-451E-8ACB-50CBF133FB6C}" destId="{F7688160-6C9F-455D-9DAC-31D37EF089E5}" srcOrd="1" destOrd="0" presId="urn:microsoft.com/office/officeart/2005/8/layout/cycle7"/>
    <dgm:cxn modelId="{6FB93C7C-65E3-43F6-A80E-C548444F7B85}" srcId="{A4C1F9FF-0E08-4068-9823-51642406C05A}" destId="{0A88C1C2-2D87-4E16-A8CA-EEE62AE66FB6}" srcOrd="0" destOrd="0" parTransId="{4BE4ACF5-71C2-4A5B-A929-19097E1B1381}" sibTransId="{6BE8DE00-BA8C-499A-9DB0-B01F18D5340B}"/>
    <dgm:cxn modelId="{D2E3312A-1954-42C0-AA44-357425B141A1}" type="presOf" srcId="{8D2D56B8-EC1F-451E-8ACB-50CBF133FB6C}" destId="{FA6A6824-C91F-4809-B7B9-4431D3C41849}" srcOrd="0" destOrd="0" presId="urn:microsoft.com/office/officeart/2005/8/layout/cycle7"/>
    <dgm:cxn modelId="{B9A7F359-B018-4BF9-A679-4620B3E27E4F}" type="presOf" srcId="{6BE8DE00-BA8C-499A-9DB0-B01F18D5340B}" destId="{934D9C97-139D-42C3-B612-C4476EB4FD8D}" srcOrd="1" destOrd="0" presId="urn:microsoft.com/office/officeart/2005/8/layout/cycle7"/>
    <dgm:cxn modelId="{D59E4D50-B9CC-4D3A-88C9-DA212AC9C52A}" type="presParOf" srcId="{EC8D3E7A-C1D1-4474-854F-171D5586BE34}" destId="{7E185897-85D8-4D9F-8353-26DE4377E5D4}" srcOrd="0" destOrd="0" presId="urn:microsoft.com/office/officeart/2005/8/layout/cycle7"/>
    <dgm:cxn modelId="{836D2ABF-EFEB-4580-823E-852A036A7F33}" type="presParOf" srcId="{EC8D3E7A-C1D1-4474-854F-171D5586BE34}" destId="{B59407C4-3596-4009-A683-A130CD0F008D}" srcOrd="1" destOrd="0" presId="urn:microsoft.com/office/officeart/2005/8/layout/cycle7"/>
    <dgm:cxn modelId="{72A9EBCC-C243-40C3-AAB8-987422D5D8A4}" type="presParOf" srcId="{B59407C4-3596-4009-A683-A130CD0F008D}" destId="{934D9C97-139D-42C3-B612-C4476EB4FD8D}" srcOrd="0" destOrd="0" presId="urn:microsoft.com/office/officeart/2005/8/layout/cycle7"/>
    <dgm:cxn modelId="{86265F6D-CC56-4D0C-8AD4-5B75B20F125C}" type="presParOf" srcId="{EC8D3E7A-C1D1-4474-854F-171D5586BE34}" destId="{29E48471-78C2-437E-A18A-75EE6459916D}" srcOrd="2" destOrd="0" presId="urn:microsoft.com/office/officeart/2005/8/layout/cycle7"/>
    <dgm:cxn modelId="{107812EF-760D-4D59-AD4E-9A7943145F67}" type="presParOf" srcId="{EC8D3E7A-C1D1-4474-854F-171D5586BE34}" destId="{BA6783AA-4605-4B98-B6FD-0FEA1DFC56EF}" srcOrd="3" destOrd="0" presId="urn:microsoft.com/office/officeart/2005/8/layout/cycle7"/>
    <dgm:cxn modelId="{830FDEFF-E04E-4F3B-A12B-986273FE2B33}" type="presParOf" srcId="{BA6783AA-4605-4B98-B6FD-0FEA1DFC56EF}" destId="{AD2E121B-F5DE-4EE4-8F79-CFF5DAFFF6DC}" srcOrd="0" destOrd="0" presId="urn:microsoft.com/office/officeart/2005/8/layout/cycle7"/>
    <dgm:cxn modelId="{36C645AE-0D58-4F8F-9ED7-BB3311EC5C9E}" type="presParOf" srcId="{EC8D3E7A-C1D1-4474-854F-171D5586BE34}" destId="{F1250C0A-0FE0-4EDC-A0C3-D4EDFB99CEEC}" srcOrd="4" destOrd="0" presId="urn:microsoft.com/office/officeart/2005/8/layout/cycle7"/>
    <dgm:cxn modelId="{3176C859-8DC1-4B2C-9644-A3CD7A41C7E1}" type="presParOf" srcId="{EC8D3E7A-C1D1-4474-854F-171D5586BE34}" destId="{FA6A6824-C91F-4809-B7B9-4431D3C41849}" srcOrd="5" destOrd="0" presId="urn:microsoft.com/office/officeart/2005/8/layout/cycle7"/>
    <dgm:cxn modelId="{6EEC4667-4A78-435B-BA85-BA66C935064E}" type="presParOf" srcId="{FA6A6824-C91F-4809-B7B9-4431D3C41849}" destId="{F7688160-6C9F-455D-9DAC-31D37EF089E5}" srcOrd="0" destOrd="0" presId="urn:microsoft.com/office/officeart/2005/8/layout/cycle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C1F9FF-0E08-4068-9823-51642406C05A}"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ru-RU"/>
        </a:p>
      </dgm:t>
    </dgm:pt>
    <dgm:pt modelId="{0A88C1C2-2D87-4E16-A8CA-EEE62AE66FB6}">
      <dgm:prSet phldrT="[Текст]" custT="1"/>
      <dgm:spPr/>
      <dgm:t>
        <a:bodyPr/>
        <a:lstStyle/>
        <a:p>
          <a:r>
            <a:rPr lang="kk-KZ" sz="3200" b="1" dirty="0" smtClean="0"/>
            <a:t>СПЕЦИФИКАЦИЯ</a:t>
          </a:r>
          <a:endParaRPr lang="ru-RU" sz="3200" b="1" dirty="0"/>
        </a:p>
      </dgm:t>
    </dgm:pt>
    <dgm:pt modelId="{4BE4ACF5-71C2-4A5B-A929-19097E1B1381}" type="parTrans" cxnId="{6FB93C7C-65E3-43F6-A80E-C548444F7B85}">
      <dgm:prSet/>
      <dgm:spPr/>
      <dgm:t>
        <a:bodyPr/>
        <a:lstStyle/>
        <a:p>
          <a:endParaRPr lang="ru-RU"/>
        </a:p>
      </dgm:t>
    </dgm:pt>
    <dgm:pt modelId="{6BE8DE00-BA8C-499A-9DB0-B01F18D5340B}" type="sibTrans" cxnId="{6FB93C7C-65E3-43F6-A80E-C548444F7B85}">
      <dgm:prSet/>
      <dgm:spPr/>
      <dgm:t>
        <a:bodyPr/>
        <a:lstStyle/>
        <a:p>
          <a:endParaRPr lang="ru-RU" dirty="0"/>
        </a:p>
      </dgm:t>
    </dgm:pt>
    <dgm:pt modelId="{BCDD8A4E-41DF-492C-BDDD-DEF3FBC51B7D}">
      <dgm:prSet phldrT="[Текст]"/>
      <dgm:spPr/>
      <dgm:t>
        <a:bodyPr/>
        <a:lstStyle/>
        <a:p>
          <a:r>
            <a:rPr lang="kk-KZ" b="1" dirty="0" smtClean="0"/>
            <a:t>КҮТІЛЕТІН НӘТИЖЕ </a:t>
          </a:r>
          <a:endParaRPr lang="ru-RU" b="1" dirty="0"/>
        </a:p>
      </dgm:t>
    </dgm:pt>
    <dgm:pt modelId="{DB985A52-B9C6-42E0-B2A2-96FE005DA19E}" type="parTrans" cxnId="{33B7D9B1-2054-485A-A560-734E1E49E3AC}">
      <dgm:prSet/>
      <dgm:spPr/>
      <dgm:t>
        <a:bodyPr/>
        <a:lstStyle/>
        <a:p>
          <a:endParaRPr lang="ru-RU"/>
        </a:p>
      </dgm:t>
    </dgm:pt>
    <dgm:pt modelId="{6D2A1504-44E1-4A44-BA9E-DF7C2ABB9AC1}" type="sibTrans" cxnId="{33B7D9B1-2054-485A-A560-734E1E49E3AC}">
      <dgm:prSet/>
      <dgm:spPr/>
      <dgm:t>
        <a:bodyPr/>
        <a:lstStyle/>
        <a:p>
          <a:endParaRPr lang="ru-RU" dirty="0"/>
        </a:p>
      </dgm:t>
    </dgm:pt>
    <dgm:pt modelId="{481FDB38-A39D-4F28-BB3F-44342F7B5101}">
      <dgm:prSet phldrT="[Текст]"/>
      <dgm:spPr/>
      <dgm:t>
        <a:bodyPr/>
        <a:lstStyle/>
        <a:p>
          <a:r>
            <a:rPr lang="ru-RU" b="1" dirty="0" smtClean="0"/>
            <a:t>МАЗМҰНЫНА ҚОЙЫЛАТЫН ТАЛАПТАР</a:t>
          </a:r>
          <a:endParaRPr lang="ru-RU" b="1" dirty="0"/>
        </a:p>
      </dgm:t>
    </dgm:pt>
    <dgm:pt modelId="{0782620E-1FD9-4F0A-BF7A-53B153017A28}" type="parTrans" cxnId="{936A5AA3-8C58-4B52-8E53-C2CFEFED376C}">
      <dgm:prSet/>
      <dgm:spPr/>
      <dgm:t>
        <a:bodyPr/>
        <a:lstStyle/>
        <a:p>
          <a:endParaRPr lang="ru-RU"/>
        </a:p>
      </dgm:t>
    </dgm:pt>
    <dgm:pt modelId="{8D2D56B8-EC1F-451E-8ACB-50CBF133FB6C}" type="sibTrans" cxnId="{936A5AA3-8C58-4B52-8E53-C2CFEFED376C}">
      <dgm:prSet/>
      <dgm:spPr/>
      <dgm:t>
        <a:bodyPr/>
        <a:lstStyle/>
        <a:p>
          <a:endParaRPr lang="ru-RU" dirty="0"/>
        </a:p>
      </dgm:t>
    </dgm:pt>
    <dgm:pt modelId="{EC8D3E7A-C1D1-4474-854F-171D5586BE34}" type="pres">
      <dgm:prSet presAssocID="{A4C1F9FF-0E08-4068-9823-51642406C05A}" presName="Name0" presStyleCnt="0">
        <dgm:presLayoutVars>
          <dgm:dir/>
          <dgm:resizeHandles val="exact"/>
        </dgm:presLayoutVars>
      </dgm:prSet>
      <dgm:spPr/>
      <dgm:t>
        <a:bodyPr/>
        <a:lstStyle/>
        <a:p>
          <a:endParaRPr lang="ru-RU"/>
        </a:p>
      </dgm:t>
    </dgm:pt>
    <dgm:pt modelId="{7E185897-85D8-4D9F-8353-26DE4377E5D4}" type="pres">
      <dgm:prSet presAssocID="{0A88C1C2-2D87-4E16-A8CA-EEE62AE66FB6}" presName="node" presStyleLbl="node1" presStyleIdx="0" presStyleCnt="3" custScaleX="147538" custRadScaleRad="98788" custRadScaleInc="0">
        <dgm:presLayoutVars>
          <dgm:bulletEnabled val="1"/>
        </dgm:presLayoutVars>
      </dgm:prSet>
      <dgm:spPr/>
      <dgm:t>
        <a:bodyPr/>
        <a:lstStyle/>
        <a:p>
          <a:endParaRPr lang="ru-RU"/>
        </a:p>
      </dgm:t>
    </dgm:pt>
    <dgm:pt modelId="{B59407C4-3596-4009-A683-A130CD0F008D}" type="pres">
      <dgm:prSet presAssocID="{6BE8DE00-BA8C-499A-9DB0-B01F18D5340B}" presName="sibTrans" presStyleLbl="sibTrans2D1" presStyleIdx="0" presStyleCnt="3"/>
      <dgm:spPr/>
      <dgm:t>
        <a:bodyPr/>
        <a:lstStyle/>
        <a:p>
          <a:endParaRPr lang="ru-RU"/>
        </a:p>
      </dgm:t>
    </dgm:pt>
    <dgm:pt modelId="{934D9C97-139D-42C3-B612-C4476EB4FD8D}" type="pres">
      <dgm:prSet presAssocID="{6BE8DE00-BA8C-499A-9DB0-B01F18D5340B}" presName="connectorText" presStyleLbl="sibTrans2D1" presStyleIdx="0" presStyleCnt="3"/>
      <dgm:spPr/>
      <dgm:t>
        <a:bodyPr/>
        <a:lstStyle/>
        <a:p>
          <a:endParaRPr lang="ru-RU"/>
        </a:p>
      </dgm:t>
    </dgm:pt>
    <dgm:pt modelId="{29E48471-78C2-437E-A18A-75EE6459916D}" type="pres">
      <dgm:prSet presAssocID="{BCDD8A4E-41DF-492C-BDDD-DEF3FBC51B7D}" presName="node" presStyleLbl="node1" presStyleIdx="1" presStyleCnt="3">
        <dgm:presLayoutVars>
          <dgm:bulletEnabled val="1"/>
        </dgm:presLayoutVars>
      </dgm:prSet>
      <dgm:spPr/>
      <dgm:t>
        <a:bodyPr/>
        <a:lstStyle/>
        <a:p>
          <a:endParaRPr lang="ru-RU"/>
        </a:p>
      </dgm:t>
    </dgm:pt>
    <dgm:pt modelId="{BA6783AA-4605-4B98-B6FD-0FEA1DFC56EF}" type="pres">
      <dgm:prSet presAssocID="{6D2A1504-44E1-4A44-BA9E-DF7C2ABB9AC1}" presName="sibTrans" presStyleLbl="sibTrans2D1" presStyleIdx="1" presStyleCnt="3"/>
      <dgm:spPr/>
      <dgm:t>
        <a:bodyPr/>
        <a:lstStyle/>
        <a:p>
          <a:endParaRPr lang="ru-RU"/>
        </a:p>
      </dgm:t>
    </dgm:pt>
    <dgm:pt modelId="{AD2E121B-F5DE-4EE4-8F79-CFF5DAFFF6DC}" type="pres">
      <dgm:prSet presAssocID="{6D2A1504-44E1-4A44-BA9E-DF7C2ABB9AC1}" presName="connectorText" presStyleLbl="sibTrans2D1" presStyleIdx="1" presStyleCnt="3"/>
      <dgm:spPr/>
      <dgm:t>
        <a:bodyPr/>
        <a:lstStyle/>
        <a:p>
          <a:endParaRPr lang="ru-RU"/>
        </a:p>
      </dgm:t>
    </dgm:pt>
    <dgm:pt modelId="{F1250C0A-0FE0-4EDC-A0C3-D4EDFB99CEEC}" type="pres">
      <dgm:prSet presAssocID="{481FDB38-A39D-4F28-BB3F-44342F7B5101}" presName="node" presStyleLbl="node1" presStyleIdx="2" presStyleCnt="3">
        <dgm:presLayoutVars>
          <dgm:bulletEnabled val="1"/>
        </dgm:presLayoutVars>
      </dgm:prSet>
      <dgm:spPr/>
      <dgm:t>
        <a:bodyPr/>
        <a:lstStyle/>
        <a:p>
          <a:endParaRPr lang="ru-RU"/>
        </a:p>
      </dgm:t>
    </dgm:pt>
    <dgm:pt modelId="{FA6A6824-C91F-4809-B7B9-4431D3C41849}" type="pres">
      <dgm:prSet presAssocID="{8D2D56B8-EC1F-451E-8ACB-50CBF133FB6C}" presName="sibTrans" presStyleLbl="sibTrans2D1" presStyleIdx="2" presStyleCnt="3"/>
      <dgm:spPr/>
      <dgm:t>
        <a:bodyPr/>
        <a:lstStyle/>
        <a:p>
          <a:endParaRPr lang="ru-RU"/>
        </a:p>
      </dgm:t>
    </dgm:pt>
    <dgm:pt modelId="{F7688160-6C9F-455D-9DAC-31D37EF089E5}" type="pres">
      <dgm:prSet presAssocID="{8D2D56B8-EC1F-451E-8ACB-50CBF133FB6C}" presName="connectorText" presStyleLbl="sibTrans2D1" presStyleIdx="2" presStyleCnt="3"/>
      <dgm:spPr/>
      <dgm:t>
        <a:bodyPr/>
        <a:lstStyle/>
        <a:p>
          <a:endParaRPr lang="ru-RU"/>
        </a:p>
      </dgm:t>
    </dgm:pt>
  </dgm:ptLst>
  <dgm:cxnLst>
    <dgm:cxn modelId="{49639610-3221-4BC2-BC06-CC86BDF4D2EF}" type="presOf" srcId="{BCDD8A4E-41DF-492C-BDDD-DEF3FBC51B7D}" destId="{29E48471-78C2-437E-A18A-75EE6459916D}" srcOrd="0" destOrd="0" presId="urn:microsoft.com/office/officeart/2005/8/layout/cycle7"/>
    <dgm:cxn modelId="{62BB27F5-2311-4117-8DF5-6DA945A658B7}" type="presOf" srcId="{8D2D56B8-EC1F-451E-8ACB-50CBF133FB6C}" destId="{F7688160-6C9F-455D-9DAC-31D37EF089E5}" srcOrd="1" destOrd="0" presId="urn:microsoft.com/office/officeart/2005/8/layout/cycle7"/>
    <dgm:cxn modelId="{AB9F40B1-BCD2-4768-AA1E-8844D43C255A}" type="presOf" srcId="{8D2D56B8-EC1F-451E-8ACB-50CBF133FB6C}" destId="{FA6A6824-C91F-4809-B7B9-4431D3C41849}" srcOrd="0" destOrd="0" presId="urn:microsoft.com/office/officeart/2005/8/layout/cycle7"/>
    <dgm:cxn modelId="{936A5AA3-8C58-4B52-8E53-C2CFEFED376C}" srcId="{A4C1F9FF-0E08-4068-9823-51642406C05A}" destId="{481FDB38-A39D-4F28-BB3F-44342F7B5101}" srcOrd="2" destOrd="0" parTransId="{0782620E-1FD9-4F0A-BF7A-53B153017A28}" sibTransId="{8D2D56B8-EC1F-451E-8ACB-50CBF133FB6C}"/>
    <dgm:cxn modelId="{3B61030B-9862-46EE-8C90-DBAC806C0028}" type="presOf" srcId="{0A88C1C2-2D87-4E16-A8CA-EEE62AE66FB6}" destId="{7E185897-85D8-4D9F-8353-26DE4377E5D4}" srcOrd="0" destOrd="0" presId="urn:microsoft.com/office/officeart/2005/8/layout/cycle7"/>
    <dgm:cxn modelId="{FF447730-E2EE-4B8F-A3B8-D9F795ED0FB7}" type="presOf" srcId="{A4C1F9FF-0E08-4068-9823-51642406C05A}" destId="{EC8D3E7A-C1D1-4474-854F-171D5586BE34}" srcOrd="0" destOrd="0" presId="urn:microsoft.com/office/officeart/2005/8/layout/cycle7"/>
    <dgm:cxn modelId="{33B7D9B1-2054-485A-A560-734E1E49E3AC}" srcId="{A4C1F9FF-0E08-4068-9823-51642406C05A}" destId="{BCDD8A4E-41DF-492C-BDDD-DEF3FBC51B7D}" srcOrd="1" destOrd="0" parTransId="{DB985A52-B9C6-42E0-B2A2-96FE005DA19E}" sibTransId="{6D2A1504-44E1-4A44-BA9E-DF7C2ABB9AC1}"/>
    <dgm:cxn modelId="{2EEFE011-F969-466B-A71E-5772573DC9E1}" type="presOf" srcId="{481FDB38-A39D-4F28-BB3F-44342F7B5101}" destId="{F1250C0A-0FE0-4EDC-A0C3-D4EDFB99CEEC}" srcOrd="0" destOrd="0" presId="urn:microsoft.com/office/officeart/2005/8/layout/cycle7"/>
    <dgm:cxn modelId="{6FB93C7C-65E3-43F6-A80E-C548444F7B85}" srcId="{A4C1F9FF-0E08-4068-9823-51642406C05A}" destId="{0A88C1C2-2D87-4E16-A8CA-EEE62AE66FB6}" srcOrd="0" destOrd="0" parTransId="{4BE4ACF5-71C2-4A5B-A929-19097E1B1381}" sibTransId="{6BE8DE00-BA8C-499A-9DB0-B01F18D5340B}"/>
    <dgm:cxn modelId="{F126A06D-F5B0-40DD-9B2B-62242E611329}" type="presOf" srcId="{6D2A1504-44E1-4A44-BA9E-DF7C2ABB9AC1}" destId="{BA6783AA-4605-4B98-B6FD-0FEA1DFC56EF}" srcOrd="0" destOrd="0" presId="urn:microsoft.com/office/officeart/2005/8/layout/cycle7"/>
    <dgm:cxn modelId="{16C95EC5-E213-4D34-841D-2B1A550894CF}" type="presOf" srcId="{6D2A1504-44E1-4A44-BA9E-DF7C2ABB9AC1}" destId="{AD2E121B-F5DE-4EE4-8F79-CFF5DAFFF6DC}" srcOrd="1" destOrd="0" presId="urn:microsoft.com/office/officeart/2005/8/layout/cycle7"/>
    <dgm:cxn modelId="{1C2D01D7-7553-400B-8EA7-F86E0FA57EC0}" type="presOf" srcId="{6BE8DE00-BA8C-499A-9DB0-B01F18D5340B}" destId="{934D9C97-139D-42C3-B612-C4476EB4FD8D}" srcOrd="1" destOrd="0" presId="urn:microsoft.com/office/officeart/2005/8/layout/cycle7"/>
    <dgm:cxn modelId="{CA8FB6A0-A0A2-4BA8-AC30-815A7F86FDD5}" type="presOf" srcId="{6BE8DE00-BA8C-499A-9DB0-B01F18D5340B}" destId="{B59407C4-3596-4009-A683-A130CD0F008D}" srcOrd="0" destOrd="0" presId="urn:microsoft.com/office/officeart/2005/8/layout/cycle7"/>
    <dgm:cxn modelId="{561BBE11-5D80-4E55-B272-A659E7C9DB54}" type="presParOf" srcId="{EC8D3E7A-C1D1-4474-854F-171D5586BE34}" destId="{7E185897-85D8-4D9F-8353-26DE4377E5D4}" srcOrd="0" destOrd="0" presId="urn:microsoft.com/office/officeart/2005/8/layout/cycle7"/>
    <dgm:cxn modelId="{25DC7E72-DD88-49A0-8FEE-EE9B07E77634}" type="presParOf" srcId="{EC8D3E7A-C1D1-4474-854F-171D5586BE34}" destId="{B59407C4-3596-4009-A683-A130CD0F008D}" srcOrd="1" destOrd="0" presId="urn:microsoft.com/office/officeart/2005/8/layout/cycle7"/>
    <dgm:cxn modelId="{4269C754-7701-418F-B126-F3FF6D1B5DF1}" type="presParOf" srcId="{B59407C4-3596-4009-A683-A130CD0F008D}" destId="{934D9C97-139D-42C3-B612-C4476EB4FD8D}" srcOrd="0" destOrd="0" presId="urn:microsoft.com/office/officeart/2005/8/layout/cycle7"/>
    <dgm:cxn modelId="{06181F39-5076-4A3B-AFBF-6DAEEDD5BF1B}" type="presParOf" srcId="{EC8D3E7A-C1D1-4474-854F-171D5586BE34}" destId="{29E48471-78C2-437E-A18A-75EE6459916D}" srcOrd="2" destOrd="0" presId="urn:microsoft.com/office/officeart/2005/8/layout/cycle7"/>
    <dgm:cxn modelId="{9D5A2450-1095-4446-9F29-77B24E077D96}" type="presParOf" srcId="{EC8D3E7A-C1D1-4474-854F-171D5586BE34}" destId="{BA6783AA-4605-4B98-B6FD-0FEA1DFC56EF}" srcOrd="3" destOrd="0" presId="urn:microsoft.com/office/officeart/2005/8/layout/cycle7"/>
    <dgm:cxn modelId="{D2683184-EE2D-4392-8B14-E9E91E4030BA}" type="presParOf" srcId="{BA6783AA-4605-4B98-B6FD-0FEA1DFC56EF}" destId="{AD2E121B-F5DE-4EE4-8F79-CFF5DAFFF6DC}" srcOrd="0" destOrd="0" presId="urn:microsoft.com/office/officeart/2005/8/layout/cycle7"/>
    <dgm:cxn modelId="{0DE43690-10AF-401A-BC22-4C163CAECD0C}" type="presParOf" srcId="{EC8D3E7A-C1D1-4474-854F-171D5586BE34}" destId="{F1250C0A-0FE0-4EDC-A0C3-D4EDFB99CEEC}" srcOrd="4" destOrd="0" presId="urn:microsoft.com/office/officeart/2005/8/layout/cycle7"/>
    <dgm:cxn modelId="{53263434-B4CB-4A22-92E0-4B28504F2FBD}" type="presParOf" srcId="{EC8D3E7A-C1D1-4474-854F-171D5586BE34}" destId="{FA6A6824-C91F-4809-B7B9-4431D3C41849}" srcOrd="5" destOrd="0" presId="urn:microsoft.com/office/officeart/2005/8/layout/cycle7"/>
    <dgm:cxn modelId="{8295F190-32D6-4F46-853A-9518D04E9822}" type="presParOf" srcId="{FA6A6824-C91F-4809-B7B9-4431D3C41849}" destId="{F7688160-6C9F-455D-9DAC-31D37EF089E5}" srcOrd="0" destOrd="0" presId="urn:microsoft.com/office/officeart/2005/8/layout/cycle7"/>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C1F9FF-0E08-4068-9823-51642406C05A}"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ru-RU"/>
        </a:p>
      </dgm:t>
    </dgm:pt>
    <dgm:pt modelId="{481FDB38-A39D-4F28-BB3F-44342F7B5101}">
      <dgm:prSet phldrT="[Текст]"/>
      <dgm:spPr/>
      <dgm:t>
        <a:bodyPr/>
        <a:lstStyle/>
        <a:p>
          <a:r>
            <a:rPr lang="kk-KZ" b="1" dirty="0" smtClean="0"/>
            <a:t>ТРЕБОВАНИЯ К СОДЕРЖАНИЮ </a:t>
          </a:r>
          <a:endParaRPr lang="ru-RU" b="1" dirty="0"/>
        </a:p>
      </dgm:t>
    </dgm:pt>
    <dgm:pt modelId="{0782620E-1FD9-4F0A-BF7A-53B153017A28}" type="parTrans" cxnId="{936A5AA3-8C58-4B52-8E53-C2CFEFED376C}">
      <dgm:prSet/>
      <dgm:spPr/>
      <dgm:t>
        <a:bodyPr/>
        <a:lstStyle/>
        <a:p>
          <a:endParaRPr lang="ru-RU"/>
        </a:p>
      </dgm:t>
    </dgm:pt>
    <dgm:pt modelId="{8D2D56B8-EC1F-451E-8ACB-50CBF133FB6C}" type="sibTrans" cxnId="{936A5AA3-8C58-4B52-8E53-C2CFEFED376C}">
      <dgm:prSet/>
      <dgm:spPr/>
      <dgm:t>
        <a:bodyPr/>
        <a:lstStyle/>
        <a:p>
          <a:endParaRPr lang="ru-RU" dirty="0"/>
        </a:p>
      </dgm:t>
    </dgm:pt>
    <dgm:pt modelId="{BCDD8A4E-41DF-492C-BDDD-DEF3FBC51B7D}">
      <dgm:prSet phldrT="[Текст]"/>
      <dgm:spPr/>
      <dgm:t>
        <a:bodyPr/>
        <a:lstStyle/>
        <a:p>
          <a:r>
            <a:rPr lang="kk-KZ" b="1" dirty="0" smtClean="0"/>
            <a:t>ОЖИДАЕМЫЕ РЕЗУЛЬТАТЫ</a:t>
          </a:r>
          <a:endParaRPr lang="ru-RU" b="1" dirty="0"/>
        </a:p>
      </dgm:t>
    </dgm:pt>
    <dgm:pt modelId="{6D2A1504-44E1-4A44-BA9E-DF7C2ABB9AC1}" type="sibTrans" cxnId="{33B7D9B1-2054-485A-A560-734E1E49E3AC}">
      <dgm:prSet/>
      <dgm:spPr/>
      <dgm:t>
        <a:bodyPr/>
        <a:lstStyle/>
        <a:p>
          <a:endParaRPr lang="ru-RU" dirty="0"/>
        </a:p>
      </dgm:t>
    </dgm:pt>
    <dgm:pt modelId="{DB985A52-B9C6-42E0-B2A2-96FE005DA19E}" type="parTrans" cxnId="{33B7D9B1-2054-485A-A560-734E1E49E3AC}">
      <dgm:prSet/>
      <dgm:spPr/>
      <dgm:t>
        <a:bodyPr/>
        <a:lstStyle/>
        <a:p>
          <a:endParaRPr lang="ru-RU"/>
        </a:p>
      </dgm:t>
    </dgm:pt>
    <dgm:pt modelId="{0A88C1C2-2D87-4E16-A8CA-EEE62AE66FB6}">
      <dgm:prSet phldrT="[Текст]" custT="1"/>
      <dgm:spPr/>
      <dgm:t>
        <a:bodyPr/>
        <a:lstStyle/>
        <a:p>
          <a:r>
            <a:rPr lang="kk-KZ" sz="3200" b="1" dirty="0" smtClean="0"/>
            <a:t>СПЕЦИФИКАЦИЯ</a:t>
          </a:r>
          <a:endParaRPr lang="ru-RU" sz="3200" b="1" dirty="0"/>
        </a:p>
      </dgm:t>
    </dgm:pt>
    <dgm:pt modelId="{6BE8DE00-BA8C-499A-9DB0-B01F18D5340B}" type="sibTrans" cxnId="{6FB93C7C-65E3-43F6-A80E-C548444F7B85}">
      <dgm:prSet/>
      <dgm:spPr/>
      <dgm:t>
        <a:bodyPr/>
        <a:lstStyle/>
        <a:p>
          <a:endParaRPr lang="ru-RU" dirty="0"/>
        </a:p>
      </dgm:t>
    </dgm:pt>
    <dgm:pt modelId="{4BE4ACF5-71C2-4A5B-A929-19097E1B1381}" type="parTrans" cxnId="{6FB93C7C-65E3-43F6-A80E-C548444F7B85}">
      <dgm:prSet/>
      <dgm:spPr/>
      <dgm:t>
        <a:bodyPr/>
        <a:lstStyle/>
        <a:p>
          <a:endParaRPr lang="ru-RU"/>
        </a:p>
      </dgm:t>
    </dgm:pt>
    <dgm:pt modelId="{EC8D3E7A-C1D1-4474-854F-171D5586BE34}" type="pres">
      <dgm:prSet presAssocID="{A4C1F9FF-0E08-4068-9823-51642406C05A}" presName="Name0" presStyleCnt="0">
        <dgm:presLayoutVars>
          <dgm:dir/>
          <dgm:resizeHandles val="exact"/>
        </dgm:presLayoutVars>
      </dgm:prSet>
      <dgm:spPr/>
      <dgm:t>
        <a:bodyPr/>
        <a:lstStyle/>
        <a:p>
          <a:endParaRPr lang="ru-RU"/>
        </a:p>
      </dgm:t>
    </dgm:pt>
    <dgm:pt modelId="{7E185897-85D8-4D9F-8353-26DE4377E5D4}" type="pres">
      <dgm:prSet presAssocID="{0A88C1C2-2D87-4E16-A8CA-EEE62AE66FB6}" presName="node" presStyleLbl="node1" presStyleIdx="0" presStyleCnt="3" custScaleX="147538" custRadScaleRad="98788" custRadScaleInc="0">
        <dgm:presLayoutVars>
          <dgm:bulletEnabled val="1"/>
        </dgm:presLayoutVars>
      </dgm:prSet>
      <dgm:spPr/>
      <dgm:t>
        <a:bodyPr/>
        <a:lstStyle/>
        <a:p>
          <a:endParaRPr lang="ru-RU"/>
        </a:p>
      </dgm:t>
    </dgm:pt>
    <dgm:pt modelId="{B59407C4-3596-4009-A683-A130CD0F008D}" type="pres">
      <dgm:prSet presAssocID="{6BE8DE00-BA8C-499A-9DB0-B01F18D5340B}" presName="sibTrans" presStyleLbl="sibTrans2D1" presStyleIdx="0" presStyleCnt="3"/>
      <dgm:spPr/>
      <dgm:t>
        <a:bodyPr/>
        <a:lstStyle/>
        <a:p>
          <a:endParaRPr lang="ru-RU"/>
        </a:p>
      </dgm:t>
    </dgm:pt>
    <dgm:pt modelId="{934D9C97-139D-42C3-B612-C4476EB4FD8D}" type="pres">
      <dgm:prSet presAssocID="{6BE8DE00-BA8C-499A-9DB0-B01F18D5340B}" presName="connectorText" presStyleLbl="sibTrans2D1" presStyleIdx="0" presStyleCnt="3"/>
      <dgm:spPr/>
      <dgm:t>
        <a:bodyPr/>
        <a:lstStyle/>
        <a:p>
          <a:endParaRPr lang="ru-RU"/>
        </a:p>
      </dgm:t>
    </dgm:pt>
    <dgm:pt modelId="{29E48471-78C2-437E-A18A-75EE6459916D}" type="pres">
      <dgm:prSet presAssocID="{BCDD8A4E-41DF-492C-BDDD-DEF3FBC51B7D}" presName="node" presStyleLbl="node1" presStyleIdx="1" presStyleCnt="3">
        <dgm:presLayoutVars>
          <dgm:bulletEnabled val="1"/>
        </dgm:presLayoutVars>
      </dgm:prSet>
      <dgm:spPr/>
      <dgm:t>
        <a:bodyPr/>
        <a:lstStyle/>
        <a:p>
          <a:endParaRPr lang="ru-RU"/>
        </a:p>
      </dgm:t>
    </dgm:pt>
    <dgm:pt modelId="{BA6783AA-4605-4B98-B6FD-0FEA1DFC56EF}" type="pres">
      <dgm:prSet presAssocID="{6D2A1504-44E1-4A44-BA9E-DF7C2ABB9AC1}" presName="sibTrans" presStyleLbl="sibTrans2D1" presStyleIdx="1" presStyleCnt="3"/>
      <dgm:spPr/>
      <dgm:t>
        <a:bodyPr/>
        <a:lstStyle/>
        <a:p>
          <a:endParaRPr lang="ru-RU"/>
        </a:p>
      </dgm:t>
    </dgm:pt>
    <dgm:pt modelId="{AD2E121B-F5DE-4EE4-8F79-CFF5DAFFF6DC}" type="pres">
      <dgm:prSet presAssocID="{6D2A1504-44E1-4A44-BA9E-DF7C2ABB9AC1}" presName="connectorText" presStyleLbl="sibTrans2D1" presStyleIdx="1" presStyleCnt="3"/>
      <dgm:spPr/>
      <dgm:t>
        <a:bodyPr/>
        <a:lstStyle/>
        <a:p>
          <a:endParaRPr lang="ru-RU"/>
        </a:p>
      </dgm:t>
    </dgm:pt>
    <dgm:pt modelId="{F1250C0A-0FE0-4EDC-A0C3-D4EDFB99CEEC}" type="pres">
      <dgm:prSet presAssocID="{481FDB38-A39D-4F28-BB3F-44342F7B5101}" presName="node" presStyleLbl="node1" presStyleIdx="2" presStyleCnt="3">
        <dgm:presLayoutVars>
          <dgm:bulletEnabled val="1"/>
        </dgm:presLayoutVars>
      </dgm:prSet>
      <dgm:spPr/>
      <dgm:t>
        <a:bodyPr/>
        <a:lstStyle/>
        <a:p>
          <a:endParaRPr lang="ru-RU"/>
        </a:p>
      </dgm:t>
    </dgm:pt>
    <dgm:pt modelId="{FA6A6824-C91F-4809-B7B9-4431D3C41849}" type="pres">
      <dgm:prSet presAssocID="{8D2D56B8-EC1F-451E-8ACB-50CBF133FB6C}" presName="sibTrans" presStyleLbl="sibTrans2D1" presStyleIdx="2" presStyleCnt="3"/>
      <dgm:spPr/>
      <dgm:t>
        <a:bodyPr/>
        <a:lstStyle/>
        <a:p>
          <a:endParaRPr lang="ru-RU"/>
        </a:p>
      </dgm:t>
    </dgm:pt>
    <dgm:pt modelId="{F7688160-6C9F-455D-9DAC-31D37EF089E5}" type="pres">
      <dgm:prSet presAssocID="{8D2D56B8-EC1F-451E-8ACB-50CBF133FB6C}" presName="connectorText" presStyleLbl="sibTrans2D1" presStyleIdx="2" presStyleCnt="3"/>
      <dgm:spPr/>
      <dgm:t>
        <a:bodyPr/>
        <a:lstStyle/>
        <a:p>
          <a:endParaRPr lang="ru-RU"/>
        </a:p>
      </dgm:t>
    </dgm:pt>
  </dgm:ptLst>
  <dgm:cxnLst>
    <dgm:cxn modelId="{CDF9EE2F-4BAE-4C38-82F4-4651123E95B9}" type="presOf" srcId="{BCDD8A4E-41DF-492C-BDDD-DEF3FBC51B7D}" destId="{29E48471-78C2-437E-A18A-75EE6459916D}" srcOrd="0" destOrd="0" presId="urn:microsoft.com/office/officeart/2005/8/layout/cycle7"/>
    <dgm:cxn modelId="{936A5AA3-8C58-4B52-8E53-C2CFEFED376C}" srcId="{A4C1F9FF-0E08-4068-9823-51642406C05A}" destId="{481FDB38-A39D-4F28-BB3F-44342F7B5101}" srcOrd="2" destOrd="0" parTransId="{0782620E-1FD9-4F0A-BF7A-53B153017A28}" sibTransId="{8D2D56B8-EC1F-451E-8ACB-50CBF133FB6C}"/>
    <dgm:cxn modelId="{7CA1C745-E207-4C0B-AC87-E6D908C3F88E}" type="presOf" srcId="{6BE8DE00-BA8C-499A-9DB0-B01F18D5340B}" destId="{B59407C4-3596-4009-A683-A130CD0F008D}" srcOrd="0" destOrd="0" presId="urn:microsoft.com/office/officeart/2005/8/layout/cycle7"/>
    <dgm:cxn modelId="{A78C98E8-3968-435A-B15D-A3B57CB0BD67}" type="presOf" srcId="{0A88C1C2-2D87-4E16-A8CA-EEE62AE66FB6}" destId="{7E185897-85D8-4D9F-8353-26DE4377E5D4}" srcOrd="0" destOrd="0" presId="urn:microsoft.com/office/officeart/2005/8/layout/cycle7"/>
    <dgm:cxn modelId="{640D3EC5-4F1E-488D-950C-68359C527195}" type="presOf" srcId="{8D2D56B8-EC1F-451E-8ACB-50CBF133FB6C}" destId="{F7688160-6C9F-455D-9DAC-31D37EF089E5}" srcOrd="1" destOrd="0" presId="urn:microsoft.com/office/officeart/2005/8/layout/cycle7"/>
    <dgm:cxn modelId="{6F72CF57-6BF8-4977-9CDD-9F7D3A978D47}" type="presOf" srcId="{481FDB38-A39D-4F28-BB3F-44342F7B5101}" destId="{F1250C0A-0FE0-4EDC-A0C3-D4EDFB99CEEC}" srcOrd="0" destOrd="0" presId="urn:microsoft.com/office/officeart/2005/8/layout/cycle7"/>
    <dgm:cxn modelId="{A386FA55-852F-469B-9360-73B3FABBD00E}" type="presOf" srcId="{6BE8DE00-BA8C-499A-9DB0-B01F18D5340B}" destId="{934D9C97-139D-42C3-B612-C4476EB4FD8D}" srcOrd="1" destOrd="0" presId="urn:microsoft.com/office/officeart/2005/8/layout/cycle7"/>
    <dgm:cxn modelId="{33B7D9B1-2054-485A-A560-734E1E49E3AC}" srcId="{A4C1F9FF-0E08-4068-9823-51642406C05A}" destId="{BCDD8A4E-41DF-492C-BDDD-DEF3FBC51B7D}" srcOrd="1" destOrd="0" parTransId="{DB985A52-B9C6-42E0-B2A2-96FE005DA19E}" sibTransId="{6D2A1504-44E1-4A44-BA9E-DF7C2ABB9AC1}"/>
    <dgm:cxn modelId="{6FB93C7C-65E3-43F6-A80E-C548444F7B85}" srcId="{A4C1F9FF-0E08-4068-9823-51642406C05A}" destId="{0A88C1C2-2D87-4E16-A8CA-EEE62AE66FB6}" srcOrd="0" destOrd="0" parTransId="{4BE4ACF5-71C2-4A5B-A929-19097E1B1381}" sibTransId="{6BE8DE00-BA8C-499A-9DB0-B01F18D5340B}"/>
    <dgm:cxn modelId="{3B02DD20-A155-4A5C-8F0B-834B6E4971F3}" type="presOf" srcId="{6D2A1504-44E1-4A44-BA9E-DF7C2ABB9AC1}" destId="{BA6783AA-4605-4B98-B6FD-0FEA1DFC56EF}" srcOrd="0" destOrd="0" presId="urn:microsoft.com/office/officeart/2005/8/layout/cycle7"/>
    <dgm:cxn modelId="{92DE79D0-0AEB-4EA5-BD12-55EC14A66E96}" type="presOf" srcId="{A4C1F9FF-0E08-4068-9823-51642406C05A}" destId="{EC8D3E7A-C1D1-4474-854F-171D5586BE34}" srcOrd="0" destOrd="0" presId="urn:microsoft.com/office/officeart/2005/8/layout/cycle7"/>
    <dgm:cxn modelId="{073C388E-032E-437D-ADE1-345684F2ED52}" type="presOf" srcId="{6D2A1504-44E1-4A44-BA9E-DF7C2ABB9AC1}" destId="{AD2E121B-F5DE-4EE4-8F79-CFF5DAFFF6DC}" srcOrd="1" destOrd="0" presId="urn:microsoft.com/office/officeart/2005/8/layout/cycle7"/>
    <dgm:cxn modelId="{D1AC5AAE-C833-403B-AF2B-F628C3967B6D}" type="presOf" srcId="{8D2D56B8-EC1F-451E-8ACB-50CBF133FB6C}" destId="{FA6A6824-C91F-4809-B7B9-4431D3C41849}" srcOrd="0" destOrd="0" presId="urn:microsoft.com/office/officeart/2005/8/layout/cycle7"/>
    <dgm:cxn modelId="{A9E3F29B-BA9A-4B2F-A099-556789367EF2}" type="presParOf" srcId="{EC8D3E7A-C1D1-4474-854F-171D5586BE34}" destId="{7E185897-85D8-4D9F-8353-26DE4377E5D4}" srcOrd="0" destOrd="0" presId="urn:microsoft.com/office/officeart/2005/8/layout/cycle7"/>
    <dgm:cxn modelId="{3F45089D-437E-4670-988C-914B554313DE}" type="presParOf" srcId="{EC8D3E7A-C1D1-4474-854F-171D5586BE34}" destId="{B59407C4-3596-4009-A683-A130CD0F008D}" srcOrd="1" destOrd="0" presId="urn:microsoft.com/office/officeart/2005/8/layout/cycle7"/>
    <dgm:cxn modelId="{2C002AEC-99D9-4C89-8812-AA8F5B8F6422}" type="presParOf" srcId="{B59407C4-3596-4009-A683-A130CD0F008D}" destId="{934D9C97-139D-42C3-B612-C4476EB4FD8D}" srcOrd="0" destOrd="0" presId="urn:microsoft.com/office/officeart/2005/8/layout/cycle7"/>
    <dgm:cxn modelId="{FA53F779-F3AE-4169-923C-64FD61766B05}" type="presParOf" srcId="{EC8D3E7A-C1D1-4474-854F-171D5586BE34}" destId="{29E48471-78C2-437E-A18A-75EE6459916D}" srcOrd="2" destOrd="0" presId="urn:microsoft.com/office/officeart/2005/8/layout/cycle7"/>
    <dgm:cxn modelId="{8C475370-AADD-4F8F-833E-1FD18EA8F712}" type="presParOf" srcId="{EC8D3E7A-C1D1-4474-854F-171D5586BE34}" destId="{BA6783AA-4605-4B98-B6FD-0FEA1DFC56EF}" srcOrd="3" destOrd="0" presId="urn:microsoft.com/office/officeart/2005/8/layout/cycle7"/>
    <dgm:cxn modelId="{93802B4E-AD7F-420A-8222-58A867B7A4DF}" type="presParOf" srcId="{BA6783AA-4605-4B98-B6FD-0FEA1DFC56EF}" destId="{AD2E121B-F5DE-4EE4-8F79-CFF5DAFFF6DC}" srcOrd="0" destOrd="0" presId="urn:microsoft.com/office/officeart/2005/8/layout/cycle7"/>
    <dgm:cxn modelId="{2D50DB05-3B97-4A41-A9A7-2C6F552BE7D9}" type="presParOf" srcId="{EC8D3E7A-C1D1-4474-854F-171D5586BE34}" destId="{F1250C0A-0FE0-4EDC-A0C3-D4EDFB99CEEC}" srcOrd="4" destOrd="0" presId="urn:microsoft.com/office/officeart/2005/8/layout/cycle7"/>
    <dgm:cxn modelId="{32C5DAB8-3189-421A-9844-6DB4668BE7A7}" type="presParOf" srcId="{EC8D3E7A-C1D1-4474-854F-171D5586BE34}" destId="{FA6A6824-C91F-4809-B7B9-4431D3C41849}" srcOrd="5" destOrd="0" presId="urn:microsoft.com/office/officeart/2005/8/layout/cycle7"/>
    <dgm:cxn modelId="{88ABB45A-0917-4D76-8084-DD03893495D0}" type="presParOf" srcId="{FA6A6824-C91F-4809-B7B9-4431D3C41849}" destId="{F7688160-6C9F-455D-9DAC-31D37EF089E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C1F9FF-0E08-4068-9823-51642406C05A}"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ru-RU"/>
        </a:p>
      </dgm:t>
    </dgm:pt>
    <dgm:pt modelId="{0A88C1C2-2D87-4E16-A8CA-EEE62AE66FB6}">
      <dgm:prSet phldrT="[Текст]" custT="1"/>
      <dgm:spPr/>
      <dgm:t>
        <a:bodyPr/>
        <a:lstStyle/>
        <a:p>
          <a:r>
            <a:rPr lang="kk-KZ" sz="3200" b="1" dirty="0" smtClean="0"/>
            <a:t>СПЕЦИФИКАЦИЯ</a:t>
          </a:r>
          <a:endParaRPr lang="ru-RU" sz="3200" b="1" dirty="0"/>
        </a:p>
      </dgm:t>
    </dgm:pt>
    <dgm:pt modelId="{4BE4ACF5-71C2-4A5B-A929-19097E1B1381}" type="parTrans" cxnId="{6FB93C7C-65E3-43F6-A80E-C548444F7B85}">
      <dgm:prSet/>
      <dgm:spPr/>
      <dgm:t>
        <a:bodyPr/>
        <a:lstStyle/>
        <a:p>
          <a:endParaRPr lang="ru-RU"/>
        </a:p>
      </dgm:t>
    </dgm:pt>
    <dgm:pt modelId="{6BE8DE00-BA8C-499A-9DB0-B01F18D5340B}" type="sibTrans" cxnId="{6FB93C7C-65E3-43F6-A80E-C548444F7B85}">
      <dgm:prSet/>
      <dgm:spPr/>
      <dgm:t>
        <a:bodyPr/>
        <a:lstStyle/>
        <a:p>
          <a:endParaRPr lang="ru-RU" dirty="0"/>
        </a:p>
      </dgm:t>
    </dgm:pt>
    <dgm:pt modelId="{BCDD8A4E-41DF-492C-BDDD-DEF3FBC51B7D}">
      <dgm:prSet phldrT="[Текст]"/>
      <dgm:spPr/>
      <dgm:t>
        <a:bodyPr/>
        <a:lstStyle/>
        <a:p>
          <a:r>
            <a:rPr lang="kk-KZ" b="1" dirty="0" smtClean="0"/>
            <a:t>ОЖИДАЕМЫЕ РЕЗУЛЬТАТЫ</a:t>
          </a:r>
          <a:endParaRPr lang="ru-RU" b="1" dirty="0"/>
        </a:p>
      </dgm:t>
    </dgm:pt>
    <dgm:pt modelId="{DB985A52-B9C6-42E0-B2A2-96FE005DA19E}" type="parTrans" cxnId="{33B7D9B1-2054-485A-A560-734E1E49E3AC}">
      <dgm:prSet/>
      <dgm:spPr/>
      <dgm:t>
        <a:bodyPr/>
        <a:lstStyle/>
        <a:p>
          <a:endParaRPr lang="ru-RU"/>
        </a:p>
      </dgm:t>
    </dgm:pt>
    <dgm:pt modelId="{6D2A1504-44E1-4A44-BA9E-DF7C2ABB9AC1}" type="sibTrans" cxnId="{33B7D9B1-2054-485A-A560-734E1E49E3AC}">
      <dgm:prSet/>
      <dgm:spPr/>
      <dgm:t>
        <a:bodyPr/>
        <a:lstStyle/>
        <a:p>
          <a:endParaRPr lang="ru-RU" dirty="0"/>
        </a:p>
      </dgm:t>
    </dgm:pt>
    <dgm:pt modelId="{481FDB38-A39D-4F28-BB3F-44342F7B5101}">
      <dgm:prSet phldrT="[Текст]"/>
      <dgm:spPr/>
      <dgm:t>
        <a:bodyPr/>
        <a:lstStyle/>
        <a:p>
          <a:r>
            <a:rPr lang="kk-KZ" b="1" dirty="0" smtClean="0"/>
            <a:t>ТРЕБОВАНИЯ К СОДЕРЖАНИЮ </a:t>
          </a:r>
          <a:endParaRPr lang="ru-RU" b="1" dirty="0"/>
        </a:p>
      </dgm:t>
    </dgm:pt>
    <dgm:pt modelId="{0782620E-1FD9-4F0A-BF7A-53B153017A28}" type="parTrans" cxnId="{936A5AA3-8C58-4B52-8E53-C2CFEFED376C}">
      <dgm:prSet/>
      <dgm:spPr/>
      <dgm:t>
        <a:bodyPr/>
        <a:lstStyle/>
        <a:p>
          <a:endParaRPr lang="ru-RU"/>
        </a:p>
      </dgm:t>
    </dgm:pt>
    <dgm:pt modelId="{8D2D56B8-EC1F-451E-8ACB-50CBF133FB6C}" type="sibTrans" cxnId="{936A5AA3-8C58-4B52-8E53-C2CFEFED376C}">
      <dgm:prSet/>
      <dgm:spPr/>
      <dgm:t>
        <a:bodyPr/>
        <a:lstStyle/>
        <a:p>
          <a:endParaRPr lang="ru-RU" dirty="0"/>
        </a:p>
      </dgm:t>
    </dgm:pt>
    <dgm:pt modelId="{EC8D3E7A-C1D1-4474-854F-171D5586BE34}" type="pres">
      <dgm:prSet presAssocID="{A4C1F9FF-0E08-4068-9823-51642406C05A}" presName="Name0" presStyleCnt="0">
        <dgm:presLayoutVars>
          <dgm:dir/>
          <dgm:resizeHandles val="exact"/>
        </dgm:presLayoutVars>
      </dgm:prSet>
      <dgm:spPr/>
      <dgm:t>
        <a:bodyPr/>
        <a:lstStyle/>
        <a:p>
          <a:endParaRPr lang="ru-RU"/>
        </a:p>
      </dgm:t>
    </dgm:pt>
    <dgm:pt modelId="{7E185897-85D8-4D9F-8353-26DE4377E5D4}" type="pres">
      <dgm:prSet presAssocID="{0A88C1C2-2D87-4E16-A8CA-EEE62AE66FB6}" presName="node" presStyleLbl="node1" presStyleIdx="0" presStyleCnt="3" custScaleX="147538" custRadScaleRad="98788" custRadScaleInc="0">
        <dgm:presLayoutVars>
          <dgm:bulletEnabled val="1"/>
        </dgm:presLayoutVars>
      </dgm:prSet>
      <dgm:spPr/>
      <dgm:t>
        <a:bodyPr/>
        <a:lstStyle/>
        <a:p>
          <a:endParaRPr lang="ru-RU"/>
        </a:p>
      </dgm:t>
    </dgm:pt>
    <dgm:pt modelId="{B59407C4-3596-4009-A683-A130CD0F008D}" type="pres">
      <dgm:prSet presAssocID="{6BE8DE00-BA8C-499A-9DB0-B01F18D5340B}" presName="sibTrans" presStyleLbl="sibTrans2D1" presStyleIdx="0" presStyleCnt="3"/>
      <dgm:spPr/>
      <dgm:t>
        <a:bodyPr/>
        <a:lstStyle/>
        <a:p>
          <a:endParaRPr lang="ru-RU"/>
        </a:p>
      </dgm:t>
    </dgm:pt>
    <dgm:pt modelId="{934D9C97-139D-42C3-B612-C4476EB4FD8D}" type="pres">
      <dgm:prSet presAssocID="{6BE8DE00-BA8C-499A-9DB0-B01F18D5340B}" presName="connectorText" presStyleLbl="sibTrans2D1" presStyleIdx="0" presStyleCnt="3"/>
      <dgm:spPr/>
      <dgm:t>
        <a:bodyPr/>
        <a:lstStyle/>
        <a:p>
          <a:endParaRPr lang="ru-RU"/>
        </a:p>
      </dgm:t>
    </dgm:pt>
    <dgm:pt modelId="{29E48471-78C2-437E-A18A-75EE6459916D}" type="pres">
      <dgm:prSet presAssocID="{BCDD8A4E-41DF-492C-BDDD-DEF3FBC51B7D}" presName="node" presStyleLbl="node1" presStyleIdx="1" presStyleCnt="3">
        <dgm:presLayoutVars>
          <dgm:bulletEnabled val="1"/>
        </dgm:presLayoutVars>
      </dgm:prSet>
      <dgm:spPr/>
      <dgm:t>
        <a:bodyPr/>
        <a:lstStyle/>
        <a:p>
          <a:endParaRPr lang="ru-RU"/>
        </a:p>
      </dgm:t>
    </dgm:pt>
    <dgm:pt modelId="{BA6783AA-4605-4B98-B6FD-0FEA1DFC56EF}" type="pres">
      <dgm:prSet presAssocID="{6D2A1504-44E1-4A44-BA9E-DF7C2ABB9AC1}" presName="sibTrans" presStyleLbl="sibTrans2D1" presStyleIdx="1" presStyleCnt="3"/>
      <dgm:spPr/>
      <dgm:t>
        <a:bodyPr/>
        <a:lstStyle/>
        <a:p>
          <a:endParaRPr lang="ru-RU"/>
        </a:p>
      </dgm:t>
    </dgm:pt>
    <dgm:pt modelId="{AD2E121B-F5DE-4EE4-8F79-CFF5DAFFF6DC}" type="pres">
      <dgm:prSet presAssocID="{6D2A1504-44E1-4A44-BA9E-DF7C2ABB9AC1}" presName="connectorText" presStyleLbl="sibTrans2D1" presStyleIdx="1" presStyleCnt="3"/>
      <dgm:spPr/>
      <dgm:t>
        <a:bodyPr/>
        <a:lstStyle/>
        <a:p>
          <a:endParaRPr lang="ru-RU"/>
        </a:p>
      </dgm:t>
    </dgm:pt>
    <dgm:pt modelId="{F1250C0A-0FE0-4EDC-A0C3-D4EDFB99CEEC}" type="pres">
      <dgm:prSet presAssocID="{481FDB38-A39D-4F28-BB3F-44342F7B5101}" presName="node" presStyleLbl="node1" presStyleIdx="2" presStyleCnt="3">
        <dgm:presLayoutVars>
          <dgm:bulletEnabled val="1"/>
        </dgm:presLayoutVars>
      </dgm:prSet>
      <dgm:spPr/>
      <dgm:t>
        <a:bodyPr/>
        <a:lstStyle/>
        <a:p>
          <a:endParaRPr lang="ru-RU"/>
        </a:p>
      </dgm:t>
    </dgm:pt>
    <dgm:pt modelId="{FA6A6824-C91F-4809-B7B9-4431D3C41849}" type="pres">
      <dgm:prSet presAssocID="{8D2D56B8-EC1F-451E-8ACB-50CBF133FB6C}" presName="sibTrans" presStyleLbl="sibTrans2D1" presStyleIdx="2" presStyleCnt="3"/>
      <dgm:spPr/>
      <dgm:t>
        <a:bodyPr/>
        <a:lstStyle/>
        <a:p>
          <a:endParaRPr lang="ru-RU"/>
        </a:p>
      </dgm:t>
    </dgm:pt>
    <dgm:pt modelId="{F7688160-6C9F-455D-9DAC-31D37EF089E5}" type="pres">
      <dgm:prSet presAssocID="{8D2D56B8-EC1F-451E-8ACB-50CBF133FB6C}" presName="connectorText" presStyleLbl="sibTrans2D1" presStyleIdx="2" presStyleCnt="3"/>
      <dgm:spPr/>
      <dgm:t>
        <a:bodyPr/>
        <a:lstStyle/>
        <a:p>
          <a:endParaRPr lang="ru-RU"/>
        </a:p>
      </dgm:t>
    </dgm:pt>
  </dgm:ptLst>
  <dgm:cxnLst>
    <dgm:cxn modelId="{05603CD0-6DCC-4EAA-8211-DF441DA09A71}" type="presOf" srcId="{8D2D56B8-EC1F-451E-8ACB-50CBF133FB6C}" destId="{FA6A6824-C91F-4809-B7B9-4431D3C41849}" srcOrd="0" destOrd="0" presId="urn:microsoft.com/office/officeart/2005/8/layout/cycle7"/>
    <dgm:cxn modelId="{936A5AA3-8C58-4B52-8E53-C2CFEFED376C}" srcId="{A4C1F9FF-0E08-4068-9823-51642406C05A}" destId="{481FDB38-A39D-4F28-BB3F-44342F7B5101}" srcOrd="2" destOrd="0" parTransId="{0782620E-1FD9-4F0A-BF7A-53B153017A28}" sibTransId="{8D2D56B8-EC1F-451E-8ACB-50CBF133FB6C}"/>
    <dgm:cxn modelId="{C0961F91-0A45-4BE3-BF6C-5F86832CA4F4}" type="presOf" srcId="{481FDB38-A39D-4F28-BB3F-44342F7B5101}" destId="{F1250C0A-0FE0-4EDC-A0C3-D4EDFB99CEEC}" srcOrd="0" destOrd="0" presId="urn:microsoft.com/office/officeart/2005/8/layout/cycle7"/>
    <dgm:cxn modelId="{4D999FFA-C779-47E3-95C7-8C23ACFC414F}" type="presOf" srcId="{A4C1F9FF-0E08-4068-9823-51642406C05A}" destId="{EC8D3E7A-C1D1-4474-854F-171D5586BE34}" srcOrd="0" destOrd="0" presId="urn:microsoft.com/office/officeart/2005/8/layout/cycle7"/>
    <dgm:cxn modelId="{5702FD06-9920-4096-8318-103CBF7F264A}" type="presOf" srcId="{0A88C1C2-2D87-4E16-A8CA-EEE62AE66FB6}" destId="{7E185897-85D8-4D9F-8353-26DE4377E5D4}" srcOrd="0" destOrd="0" presId="urn:microsoft.com/office/officeart/2005/8/layout/cycle7"/>
    <dgm:cxn modelId="{0586E71F-B6C5-434F-9263-0A0F56A069D3}" type="presOf" srcId="{BCDD8A4E-41DF-492C-BDDD-DEF3FBC51B7D}" destId="{29E48471-78C2-437E-A18A-75EE6459916D}" srcOrd="0" destOrd="0" presId="urn:microsoft.com/office/officeart/2005/8/layout/cycle7"/>
    <dgm:cxn modelId="{33B7D9B1-2054-485A-A560-734E1E49E3AC}" srcId="{A4C1F9FF-0E08-4068-9823-51642406C05A}" destId="{BCDD8A4E-41DF-492C-BDDD-DEF3FBC51B7D}" srcOrd="1" destOrd="0" parTransId="{DB985A52-B9C6-42E0-B2A2-96FE005DA19E}" sibTransId="{6D2A1504-44E1-4A44-BA9E-DF7C2ABB9AC1}"/>
    <dgm:cxn modelId="{D25578E7-D2AF-4338-8A17-2808FEDF3A4B}" type="presOf" srcId="{6D2A1504-44E1-4A44-BA9E-DF7C2ABB9AC1}" destId="{AD2E121B-F5DE-4EE4-8F79-CFF5DAFFF6DC}" srcOrd="1" destOrd="0" presId="urn:microsoft.com/office/officeart/2005/8/layout/cycle7"/>
    <dgm:cxn modelId="{6FB93C7C-65E3-43F6-A80E-C548444F7B85}" srcId="{A4C1F9FF-0E08-4068-9823-51642406C05A}" destId="{0A88C1C2-2D87-4E16-A8CA-EEE62AE66FB6}" srcOrd="0" destOrd="0" parTransId="{4BE4ACF5-71C2-4A5B-A929-19097E1B1381}" sibTransId="{6BE8DE00-BA8C-499A-9DB0-B01F18D5340B}"/>
    <dgm:cxn modelId="{6473388E-E05C-411C-98A7-9594425E2129}" type="presOf" srcId="{8D2D56B8-EC1F-451E-8ACB-50CBF133FB6C}" destId="{F7688160-6C9F-455D-9DAC-31D37EF089E5}" srcOrd="1" destOrd="0" presId="urn:microsoft.com/office/officeart/2005/8/layout/cycle7"/>
    <dgm:cxn modelId="{77F00DE1-39BD-4C85-9E19-25425D25F524}" type="presOf" srcId="{6BE8DE00-BA8C-499A-9DB0-B01F18D5340B}" destId="{B59407C4-3596-4009-A683-A130CD0F008D}" srcOrd="0" destOrd="0" presId="urn:microsoft.com/office/officeart/2005/8/layout/cycle7"/>
    <dgm:cxn modelId="{DF264BB8-94C2-4494-8C8F-610EF0050A3E}" type="presOf" srcId="{6BE8DE00-BA8C-499A-9DB0-B01F18D5340B}" destId="{934D9C97-139D-42C3-B612-C4476EB4FD8D}" srcOrd="1" destOrd="0" presId="urn:microsoft.com/office/officeart/2005/8/layout/cycle7"/>
    <dgm:cxn modelId="{43618CFD-723E-4B5D-BCF7-5F1478F2045E}" type="presOf" srcId="{6D2A1504-44E1-4A44-BA9E-DF7C2ABB9AC1}" destId="{BA6783AA-4605-4B98-B6FD-0FEA1DFC56EF}" srcOrd="0" destOrd="0" presId="urn:microsoft.com/office/officeart/2005/8/layout/cycle7"/>
    <dgm:cxn modelId="{A31A4101-872C-4461-849F-8C1BC93F61A3}" type="presParOf" srcId="{EC8D3E7A-C1D1-4474-854F-171D5586BE34}" destId="{7E185897-85D8-4D9F-8353-26DE4377E5D4}" srcOrd="0" destOrd="0" presId="urn:microsoft.com/office/officeart/2005/8/layout/cycle7"/>
    <dgm:cxn modelId="{4CF48DE6-1A38-4B2B-919B-B0801EA90343}" type="presParOf" srcId="{EC8D3E7A-C1D1-4474-854F-171D5586BE34}" destId="{B59407C4-3596-4009-A683-A130CD0F008D}" srcOrd="1" destOrd="0" presId="urn:microsoft.com/office/officeart/2005/8/layout/cycle7"/>
    <dgm:cxn modelId="{9A628220-9BF5-412A-B0F4-3F8BABB156B3}" type="presParOf" srcId="{B59407C4-3596-4009-A683-A130CD0F008D}" destId="{934D9C97-139D-42C3-B612-C4476EB4FD8D}" srcOrd="0" destOrd="0" presId="urn:microsoft.com/office/officeart/2005/8/layout/cycle7"/>
    <dgm:cxn modelId="{884798CC-8E1E-4007-B164-AC3993012CFB}" type="presParOf" srcId="{EC8D3E7A-C1D1-4474-854F-171D5586BE34}" destId="{29E48471-78C2-437E-A18A-75EE6459916D}" srcOrd="2" destOrd="0" presId="urn:microsoft.com/office/officeart/2005/8/layout/cycle7"/>
    <dgm:cxn modelId="{FD39AA80-3BB3-4BAF-84F5-A65647D79763}" type="presParOf" srcId="{EC8D3E7A-C1D1-4474-854F-171D5586BE34}" destId="{BA6783AA-4605-4B98-B6FD-0FEA1DFC56EF}" srcOrd="3" destOrd="0" presId="urn:microsoft.com/office/officeart/2005/8/layout/cycle7"/>
    <dgm:cxn modelId="{2B4EEE48-8630-42FE-B80B-1975F4CFB07E}" type="presParOf" srcId="{BA6783AA-4605-4B98-B6FD-0FEA1DFC56EF}" destId="{AD2E121B-F5DE-4EE4-8F79-CFF5DAFFF6DC}" srcOrd="0" destOrd="0" presId="urn:microsoft.com/office/officeart/2005/8/layout/cycle7"/>
    <dgm:cxn modelId="{7CEB1A5D-5AE1-4557-A918-5543EB96CB30}" type="presParOf" srcId="{EC8D3E7A-C1D1-4474-854F-171D5586BE34}" destId="{F1250C0A-0FE0-4EDC-A0C3-D4EDFB99CEEC}" srcOrd="4" destOrd="0" presId="urn:microsoft.com/office/officeart/2005/8/layout/cycle7"/>
    <dgm:cxn modelId="{41EAB34F-79D6-421B-91EE-873030CB4ED6}" type="presParOf" srcId="{EC8D3E7A-C1D1-4474-854F-171D5586BE34}" destId="{FA6A6824-C91F-4809-B7B9-4431D3C41849}" srcOrd="5" destOrd="0" presId="urn:microsoft.com/office/officeart/2005/8/layout/cycle7"/>
    <dgm:cxn modelId="{31AD8FF2-E7C9-48E4-B435-61D1030EEDE9}" type="presParOf" srcId="{FA6A6824-C91F-4809-B7B9-4431D3C41849}" destId="{F7688160-6C9F-455D-9DAC-31D37EF089E5}"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C1F9FF-0E08-4068-9823-51642406C05A}"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ru-RU"/>
        </a:p>
      </dgm:t>
    </dgm:pt>
    <dgm:pt modelId="{0A88C1C2-2D87-4E16-A8CA-EEE62AE66FB6}">
      <dgm:prSet phldrT="[Текст]" custT="1"/>
      <dgm:spPr/>
      <dgm:t>
        <a:bodyPr/>
        <a:lstStyle/>
        <a:p>
          <a:r>
            <a:rPr lang="kk-KZ" sz="3200" b="1" dirty="0" smtClean="0"/>
            <a:t>СПЕЦИФИКАЦИЯ</a:t>
          </a:r>
          <a:endParaRPr lang="ru-RU" sz="3200" b="1" dirty="0"/>
        </a:p>
      </dgm:t>
    </dgm:pt>
    <dgm:pt modelId="{4BE4ACF5-71C2-4A5B-A929-19097E1B1381}" type="parTrans" cxnId="{6FB93C7C-65E3-43F6-A80E-C548444F7B85}">
      <dgm:prSet/>
      <dgm:spPr/>
      <dgm:t>
        <a:bodyPr/>
        <a:lstStyle/>
        <a:p>
          <a:endParaRPr lang="ru-RU"/>
        </a:p>
      </dgm:t>
    </dgm:pt>
    <dgm:pt modelId="{6BE8DE00-BA8C-499A-9DB0-B01F18D5340B}" type="sibTrans" cxnId="{6FB93C7C-65E3-43F6-A80E-C548444F7B85}">
      <dgm:prSet/>
      <dgm:spPr/>
      <dgm:t>
        <a:bodyPr/>
        <a:lstStyle/>
        <a:p>
          <a:endParaRPr lang="ru-RU" dirty="0"/>
        </a:p>
      </dgm:t>
    </dgm:pt>
    <dgm:pt modelId="{BCDD8A4E-41DF-492C-BDDD-DEF3FBC51B7D}">
      <dgm:prSet phldrT="[Текст]"/>
      <dgm:spPr/>
      <dgm:t>
        <a:bodyPr/>
        <a:lstStyle/>
        <a:p>
          <a:r>
            <a:rPr lang="kk-KZ" b="1" dirty="0" smtClean="0"/>
            <a:t>ОЖИДАЕМЫЕ РЕЗУЛЬТАТЫ</a:t>
          </a:r>
          <a:endParaRPr lang="ru-RU" b="1" dirty="0"/>
        </a:p>
      </dgm:t>
    </dgm:pt>
    <dgm:pt modelId="{DB985A52-B9C6-42E0-B2A2-96FE005DA19E}" type="parTrans" cxnId="{33B7D9B1-2054-485A-A560-734E1E49E3AC}">
      <dgm:prSet/>
      <dgm:spPr/>
      <dgm:t>
        <a:bodyPr/>
        <a:lstStyle/>
        <a:p>
          <a:endParaRPr lang="ru-RU"/>
        </a:p>
      </dgm:t>
    </dgm:pt>
    <dgm:pt modelId="{6D2A1504-44E1-4A44-BA9E-DF7C2ABB9AC1}" type="sibTrans" cxnId="{33B7D9B1-2054-485A-A560-734E1E49E3AC}">
      <dgm:prSet/>
      <dgm:spPr/>
      <dgm:t>
        <a:bodyPr/>
        <a:lstStyle/>
        <a:p>
          <a:endParaRPr lang="ru-RU" dirty="0"/>
        </a:p>
      </dgm:t>
    </dgm:pt>
    <dgm:pt modelId="{481FDB38-A39D-4F28-BB3F-44342F7B5101}">
      <dgm:prSet phldrT="[Текст]"/>
      <dgm:spPr/>
      <dgm:t>
        <a:bodyPr/>
        <a:lstStyle/>
        <a:p>
          <a:r>
            <a:rPr lang="kk-KZ" b="1" dirty="0" smtClean="0"/>
            <a:t>ТРЕБОВАНИЯ К СОДЕРЖАНИЮ </a:t>
          </a:r>
          <a:endParaRPr lang="ru-RU" b="1" dirty="0"/>
        </a:p>
      </dgm:t>
    </dgm:pt>
    <dgm:pt modelId="{0782620E-1FD9-4F0A-BF7A-53B153017A28}" type="parTrans" cxnId="{936A5AA3-8C58-4B52-8E53-C2CFEFED376C}">
      <dgm:prSet/>
      <dgm:spPr/>
      <dgm:t>
        <a:bodyPr/>
        <a:lstStyle/>
        <a:p>
          <a:endParaRPr lang="ru-RU"/>
        </a:p>
      </dgm:t>
    </dgm:pt>
    <dgm:pt modelId="{8D2D56B8-EC1F-451E-8ACB-50CBF133FB6C}" type="sibTrans" cxnId="{936A5AA3-8C58-4B52-8E53-C2CFEFED376C}">
      <dgm:prSet/>
      <dgm:spPr/>
      <dgm:t>
        <a:bodyPr/>
        <a:lstStyle/>
        <a:p>
          <a:endParaRPr lang="ru-RU" dirty="0"/>
        </a:p>
      </dgm:t>
    </dgm:pt>
    <dgm:pt modelId="{EC8D3E7A-C1D1-4474-854F-171D5586BE34}" type="pres">
      <dgm:prSet presAssocID="{A4C1F9FF-0E08-4068-9823-51642406C05A}" presName="Name0" presStyleCnt="0">
        <dgm:presLayoutVars>
          <dgm:dir/>
          <dgm:resizeHandles val="exact"/>
        </dgm:presLayoutVars>
      </dgm:prSet>
      <dgm:spPr/>
      <dgm:t>
        <a:bodyPr/>
        <a:lstStyle/>
        <a:p>
          <a:endParaRPr lang="ru-RU"/>
        </a:p>
      </dgm:t>
    </dgm:pt>
    <dgm:pt modelId="{7E185897-85D8-4D9F-8353-26DE4377E5D4}" type="pres">
      <dgm:prSet presAssocID="{0A88C1C2-2D87-4E16-A8CA-EEE62AE66FB6}" presName="node" presStyleLbl="node1" presStyleIdx="0" presStyleCnt="3" custScaleX="147538" custRadScaleRad="98788" custRadScaleInc="0">
        <dgm:presLayoutVars>
          <dgm:bulletEnabled val="1"/>
        </dgm:presLayoutVars>
      </dgm:prSet>
      <dgm:spPr/>
      <dgm:t>
        <a:bodyPr/>
        <a:lstStyle/>
        <a:p>
          <a:endParaRPr lang="ru-RU"/>
        </a:p>
      </dgm:t>
    </dgm:pt>
    <dgm:pt modelId="{B59407C4-3596-4009-A683-A130CD0F008D}" type="pres">
      <dgm:prSet presAssocID="{6BE8DE00-BA8C-499A-9DB0-B01F18D5340B}" presName="sibTrans" presStyleLbl="sibTrans2D1" presStyleIdx="0" presStyleCnt="3"/>
      <dgm:spPr/>
      <dgm:t>
        <a:bodyPr/>
        <a:lstStyle/>
        <a:p>
          <a:endParaRPr lang="ru-RU"/>
        </a:p>
      </dgm:t>
    </dgm:pt>
    <dgm:pt modelId="{934D9C97-139D-42C3-B612-C4476EB4FD8D}" type="pres">
      <dgm:prSet presAssocID="{6BE8DE00-BA8C-499A-9DB0-B01F18D5340B}" presName="connectorText" presStyleLbl="sibTrans2D1" presStyleIdx="0" presStyleCnt="3"/>
      <dgm:spPr/>
      <dgm:t>
        <a:bodyPr/>
        <a:lstStyle/>
        <a:p>
          <a:endParaRPr lang="ru-RU"/>
        </a:p>
      </dgm:t>
    </dgm:pt>
    <dgm:pt modelId="{29E48471-78C2-437E-A18A-75EE6459916D}" type="pres">
      <dgm:prSet presAssocID="{BCDD8A4E-41DF-492C-BDDD-DEF3FBC51B7D}" presName="node" presStyleLbl="node1" presStyleIdx="1" presStyleCnt="3">
        <dgm:presLayoutVars>
          <dgm:bulletEnabled val="1"/>
        </dgm:presLayoutVars>
      </dgm:prSet>
      <dgm:spPr/>
      <dgm:t>
        <a:bodyPr/>
        <a:lstStyle/>
        <a:p>
          <a:endParaRPr lang="ru-RU"/>
        </a:p>
      </dgm:t>
    </dgm:pt>
    <dgm:pt modelId="{BA6783AA-4605-4B98-B6FD-0FEA1DFC56EF}" type="pres">
      <dgm:prSet presAssocID="{6D2A1504-44E1-4A44-BA9E-DF7C2ABB9AC1}" presName="sibTrans" presStyleLbl="sibTrans2D1" presStyleIdx="1" presStyleCnt="3"/>
      <dgm:spPr/>
      <dgm:t>
        <a:bodyPr/>
        <a:lstStyle/>
        <a:p>
          <a:endParaRPr lang="ru-RU"/>
        </a:p>
      </dgm:t>
    </dgm:pt>
    <dgm:pt modelId="{AD2E121B-F5DE-4EE4-8F79-CFF5DAFFF6DC}" type="pres">
      <dgm:prSet presAssocID="{6D2A1504-44E1-4A44-BA9E-DF7C2ABB9AC1}" presName="connectorText" presStyleLbl="sibTrans2D1" presStyleIdx="1" presStyleCnt="3"/>
      <dgm:spPr/>
      <dgm:t>
        <a:bodyPr/>
        <a:lstStyle/>
        <a:p>
          <a:endParaRPr lang="ru-RU"/>
        </a:p>
      </dgm:t>
    </dgm:pt>
    <dgm:pt modelId="{F1250C0A-0FE0-4EDC-A0C3-D4EDFB99CEEC}" type="pres">
      <dgm:prSet presAssocID="{481FDB38-A39D-4F28-BB3F-44342F7B5101}" presName="node" presStyleLbl="node1" presStyleIdx="2" presStyleCnt="3">
        <dgm:presLayoutVars>
          <dgm:bulletEnabled val="1"/>
        </dgm:presLayoutVars>
      </dgm:prSet>
      <dgm:spPr/>
      <dgm:t>
        <a:bodyPr/>
        <a:lstStyle/>
        <a:p>
          <a:endParaRPr lang="ru-RU"/>
        </a:p>
      </dgm:t>
    </dgm:pt>
    <dgm:pt modelId="{FA6A6824-C91F-4809-B7B9-4431D3C41849}" type="pres">
      <dgm:prSet presAssocID="{8D2D56B8-EC1F-451E-8ACB-50CBF133FB6C}" presName="sibTrans" presStyleLbl="sibTrans2D1" presStyleIdx="2" presStyleCnt="3"/>
      <dgm:spPr/>
      <dgm:t>
        <a:bodyPr/>
        <a:lstStyle/>
        <a:p>
          <a:endParaRPr lang="ru-RU"/>
        </a:p>
      </dgm:t>
    </dgm:pt>
    <dgm:pt modelId="{F7688160-6C9F-455D-9DAC-31D37EF089E5}" type="pres">
      <dgm:prSet presAssocID="{8D2D56B8-EC1F-451E-8ACB-50CBF133FB6C}" presName="connectorText" presStyleLbl="sibTrans2D1" presStyleIdx="2" presStyleCnt="3"/>
      <dgm:spPr/>
      <dgm:t>
        <a:bodyPr/>
        <a:lstStyle/>
        <a:p>
          <a:endParaRPr lang="ru-RU"/>
        </a:p>
      </dgm:t>
    </dgm:pt>
  </dgm:ptLst>
  <dgm:cxnLst>
    <dgm:cxn modelId="{7E205EA6-0A13-43E7-B024-45DD17B0ED49}" type="presOf" srcId="{BCDD8A4E-41DF-492C-BDDD-DEF3FBC51B7D}" destId="{29E48471-78C2-437E-A18A-75EE6459916D}" srcOrd="0" destOrd="0" presId="urn:microsoft.com/office/officeart/2005/8/layout/cycle7"/>
    <dgm:cxn modelId="{AEFA03E3-7EBF-4731-A3E8-1F75F379AA80}" type="presOf" srcId="{8D2D56B8-EC1F-451E-8ACB-50CBF133FB6C}" destId="{F7688160-6C9F-455D-9DAC-31D37EF089E5}" srcOrd="1" destOrd="0" presId="urn:microsoft.com/office/officeart/2005/8/layout/cycle7"/>
    <dgm:cxn modelId="{06815403-FE05-49D4-B100-06E7591CEF33}" type="presOf" srcId="{481FDB38-A39D-4F28-BB3F-44342F7B5101}" destId="{F1250C0A-0FE0-4EDC-A0C3-D4EDFB99CEEC}" srcOrd="0" destOrd="0" presId="urn:microsoft.com/office/officeart/2005/8/layout/cycle7"/>
    <dgm:cxn modelId="{936A5AA3-8C58-4B52-8E53-C2CFEFED376C}" srcId="{A4C1F9FF-0E08-4068-9823-51642406C05A}" destId="{481FDB38-A39D-4F28-BB3F-44342F7B5101}" srcOrd="2" destOrd="0" parTransId="{0782620E-1FD9-4F0A-BF7A-53B153017A28}" sibTransId="{8D2D56B8-EC1F-451E-8ACB-50CBF133FB6C}"/>
    <dgm:cxn modelId="{9D845BE7-59F9-4D59-98F9-CB408D1024C6}" type="presOf" srcId="{6BE8DE00-BA8C-499A-9DB0-B01F18D5340B}" destId="{B59407C4-3596-4009-A683-A130CD0F008D}" srcOrd="0" destOrd="0" presId="urn:microsoft.com/office/officeart/2005/8/layout/cycle7"/>
    <dgm:cxn modelId="{BF741E3C-DC65-44FA-899D-3E1150AD638C}" type="presOf" srcId="{0A88C1C2-2D87-4E16-A8CA-EEE62AE66FB6}" destId="{7E185897-85D8-4D9F-8353-26DE4377E5D4}" srcOrd="0" destOrd="0" presId="urn:microsoft.com/office/officeart/2005/8/layout/cycle7"/>
    <dgm:cxn modelId="{AF84D1BC-7C11-4F3E-B44C-7696D7943DCF}" type="presOf" srcId="{6D2A1504-44E1-4A44-BA9E-DF7C2ABB9AC1}" destId="{AD2E121B-F5DE-4EE4-8F79-CFF5DAFFF6DC}" srcOrd="1" destOrd="0" presId="urn:microsoft.com/office/officeart/2005/8/layout/cycle7"/>
    <dgm:cxn modelId="{950F5E88-8498-4F99-8B79-3385DDB5CD9F}" type="presOf" srcId="{6BE8DE00-BA8C-499A-9DB0-B01F18D5340B}" destId="{934D9C97-139D-42C3-B612-C4476EB4FD8D}" srcOrd="1" destOrd="0" presId="urn:microsoft.com/office/officeart/2005/8/layout/cycle7"/>
    <dgm:cxn modelId="{33B7D9B1-2054-485A-A560-734E1E49E3AC}" srcId="{A4C1F9FF-0E08-4068-9823-51642406C05A}" destId="{BCDD8A4E-41DF-492C-BDDD-DEF3FBC51B7D}" srcOrd="1" destOrd="0" parTransId="{DB985A52-B9C6-42E0-B2A2-96FE005DA19E}" sibTransId="{6D2A1504-44E1-4A44-BA9E-DF7C2ABB9AC1}"/>
    <dgm:cxn modelId="{6FB93C7C-65E3-43F6-A80E-C548444F7B85}" srcId="{A4C1F9FF-0E08-4068-9823-51642406C05A}" destId="{0A88C1C2-2D87-4E16-A8CA-EEE62AE66FB6}" srcOrd="0" destOrd="0" parTransId="{4BE4ACF5-71C2-4A5B-A929-19097E1B1381}" sibTransId="{6BE8DE00-BA8C-499A-9DB0-B01F18D5340B}"/>
    <dgm:cxn modelId="{87454D03-3C0F-4549-B6EE-63A04CE363F1}" type="presOf" srcId="{A4C1F9FF-0E08-4068-9823-51642406C05A}" destId="{EC8D3E7A-C1D1-4474-854F-171D5586BE34}" srcOrd="0" destOrd="0" presId="urn:microsoft.com/office/officeart/2005/8/layout/cycle7"/>
    <dgm:cxn modelId="{D5422785-6EE2-448C-985C-E6974C12EAB5}" type="presOf" srcId="{8D2D56B8-EC1F-451E-8ACB-50CBF133FB6C}" destId="{FA6A6824-C91F-4809-B7B9-4431D3C41849}" srcOrd="0" destOrd="0" presId="urn:microsoft.com/office/officeart/2005/8/layout/cycle7"/>
    <dgm:cxn modelId="{DFAF3517-0620-4716-A63C-9287BFC3F39D}" type="presOf" srcId="{6D2A1504-44E1-4A44-BA9E-DF7C2ABB9AC1}" destId="{BA6783AA-4605-4B98-B6FD-0FEA1DFC56EF}" srcOrd="0" destOrd="0" presId="urn:microsoft.com/office/officeart/2005/8/layout/cycle7"/>
    <dgm:cxn modelId="{D50299EF-A026-4E5B-8E69-1F2F58AFF73C}" type="presParOf" srcId="{EC8D3E7A-C1D1-4474-854F-171D5586BE34}" destId="{7E185897-85D8-4D9F-8353-26DE4377E5D4}" srcOrd="0" destOrd="0" presId="urn:microsoft.com/office/officeart/2005/8/layout/cycle7"/>
    <dgm:cxn modelId="{E0B1AD5A-B690-4C86-BD39-A594457A9841}" type="presParOf" srcId="{EC8D3E7A-C1D1-4474-854F-171D5586BE34}" destId="{B59407C4-3596-4009-A683-A130CD0F008D}" srcOrd="1" destOrd="0" presId="urn:microsoft.com/office/officeart/2005/8/layout/cycle7"/>
    <dgm:cxn modelId="{A38EB3E4-17AA-4ACC-9428-EC1284434E74}" type="presParOf" srcId="{B59407C4-3596-4009-A683-A130CD0F008D}" destId="{934D9C97-139D-42C3-B612-C4476EB4FD8D}" srcOrd="0" destOrd="0" presId="urn:microsoft.com/office/officeart/2005/8/layout/cycle7"/>
    <dgm:cxn modelId="{0315B808-E499-4E83-9EC5-12A77E85BD17}" type="presParOf" srcId="{EC8D3E7A-C1D1-4474-854F-171D5586BE34}" destId="{29E48471-78C2-437E-A18A-75EE6459916D}" srcOrd="2" destOrd="0" presId="urn:microsoft.com/office/officeart/2005/8/layout/cycle7"/>
    <dgm:cxn modelId="{0A3F0B94-812C-434E-AA61-BB76C4409E14}" type="presParOf" srcId="{EC8D3E7A-C1D1-4474-854F-171D5586BE34}" destId="{BA6783AA-4605-4B98-B6FD-0FEA1DFC56EF}" srcOrd="3" destOrd="0" presId="urn:microsoft.com/office/officeart/2005/8/layout/cycle7"/>
    <dgm:cxn modelId="{96D1D3ED-7B3C-48F6-9DAD-85E7ED2F14DB}" type="presParOf" srcId="{BA6783AA-4605-4B98-B6FD-0FEA1DFC56EF}" destId="{AD2E121B-F5DE-4EE4-8F79-CFF5DAFFF6DC}" srcOrd="0" destOrd="0" presId="urn:microsoft.com/office/officeart/2005/8/layout/cycle7"/>
    <dgm:cxn modelId="{1B83D36C-A06B-4F6E-BA78-45509D0D834A}" type="presParOf" srcId="{EC8D3E7A-C1D1-4474-854F-171D5586BE34}" destId="{F1250C0A-0FE0-4EDC-A0C3-D4EDFB99CEEC}" srcOrd="4" destOrd="0" presId="urn:microsoft.com/office/officeart/2005/8/layout/cycle7"/>
    <dgm:cxn modelId="{6D4C78EA-C7DC-4ACD-B732-84520F44FF59}" type="presParOf" srcId="{EC8D3E7A-C1D1-4474-854F-171D5586BE34}" destId="{FA6A6824-C91F-4809-B7B9-4431D3C41849}" srcOrd="5" destOrd="0" presId="urn:microsoft.com/office/officeart/2005/8/layout/cycle7"/>
    <dgm:cxn modelId="{85AB6BA4-2B17-4C7A-B840-F9018DCC3415}" type="presParOf" srcId="{FA6A6824-C91F-4809-B7B9-4431D3C41849}" destId="{F7688160-6C9F-455D-9DAC-31D37EF089E5}" srcOrd="0" destOrd="0" presId="urn:microsoft.com/office/officeart/2005/8/layout/cycle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C1F9FF-0E08-4068-9823-51642406C05A}"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ru-RU"/>
        </a:p>
      </dgm:t>
    </dgm:pt>
    <dgm:pt modelId="{0A88C1C2-2D87-4E16-A8CA-EEE62AE66FB6}">
      <dgm:prSet phldrT="[Текст]" custT="1"/>
      <dgm:spPr/>
      <dgm:t>
        <a:bodyPr/>
        <a:lstStyle/>
        <a:p>
          <a:r>
            <a:rPr lang="kk-KZ" sz="3200" b="1" dirty="0" smtClean="0"/>
            <a:t>СПЕЦИФИКАЦИЯ</a:t>
          </a:r>
          <a:endParaRPr lang="ru-RU" sz="3200" b="1" dirty="0"/>
        </a:p>
      </dgm:t>
    </dgm:pt>
    <dgm:pt modelId="{4BE4ACF5-71C2-4A5B-A929-19097E1B1381}" type="parTrans" cxnId="{6FB93C7C-65E3-43F6-A80E-C548444F7B85}">
      <dgm:prSet/>
      <dgm:spPr/>
      <dgm:t>
        <a:bodyPr/>
        <a:lstStyle/>
        <a:p>
          <a:endParaRPr lang="ru-RU"/>
        </a:p>
      </dgm:t>
    </dgm:pt>
    <dgm:pt modelId="{6BE8DE00-BA8C-499A-9DB0-B01F18D5340B}" type="sibTrans" cxnId="{6FB93C7C-65E3-43F6-A80E-C548444F7B85}">
      <dgm:prSet/>
      <dgm:spPr/>
      <dgm:t>
        <a:bodyPr/>
        <a:lstStyle/>
        <a:p>
          <a:endParaRPr lang="ru-RU" dirty="0"/>
        </a:p>
      </dgm:t>
    </dgm:pt>
    <dgm:pt modelId="{BCDD8A4E-41DF-492C-BDDD-DEF3FBC51B7D}">
      <dgm:prSet phldrT="[Текст]"/>
      <dgm:spPr/>
      <dgm:t>
        <a:bodyPr/>
        <a:lstStyle/>
        <a:p>
          <a:r>
            <a:rPr lang="kk-KZ" b="1" dirty="0" smtClean="0"/>
            <a:t>ОЖИДАЕМЫЕ РЕЗУЛЬТАТЫ</a:t>
          </a:r>
          <a:endParaRPr lang="ru-RU" b="1" dirty="0"/>
        </a:p>
      </dgm:t>
    </dgm:pt>
    <dgm:pt modelId="{DB985A52-B9C6-42E0-B2A2-96FE005DA19E}" type="parTrans" cxnId="{33B7D9B1-2054-485A-A560-734E1E49E3AC}">
      <dgm:prSet/>
      <dgm:spPr/>
      <dgm:t>
        <a:bodyPr/>
        <a:lstStyle/>
        <a:p>
          <a:endParaRPr lang="ru-RU"/>
        </a:p>
      </dgm:t>
    </dgm:pt>
    <dgm:pt modelId="{6D2A1504-44E1-4A44-BA9E-DF7C2ABB9AC1}" type="sibTrans" cxnId="{33B7D9B1-2054-485A-A560-734E1E49E3AC}">
      <dgm:prSet/>
      <dgm:spPr/>
      <dgm:t>
        <a:bodyPr/>
        <a:lstStyle/>
        <a:p>
          <a:endParaRPr lang="ru-RU" dirty="0"/>
        </a:p>
      </dgm:t>
    </dgm:pt>
    <dgm:pt modelId="{481FDB38-A39D-4F28-BB3F-44342F7B5101}">
      <dgm:prSet phldrT="[Текст]"/>
      <dgm:spPr/>
      <dgm:t>
        <a:bodyPr/>
        <a:lstStyle/>
        <a:p>
          <a:r>
            <a:rPr lang="kk-KZ" b="1" dirty="0" smtClean="0"/>
            <a:t>ТРЕБОВАНИЯ К СОДЕРЖАНИЮ  </a:t>
          </a:r>
          <a:endParaRPr lang="ru-RU" b="1" dirty="0"/>
        </a:p>
      </dgm:t>
    </dgm:pt>
    <dgm:pt modelId="{0782620E-1FD9-4F0A-BF7A-53B153017A28}" type="parTrans" cxnId="{936A5AA3-8C58-4B52-8E53-C2CFEFED376C}">
      <dgm:prSet/>
      <dgm:spPr/>
      <dgm:t>
        <a:bodyPr/>
        <a:lstStyle/>
        <a:p>
          <a:endParaRPr lang="ru-RU"/>
        </a:p>
      </dgm:t>
    </dgm:pt>
    <dgm:pt modelId="{8D2D56B8-EC1F-451E-8ACB-50CBF133FB6C}" type="sibTrans" cxnId="{936A5AA3-8C58-4B52-8E53-C2CFEFED376C}">
      <dgm:prSet/>
      <dgm:spPr/>
      <dgm:t>
        <a:bodyPr/>
        <a:lstStyle/>
        <a:p>
          <a:endParaRPr lang="ru-RU" dirty="0"/>
        </a:p>
      </dgm:t>
    </dgm:pt>
    <dgm:pt modelId="{EC8D3E7A-C1D1-4474-854F-171D5586BE34}" type="pres">
      <dgm:prSet presAssocID="{A4C1F9FF-0E08-4068-9823-51642406C05A}" presName="Name0" presStyleCnt="0">
        <dgm:presLayoutVars>
          <dgm:dir/>
          <dgm:resizeHandles val="exact"/>
        </dgm:presLayoutVars>
      </dgm:prSet>
      <dgm:spPr/>
      <dgm:t>
        <a:bodyPr/>
        <a:lstStyle/>
        <a:p>
          <a:endParaRPr lang="ru-RU"/>
        </a:p>
      </dgm:t>
    </dgm:pt>
    <dgm:pt modelId="{7E185897-85D8-4D9F-8353-26DE4377E5D4}" type="pres">
      <dgm:prSet presAssocID="{0A88C1C2-2D87-4E16-A8CA-EEE62AE66FB6}" presName="node" presStyleLbl="node1" presStyleIdx="0" presStyleCnt="3" custScaleX="147538" custRadScaleRad="98788" custRadScaleInc="0">
        <dgm:presLayoutVars>
          <dgm:bulletEnabled val="1"/>
        </dgm:presLayoutVars>
      </dgm:prSet>
      <dgm:spPr/>
      <dgm:t>
        <a:bodyPr/>
        <a:lstStyle/>
        <a:p>
          <a:endParaRPr lang="ru-RU"/>
        </a:p>
      </dgm:t>
    </dgm:pt>
    <dgm:pt modelId="{B59407C4-3596-4009-A683-A130CD0F008D}" type="pres">
      <dgm:prSet presAssocID="{6BE8DE00-BA8C-499A-9DB0-B01F18D5340B}" presName="sibTrans" presStyleLbl="sibTrans2D1" presStyleIdx="0" presStyleCnt="3"/>
      <dgm:spPr/>
      <dgm:t>
        <a:bodyPr/>
        <a:lstStyle/>
        <a:p>
          <a:endParaRPr lang="ru-RU"/>
        </a:p>
      </dgm:t>
    </dgm:pt>
    <dgm:pt modelId="{934D9C97-139D-42C3-B612-C4476EB4FD8D}" type="pres">
      <dgm:prSet presAssocID="{6BE8DE00-BA8C-499A-9DB0-B01F18D5340B}" presName="connectorText" presStyleLbl="sibTrans2D1" presStyleIdx="0" presStyleCnt="3"/>
      <dgm:spPr/>
      <dgm:t>
        <a:bodyPr/>
        <a:lstStyle/>
        <a:p>
          <a:endParaRPr lang="ru-RU"/>
        </a:p>
      </dgm:t>
    </dgm:pt>
    <dgm:pt modelId="{29E48471-78C2-437E-A18A-75EE6459916D}" type="pres">
      <dgm:prSet presAssocID="{BCDD8A4E-41DF-492C-BDDD-DEF3FBC51B7D}" presName="node" presStyleLbl="node1" presStyleIdx="1" presStyleCnt="3">
        <dgm:presLayoutVars>
          <dgm:bulletEnabled val="1"/>
        </dgm:presLayoutVars>
      </dgm:prSet>
      <dgm:spPr/>
      <dgm:t>
        <a:bodyPr/>
        <a:lstStyle/>
        <a:p>
          <a:endParaRPr lang="ru-RU"/>
        </a:p>
      </dgm:t>
    </dgm:pt>
    <dgm:pt modelId="{BA6783AA-4605-4B98-B6FD-0FEA1DFC56EF}" type="pres">
      <dgm:prSet presAssocID="{6D2A1504-44E1-4A44-BA9E-DF7C2ABB9AC1}" presName="sibTrans" presStyleLbl="sibTrans2D1" presStyleIdx="1" presStyleCnt="3"/>
      <dgm:spPr/>
      <dgm:t>
        <a:bodyPr/>
        <a:lstStyle/>
        <a:p>
          <a:endParaRPr lang="ru-RU"/>
        </a:p>
      </dgm:t>
    </dgm:pt>
    <dgm:pt modelId="{AD2E121B-F5DE-4EE4-8F79-CFF5DAFFF6DC}" type="pres">
      <dgm:prSet presAssocID="{6D2A1504-44E1-4A44-BA9E-DF7C2ABB9AC1}" presName="connectorText" presStyleLbl="sibTrans2D1" presStyleIdx="1" presStyleCnt="3"/>
      <dgm:spPr/>
      <dgm:t>
        <a:bodyPr/>
        <a:lstStyle/>
        <a:p>
          <a:endParaRPr lang="ru-RU"/>
        </a:p>
      </dgm:t>
    </dgm:pt>
    <dgm:pt modelId="{F1250C0A-0FE0-4EDC-A0C3-D4EDFB99CEEC}" type="pres">
      <dgm:prSet presAssocID="{481FDB38-A39D-4F28-BB3F-44342F7B5101}" presName="node" presStyleLbl="node1" presStyleIdx="2" presStyleCnt="3">
        <dgm:presLayoutVars>
          <dgm:bulletEnabled val="1"/>
        </dgm:presLayoutVars>
      </dgm:prSet>
      <dgm:spPr/>
      <dgm:t>
        <a:bodyPr/>
        <a:lstStyle/>
        <a:p>
          <a:endParaRPr lang="ru-RU"/>
        </a:p>
      </dgm:t>
    </dgm:pt>
    <dgm:pt modelId="{FA6A6824-C91F-4809-B7B9-4431D3C41849}" type="pres">
      <dgm:prSet presAssocID="{8D2D56B8-EC1F-451E-8ACB-50CBF133FB6C}" presName="sibTrans" presStyleLbl="sibTrans2D1" presStyleIdx="2" presStyleCnt="3"/>
      <dgm:spPr/>
      <dgm:t>
        <a:bodyPr/>
        <a:lstStyle/>
        <a:p>
          <a:endParaRPr lang="ru-RU"/>
        </a:p>
      </dgm:t>
    </dgm:pt>
    <dgm:pt modelId="{F7688160-6C9F-455D-9DAC-31D37EF089E5}" type="pres">
      <dgm:prSet presAssocID="{8D2D56B8-EC1F-451E-8ACB-50CBF133FB6C}" presName="connectorText" presStyleLbl="sibTrans2D1" presStyleIdx="2" presStyleCnt="3"/>
      <dgm:spPr/>
      <dgm:t>
        <a:bodyPr/>
        <a:lstStyle/>
        <a:p>
          <a:endParaRPr lang="ru-RU"/>
        </a:p>
      </dgm:t>
    </dgm:pt>
  </dgm:ptLst>
  <dgm:cxnLst>
    <dgm:cxn modelId="{936A5AA3-8C58-4B52-8E53-C2CFEFED376C}" srcId="{A4C1F9FF-0E08-4068-9823-51642406C05A}" destId="{481FDB38-A39D-4F28-BB3F-44342F7B5101}" srcOrd="2" destOrd="0" parTransId="{0782620E-1FD9-4F0A-BF7A-53B153017A28}" sibTransId="{8D2D56B8-EC1F-451E-8ACB-50CBF133FB6C}"/>
    <dgm:cxn modelId="{DF4125E5-F825-4701-ACC3-FFDA68B77AA1}" type="presOf" srcId="{A4C1F9FF-0E08-4068-9823-51642406C05A}" destId="{EC8D3E7A-C1D1-4474-854F-171D5586BE34}" srcOrd="0" destOrd="0" presId="urn:microsoft.com/office/officeart/2005/8/layout/cycle7"/>
    <dgm:cxn modelId="{38F64277-28C0-4C90-A4C0-06C79020630B}" type="presOf" srcId="{6D2A1504-44E1-4A44-BA9E-DF7C2ABB9AC1}" destId="{AD2E121B-F5DE-4EE4-8F79-CFF5DAFFF6DC}" srcOrd="1" destOrd="0" presId="urn:microsoft.com/office/officeart/2005/8/layout/cycle7"/>
    <dgm:cxn modelId="{41EE2F3F-4E17-4D4C-8A46-7E05327FEBD2}" type="presOf" srcId="{8D2D56B8-EC1F-451E-8ACB-50CBF133FB6C}" destId="{F7688160-6C9F-455D-9DAC-31D37EF089E5}" srcOrd="1" destOrd="0" presId="urn:microsoft.com/office/officeart/2005/8/layout/cycle7"/>
    <dgm:cxn modelId="{2F03DE05-A05A-406F-8063-3993F7A51BFB}" type="presOf" srcId="{6D2A1504-44E1-4A44-BA9E-DF7C2ABB9AC1}" destId="{BA6783AA-4605-4B98-B6FD-0FEA1DFC56EF}" srcOrd="0" destOrd="0" presId="urn:microsoft.com/office/officeart/2005/8/layout/cycle7"/>
    <dgm:cxn modelId="{837ABC85-3DF3-476C-9DC0-125446E20C97}" type="presOf" srcId="{481FDB38-A39D-4F28-BB3F-44342F7B5101}" destId="{F1250C0A-0FE0-4EDC-A0C3-D4EDFB99CEEC}" srcOrd="0" destOrd="0" presId="urn:microsoft.com/office/officeart/2005/8/layout/cycle7"/>
    <dgm:cxn modelId="{29FA2973-C4BD-4740-B487-BF75DAB3F372}" type="presOf" srcId="{8D2D56B8-EC1F-451E-8ACB-50CBF133FB6C}" destId="{FA6A6824-C91F-4809-B7B9-4431D3C41849}" srcOrd="0" destOrd="0" presId="urn:microsoft.com/office/officeart/2005/8/layout/cycle7"/>
    <dgm:cxn modelId="{33B7D9B1-2054-485A-A560-734E1E49E3AC}" srcId="{A4C1F9FF-0E08-4068-9823-51642406C05A}" destId="{BCDD8A4E-41DF-492C-BDDD-DEF3FBC51B7D}" srcOrd="1" destOrd="0" parTransId="{DB985A52-B9C6-42E0-B2A2-96FE005DA19E}" sibTransId="{6D2A1504-44E1-4A44-BA9E-DF7C2ABB9AC1}"/>
    <dgm:cxn modelId="{059AE67F-822F-4632-821D-0B122431E315}" type="presOf" srcId="{6BE8DE00-BA8C-499A-9DB0-B01F18D5340B}" destId="{934D9C97-139D-42C3-B612-C4476EB4FD8D}" srcOrd="1" destOrd="0" presId="urn:microsoft.com/office/officeart/2005/8/layout/cycle7"/>
    <dgm:cxn modelId="{6FB93C7C-65E3-43F6-A80E-C548444F7B85}" srcId="{A4C1F9FF-0E08-4068-9823-51642406C05A}" destId="{0A88C1C2-2D87-4E16-A8CA-EEE62AE66FB6}" srcOrd="0" destOrd="0" parTransId="{4BE4ACF5-71C2-4A5B-A929-19097E1B1381}" sibTransId="{6BE8DE00-BA8C-499A-9DB0-B01F18D5340B}"/>
    <dgm:cxn modelId="{70FE67CA-823B-4E10-838C-971E4BC48ED0}" type="presOf" srcId="{6BE8DE00-BA8C-499A-9DB0-B01F18D5340B}" destId="{B59407C4-3596-4009-A683-A130CD0F008D}" srcOrd="0" destOrd="0" presId="urn:microsoft.com/office/officeart/2005/8/layout/cycle7"/>
    <dgm:cxn modelId="{E534D0B6-066B-4D4B-B7EC-607D26EA22C2}" type="presOf" srcId="{BCDD8A4E-41DF-492C-BDDD-DEF3FBC51B7D}" destId="{29E48471-78C2-437E-A18A-75EE6459916D}" srcOrd="0" destOrd="0" presId="urn:microsoft.com/office/officeart/2005/8/layout/cycle7"/>
    <dgm:cxn modelId="{D69773D6-C51F-4211-AEE4-9DEE87F6CFE8}" type="presOf" srcId="{0A88C1C2-2D87-4E16-A8CA-EEE62AE66FB6}" destId="{7E185897-85D8-4D9F-8353-26DE4377E5D4}" srcOrd="0" destOrd="0" presId="urn:microsoft.com/office/officeart/2005/8/layout/cycle7"/>
    <dgm:cxn modelId="{B036B21B-32AF-4E79-947F-AA7704222904}" type="presParOf" srcId="{EC8D3E7A-C1D1-4474-854F-171D5586BE34}" destId="{7E185897-85D8-4D9F-8353-26DE4377E5D4}" srcOrd="0" destOrd="0" presId="urn:microsoft.com/office/officeart/2005/8/layout/cycle7"/>
    <dgm:cxn modelId="{14EAD742-45B4-4A69-8C16-47697241A37A}" type="presParOf" srcId="{EC8D3E7A-C1D1-4474-854F-171D5586BE34}" destId="{B59407C4-3596-4009-A683-A130CD0F008D}" srcOrd="1" destOrd="0" presId="urn:microsoft.com/office/officeart/2005/8/layout/cycle7"/>
    <dgm:cxn modelId="{CA1AFEEB-AA61-4DEA-97C3-2A4343D0D819}" type="presParOf" srcId="{B59407C4-3596-4009-A683-A130CD0F008D}" destId="{934D9C97-139D-42C3-B612-C4476EB4FD8D}" srcOrd="0" destOrd="0" presId="urn:microsoft.com/office/officeart/2005/8/layout/cycle7"/>
    <dgm:cxn modelId="{0C6E8596-FB22-466F-8A32-E87DF03E0EF6}" type="presParOf" srcId="{EC8D3E7A-C1D1-4474-854F-171D5586BE34}" destId="{29E48471-78C2-437E-A18A-75EE6459916D}" srcOrd="2" destOrd="0" presId="urn:microsoft.com/office/officeart/2005/8/layout/cycle7"/>
    <dgm:cxn modelId="{17728420-16DE-46FB-8231-FD4BEC7A157C}" type="presParOf" srcId="{EC8D3E7A-C1D1-4474-854F-171D5586BE34}" destId="{BA6783AA-4605-4B98-B6FD-0FEA1DFC56EF}" srcOrd="3" destOrd="0" presId="urn:microsoft.com/office/officeart/2005/8/layout/cycle7"/>
    <dgm:cxn modelId="{7B65BDFF-9246-4189-B828-6FE7B3542AD4}" type="presParOf" srcId="{BA6783AA-4605-4B98-B6FD-0FEA1DFC56EF}" destId="{AD2E121B-F5DE-4EE4-8F79-CFF5DAFFF6DC}" srcOrd="0" destOrd="0" presId="urn:microsoft.com/office/officeart/2005/8/layout/cycle7"/>
    <dgm:cxn modelId="{9478E794-BD31-40A3-B5AA-A6F3B40AFBBF}" type="presParOf" srcId="{EC8D3E7A-C1D1-4474-854F-171D5586BE34}" destId="{F1250C0A-0FE0-4EDC-A0C3-D4EDFB99CEEC}" srcOrd="4" destOrd="0" presId="urn:microsoft.com/office/officeart/2005/8/layout/cycle7"/>
    <dgm:cxn modelId="{55BA964D-DCC1-4E71-A1C3-4A9AD4296C72}" type="presParOf" srcId="{EC8D3E7A-C1D1-4474-854F-171D5586BE34}" destId="{FA6A6824-C91F-4809-B7B9-4431D3C41849}" srcOrd="5" destOrd="0" presId="urn:microsoft.com/office/officeart/2005/8/layout/cycle7"/>
    <dgm:cxn modelId="{70E3B8EB-2E57-4564-B1AD-99D0EB2107CC}" type="presParOf" srcId="{FA6A6824-C91F-4809-B7B9-4431D3C41849}" destId="{F7688160-6C9F-455D-9DAC-31D37EF089E5}" srcOrd="0" destOrd="0" presId="urn:microsoft.com/office/officeart/2005/8/layout/cycle7"/>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00C87-31FC-49E0-A7B8-5FD2886C74B8}" type="datetimeFigureOut">
              <a:rPr lang="ru-RU" smtClean="0"/>
              <a:t>11.02.2021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10CC32-5868-4287-970E-5443C751C5C4}" type="slidenum">
              <a:rPr lang="ru-RU" smtClean="0"/>
              <a:t>‹#›</a:t>
            </a:fld>
            <a:endParaRPr lang="ru-RU" dirty="0"/>
          </a:p>
        </p:txBody>
      </p:sp>
    </p:spTree>
    <p:extLst>
      <p:ext uri="{BB962C8B-B14F-4D97-AF65-F5344CB8AC3E}">
        <p14:creationId xmlns:p14="http://schemas.microsoft.com/office/powerpoint/2010/main" val="57554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0770C2-FCBF-4DF4-9260-478C307F6593}" type="slidenum">
              <a:rPr lang="ru-RU" smtClean="0"/>
              <a:pPr/>
              <a:t>2</a:t>
            </a:fld>
            <a:endParaRPr lang="ru-RU"/>
          </a:p>
        </p:txBody>
      </p:sp>
    </p:spTree>
    <p:extLst>
      <p:ext uri="{BB962C8B-B14F-4D97-AF65-F5344CB8AC3E}">
        <p14:creationId xmlns:p14="http://schemas.microsoft.com/office/powerpoint/2010/main" val="68622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0770C2-FCBF-4DF4-9260-478C307F6593}" type="slidenum">
              <a:rPr lang="ru-RU" smtClean="0"/>
              <a:pPr/>
              <a:t>3</a:t>
            </a:fld>
            <a:endParaRPr lang="ru-RU"/>
          </a:p>
        </p:txBody>
      </p:sp>
    </p:spTree>
    <p:extLst>
      <p:ext uri="{BB962C8B-B14F-4D97-AF65-F5344CB8AC3E}">
        <p14:creationId xmlns:p14="http://schemas.microsoft.com/office/powerpoint/2010/main" val="377911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0770C2-FCBF-4DF4-9260-478C307F6593}" type="slidenum">
              <a:rPr lang="ru-RU" smtClean="0"/>
              <a:pPr/>
              <a:t>4</a:t>
            </a:fld>
            <a:endParaRPr lang="ru-RU"/>
          </a:p>
        </p:txBody>
      </p:sp>
    </p:spTree>
    <p:extLst>
      <p:ext uri="{BB962C8B-B14F-4D97-AF65-F5344CB8AC3E}">
        <p14:creationId xmlns:p14="http://schemas.microsoft.com/office/powerpoint/2010/main" val="289328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0770C2-FCBF-4DF4-9260-478C307F6593}" type="slidenum">
              <a:rPr lang="ru-RU" smtClean="0"/>
              <a:pPr/>
              <a:t>5</a:t>
            </a:fld>
            <a:endParaRPr lang="ru-RU"/>
          </a:p>
        </p:txBody>
      </p:sp>
    </p:spTree>
    <p:extLst>
      <p:ext uri="{BB962C8B-B14F-4D97-AF65-F5344CB8AC3E}">
        <p14:creationId xmlns:p14="http://schemas.microsoft.com/office/powerpoint/2010/main" val="38106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10CC32-5868-4287-970E-5443C751C5C4}" type="slidenum">
              <a:rPr lang="ru-RU" smtClean="0"/>
              <a:t>11</a:t>
            </a:fld>
            <a:endParaRPr lang="ru-RU" dirty="0"/>
          </a:p>
        </p:txBody>
      </p:sp>
    </p:spTree>
    <p:extLst>
      <p:ext uri="{BB962C8B-B14F-4D97-AF65-F5344CB8AC3E}">
        <p14:creationId xmlns:p14="http://schemas.microsoft.com/office/powerpoint/2010/main" val="264863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10CC32-5868-4287-970E-5443C751C5C4}" type="slidenum">
              <a:rPr lang="ru-RU" smtClean="0"/>
              <a:t>12</a:t>
            </a:fld>
            <a:endParaRPr lang="ru-RU" dirty="0"/>
          </a:p>
        </p:txBody>
      </p:sp>
    </p:spTree>
    <p:extLst>
      <p:ext uri="{BB962C8B-B14F-4D97-AF65-F5344CB8AC3E}">
        <p14:creationId xmlns:p14="http://schemas.microsoft.com/office/powerpoint/2010/main" val="239734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8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4429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4429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4429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44291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fld id="{B7AD52B0-C0E0-4471-87AA-07F8F54103D7}" type="slidenum">
              <a:rPr lang="ru-RU" altLang="kk-KZ">
                <a:solidFill>
                  <a:srgbClr val="000000"/>
                </a:solidFill>
                <a:cs typeface="Segoe UI" pitchFamily="34" charset="0"/>
              </a:rPr>
              <a:pPr/>
              <a:t>17</a:t>
            </a:fld>
            <a:endParaRPr lang="ru-RU" altLang="kk-KZ">
              <a:solidFill>
                <a:srgbClr val="000000"/>
              </a:solidFill>
              <a:cs typeface="Segoe UI" pitchFamily="34" charset="0"/>
            </a:endParaRPr>
          </a:p>
        </p:txBody>
      </p:sp>
      <p:sp>
        <p:nvSpPr>
          <p:cNvPr id="7178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86020" name="Text Box 2"/>
          <p:cNvSpPr txBox="1">
            <a:spLocks noChangeArrowheads="1"/>
          </p:cNvSpPr>
          <p:nvPr/>
        </p:nvSpPr>
        <p:spPr bwMode="auto">
          <a:xfrm>
            <a:off x="685801" y="4344768"/>
            <a:ext cx="5486400" cy="411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eaLnBrk="0" fontAlgn="base" hangingPunct="0">
              <a:spcBef>
                <a:spcPts val="450"/>
              </a:spcBef>
              <a:spcAft>
                <a:spcPct val="0"/>
              </a:spcAft>
              <a:buSzPct val="100000"/>
              <a:defRPr/>
            </a:pPr>
            <a:r>
              <a:rPr lang="kk-KZ" altLang="kk-KZ" sz="1200">
                <a:solidFill>
                  <a:srgbClr val="000000"/>
                </a:solidFill>
                <a:ea typeface="Microsoft YaHei" pitchFamily="34" charset="-122"/>
              </a:rPr>
              <a:t>После обсуждения прийти к тому, что етсь два основных типа заданий: Открытого и Закрытого типа, которые содержат в себе различные виды.</a:t>
            </a:r>
          </a:p>
          <a:p>
            <a:pPr eaLnBrk="0" fontAlgn="base" hangingPunct="0">
              <a:spcBef>
                <a:spcPts val="450"/>
              </a:spcBef>
              <a:spcAft>
                <a:spcPct val="0"/>
              </a:spcAft>
              <a:buSzPct val="100000"/>
              <a:defRPr/>
            </a:pPr>
            <a:r>
              <a:rPr lang="kk-KZ" altLang="kk-KZ" sz="1200">
                <a:solidFill>
                  <a:srgbClr val="000000"/>
                </a:solidFill>
                <a:ea typeface="Microsoft YaHei" pitchFamily="34" charset="-122"/>
              </a:rPr>
              <a:t>И показать примерные задания, соответствующие этим типам заданий.</a:t>
            </a:r>
          </a:p>
          <a:p>
            <a:pPr eaLnBrk="0" fontAlgn="base" hangingPunct="0">
              <a:spcBef>
                <a:spcPts val="450"/>
              </a:spcBef>
              <a:spcAft>
                <a:spcPct val="0"/>
              </a:spcAft>
              <a:buSzPct val="100000"/>
              <a:defRPr/>
            </a:pPr>
            <a:endParaRPr lang="kk-KZ" altLang="kk-KZ" sz="1200">
              <a:solidFill>
                <a:srgbClr val="000000"/>
              </a:solidFill>
              <a:ea typeface="Microsoft YaHei" pitchFamily="34" charset="-122"/>
            </a:endParaRPr>
          </a:p>
          <a:p>
            <a:pPr eaLnBrk="0" fontAlgn="base" hangingPunct="0">
              <a:spcBef>
                <a:spcPts val="450"/>
              </a:spcBef>
              <a:spcAft>
                <a:spcPct val="0"/>
              </a:spcAft>
              <a:buSzPct val="100000"/>
              <a:defRPr/>
            </a:pPr>
            <a:r>
              <a:rPr lang="ru-RU" altLang="kk-KZ" sz="1200">
                <a:solidFill>
                  <a:srgbClr val="000000"/>
                </a:solidFill>
                <a:ea typeface="Microsoft YaHei" pitchFamily="34" charset="-122"/>
              </a:rPr>
              <a:t>10 минут</a:t>
            </a:r>
          </a:p>
        </p:txBody>
      </p:sp>
      <p:sp>
        <p:nvSpPr>
          <p:cNvPr id="86021" name="Text Box 3"/>
          <p:cNvSpPr txBox="1">
            <a:spLocks noChangeArrowheads="1"/>
          </p:cNvSpPr>
          <p:nvPr/>
        </p:nvSpPr>
        <p:spPr bwMode="auto">
          <a:xfrm>
            <a:off x="3884613" y="8686410"/>
            <a:ext cx="2971800" cy="45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955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30527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5099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967163" indent="-3095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r" fontAlgn="base">
              <a:spcBef>
                <a:spcPct val="0"/>
              </a:spcBef>
              <a:spcAft>
                <a:spcPct val="0"/>
              </a:spcAft>
              <a:buSzPct val="100000"/>
              <a:defRPr/>
            </a:pPr>
            <a:fld id="{C381F78E-7219-4027-83BF-C80CBA41DB53}" type="slidenum">
              <a:rPr lang="ru-RU" altLang="kk-KZ" sz="1200" smtClean="0">
                <a:solidFill>
                  <a:srgbClr val="000000"/>
                </a:solidFill>
                <a:ea typeface="Microsoft YaHei" pitchFamily="34" charset="-122"/>
              </a:rPr>
              <a:pPr algn="r" fontAlgn="base">
                <a:spcBef>
                  <a:spcPct val="0"/>
                </a:spcBef>
                <a:spcAft>
                  <a:spcPct val="0"/>
                </a:spcAft>
                <a:buSzPct val="100000"/>
                <a:defRPr/>
              </a:pPr>
              <a:t>17</a:t>
            </a:fld>
            <a:endParaRPr lang="ru-RU" altLang="kk-KZ" sz="1200">
              <a:solidFill>
                <a:srgbClr val="000000"/>
              </a:solidFill>
              <a:ea typeface="Microsoft YaHei" pitchFamily="34" charset="-122"/>
            </a:endParaRPr>
          </a:p>
        </p:txBody>
      </p:sp>
    </p:spTree>
    <p:extLst>
      <p:ext uri="{BB962C8B-B14F-4D97-AF65-F5344CB8AC3E}">
        <p14:creationId xmlns:p14="http://schemas.microsoft.com/office/powerpoint/2010/main" val="340541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0770C2-FCBF-4DF4-9260-478C307F6593}" type="slidenum">
              <a:rPr lang="ru-RU" smtClean="0"/>
              <a:pPr/>
              <a:t>18</a:t>
            </a:fld>
            <a:endParaRPr lang="ru-RU"/>
          </a:p>
        </p:txBody>
      </p:sp>
    </p:spTree>
    <p:extLst>
      <p:ext uri="{BB962C8B-B14F-4D97-AF65-F5344CB8AC3E}">
        <p14:creationId xmlns:p14="http://schemas.microsoft.com/office/powerpoint/2010/main" val="241314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54823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97165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11792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73522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227570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321711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119584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273895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350273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78949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2B65C7-2463-46F6-A1A4-A908F3F8FA75}" type="datetimeFigureOut">
              <a:rPr lang="ru-RU" smtClean="0"/>
              <a:t>11.02.2021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6359F2B-1FF6-40A2-8A70-A8342F576380}" type="slidenum">
              <a:rPr lang="ru-RU" smtClean="0"/>
              <a:t>‹#›</a:t>
            </a:fld>
            <a:endParaRPr lang="ru-RU" dirty="0"/>
          </a:p>
        </p:txBody>
      </p:sp>
    </p:spTree>
    <p:extLst>
      <p:ext uri="{BB962C8B-B14F-4D97-AF65-F5344CB8AC3E}">
        <p14:creationId xmlns:p14="http://schemas.microsoft.com/office/powerpoint/2010/main" val="60210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B65C7-2463-46F6-A1A4-A908F3F8FA75}" type="datetimeFigureOut">
              <a:rPr lang="ru-RU" smtClean="0"/>
              <a:t>11.02.2021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59F2B-1FF6-40A2-8A70-A8342F576380}" type="slidenum">
              <a:rPr lang="ru-RU" smtClean="0"/>
              <a:t>‹#›</a:t>
            </a:fld>
            <a:endParaRPr lang="ru-RU" dirty="0"/>
          </a:p>
        </p:txBody>
      </p:sp>
    </p:spTree>
    <p:extLst>
      <p:ext uri="{BB962C8B-B14F-4D97-AF65-F5344CB8AC3E}">
        <p14:creationId xmlns:p14="http://schemas.microsoft.com/office/powerpoint/2010/main" val="760084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2.pn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23" Type="http://schemas.openxmlformats.org/officeDocument/2006/relationships/image" Target="../media/image2.png"/><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 Id="rId22" Type="http://schemas.openxmlformats.org/officeDocument/2006/relationships/image" Target="../media/image3.wmf"/></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6" name="Picture 3" descr="F:\Дарын\Конкурс 2013\Для презентации\Рисунок2.tif"/>
          <p:cNvPicPr>
            <a:picLocks noChangeAspect="1" noChangeArrowheads="1"/>
          </p:cNvPicPr>
          <p:nvPr/>
        </p:nvPicPr>
        <p:blipFill rotWithShape="1">
          <a:blip r:embed="rId2" cstate="print"/>
          <a:srcRect r="96394"/>
          <a:stretch/>
        </p:blipFill>
        <p:spPr bwMode="auto">
          <a:xfrm>
            <a:off x="9036496" y="6393"/>
            <a:ext cx="45719" cy="6858000"/>
          </a:xfrm>
          <a:prstGeom prst="rect">
            <a:avLst/>
          </a:prstGeom>
          <a:noFill/>
          <a:ln w="9525">
            <a:noFill/>
            <a:miter lim="800000"/>
            <a:headEnd/>
            <a:tailEnd/>
          </a:ln>
        </p:spPr>
      </p:pic>
      <p:sp>
        <p:nvSpPr>
          <p:cNvPr id="8" name="Заголовок 1"/>
          <p:cNvSpPr>
            <a:spLocks noGrp="1"/>
          </p:cNvSpPr>
          <p:nvPr>
            <p:ph type="ctrTitle"/>
          </p:nvPr>
        </p:nvSpPr>
        <p:spPr>
          <a:xfrm>
            <a:off x="611560" y="548680"/>
            <a:ext cx="7920880" cy="6494027"/>
          </a:xfrm>
        </p:spPr>
        <p:txBody>
          <a:bodyPr>
            <a:normAutofit/>
          </a:bodyPr>
          <a:lstStyle/>
          <a:p>
            <a:pPr eaLnBrk="0" fontAlgn="base" hangingPunct="0">
              <a:spcAft>
                <a:spcPct val="0"/>
              </a:spcAft>
            </a:pPr>
            <a:r>
              <a:rPr lang="ru-RU" sz="3000" b="1" i="1" dirty="0" smtClean="0">
                <a:latin typeface="Times New Roman" panose="02020603050405020304" pitchFamily="18" charset="0"/>
                <a:cs typeface="Times New Roman" panose="02020603050405020304" pitchFamily="18" charset="0"/>
              </a:rPr>
              <a:t>2020-2021 о</a:t>
            </a:r>
            <a:r>
              <a:rPr lang="kk-KZ" sz="3000" b="1" i="1" dirty="0" smtClean="0">
                <a:latin typeface="Times New Roman" panose="02020603050405020304" pitchFamily="18" charset="0"/>
                <a:cs typeface="Times New Roman" panose="02020603050405020304" pitchFamily="18" charset="0"/>
              </a:rPr>
              <a:t>қу жылында 9 (10) сынып білім алушыларын қорытынды аттестаттаудан өткізу ерекшеліктері </a:t>
            </a:r>
            <a:r>
              <a:rPr lang="kk-KZ" sz="2000" b="1" i="1" dirty="0" smtClean="0">
                <a:latin typeface="Times New Roman" panose="02020603050405020304" pitchFamily="18" charset="0"/>
                <a:cs typeface="Times New Roman" panose="02020603050405020304" pitchFamily="18" charset="0"/>
              </a:rPr>
              <a:t> </a:t>
            </a:r>
            <a:br>
              <a:rPr lang="kk-KZ" sz="2000" b="1" i="1" dirty="0" smtClean="0">
                <a:latin typeface="Times New Roman" panose="02020603050405020304" pitchFamily="18" charset="0"/>
                <a:cs typeface="Times New Roman" panose="02020603050405020304" pitchFamily="18" charset="0"/>
              </a:rPr>
            </a:br>
            <a:r>
              <a:rPr lang="kk-KZ" sz="3000" b="1" i="1" dirty="0" smtClean="0">
                <a:latin typeface="Times New Roman" panose="02020603050405020304" pitchFamily="18" charset="0"/>
                <a:cs typeface="Times New Roman" panose="02020603050405020304" pitchFamily="18" charset="0"/>
              </a:rPr>
              <a:t/>
            </a:r>
            <a:br>
              <a:rPr lang="kk-KZ" sz="3000" b="1" i="1" dirty="0" smtClean="0">
                <a:latin typeface="Times New Roman" panose="02020603050405020304" pitchFamily="18" charset="0"/>
                <a:cs typeface="Times New Roman" panose="02020603050405020304" pitchFamily="18" charset="0"/>
              </a:rPr>
            </a:br>
            <a:r>
              <a:rPr lang="kk-KZ" sz="3000" b="1" i="1" dirty="0" smtClean="0">
                <a:latin typeface="Times New Roman" panose="02020603050405020304" pitchFamily="18" charset="0"/>
                <a:cs typeface="Times New Roman" panose="02020603050405020304" pitchFamily="18" charset="0"/>
              </a:rPr>
              <a:t>Особенности проведения итоговой аттестации обучающихся 9 (10) класса в 2020-2021 учебном году</a:t>
            </a:r>
            <a:r>
              <a:rPr lang="kk-KZ" sz="3000" b="1" i="1" dirty="0">
                <a:latin typeface="Times New Roman" panose="02020603050405020304" pitchFamily="18" charset="0"/>
                <a:cs typeface="Times New Roman" panose="02020603050405020304" pitchFamily="18" charset="0"/>
              </a:rPr>
              <a:t> </a:t>
            </a:r>
            <a:r>
              <a:rPr lang="kk-KZ" sz="1500" b="1" i="1" dirty="0" smtClean="0">
                <a:latin typeface="Times New Roman" panose="02020603050405020304" pitchFamily="18" charset="0"/>
                <a:cs typeface="Times New Roman" panose="02020603050405020304" pitchFamily="18" charset="0"/>
              </a:rPr>
              <a:t>   </a:t>
            </a:r>
            <a:r>
              <a:rPr lang="kk-KZ" sz="1500" b="1" i="1" dirty="0" smtClean="0">
                <a:solidFill>
                  <a:srgbClr val="FF0000"/>
                </a:solidFill>
                <a:latin typeface="Times New Roman" panose="02020603050405020304" pitchFamily="18" charset="0"/>
                <a:cs typeface="Times New Roman" panose="02020603050405020304" pitchFamily="18" charset="0"/>
              </a:rPr>
              <a:t/>
            </a:r>
            <a:br>
              <a:rPr lang="kk-KZ" sz="1500" b="1" i="1" dirty="0" smtClean="0">
                <a:solidFill>
                  <a:srgbClr val="FF0000"/>
                </a:solidFill>
                <a:latin typeface="Times New Roman" panose="02020603050405020304" pitchFamily="18" charset="0"/>
                <a:cs typeface="Times New Roman" panose="02020603050405020304" pitchFamily="18" charset="0"/>
              </a:rPr>
            </a:br>
            <a:r>
              <a:rPr lang="kk-KZ" sz="3000" b="1" i="1" dirty="0" smtClean="0">
                <a:solidFill>
                  <a:srgbClr val="FF0000"/>
                </a:solidFill>
                <a:latin typeface="Times New Roman" panose="02020603050405020304" pitchFamily="18" charset="0"/>
                <a:cs typeface="Times New Roman" panose="02020603050405020304" pitchFamily="18" charset="0"/>
              </a:rPr>
              <a:t/>
            </a:r>
            <a:br>
              <a:rPr lang="kk-KZ" sz="3000" b="1" i="1" dirty="0" smtClean="0">
                <a:solidFill>
                  <a:srgbClr val="FF0000"/>
                </a:solidFill>
                <a:latin typeface="Times New Roman" panose="02020603050405020304" pitchFamily="18" charset="0"/>
                <a:cs typeface="Times New Roman" panose="02020603050405020304" pitchFamily="18" charset="0"/>
              </a:rPr>
            </a:br>
            <a:r>
              <a:rPr lang="kk-KZ" sz="2000" b="1" i="1" dirty="0" smtClean="0">
                <a:solidFill>
                  <a:srgbClr val="00B0F0"/>
                </a:solidFill>
                <a:latin typeface="Times New Roman" panose="02020603050405020304" pitchFamily="18" charset="0"/>
                <a:cs typeface="Times New Roman" panose="02020603050405020304" pitchFamily="18" charset="0"/>
              </a:rPr>
              <a:t/>
            </a:r>
            <a:br>
              <a:rPr lang="kk-KZ" sz="2000" b="1" i="1" dirty="0" smtClean="0">
                <a:solidFill>
                  <a:srgbClr val="00B0F0"/>
                </a:solidFill>
                <a:latin typeface="Times New Roman" panose="02020603050405020304" pitchFamily="18" charset="0"/>
                <a:cs typeface="Times New Roman" panose="02020603050405020304" pitchFamily="18" charset="0"/>
              </a:rPr>
            </a:br>
            <a:r>
              <a:rPr lang="kk-KZ" sz="2000" b="1" i="1" dirty="0" smtClean="0">
                <a:solidFill>
                  <a:srgbClr val="00B0F0"/>
                </a:solidFill>
                <a:latin typeface="Times New Roman" panose="02020603050405020304" pitchFamily="18" charset="0"/>
                <a:cs typeface="Times New Roman" panose="02020603050405020304" pitchFamily="18" charset="0"/>
              </a:rPr>
              <a:t/>
            </a:r>
            <a:br>
              <a:rPr lang="kk-KZ" sz="2000" b="1" i="1" dirty="0" smtClean="0">
                <a:solidFill>
                  <a:srgbClr val="00B0F0"/>
                </a:solidFill>
                <a:latin typeface="Times New Roman" panose="02020603050405020304" pitchFamily="18" charset="0"/>
                <a:cs typeface="Times New Roman" panose="02020603050405020304" pitchFamily="18" charset="0"/>
              </a:rPr>
            </a:br>
            <a:r>
              <a:rPr lang="kk-KZ" sz="2000" b="1" i="1" dirty="0" smtClean="0">
                <a:solidFill>
                  <a:srgbClr val="00B0F0"/>
                </a:solidFill>
                <a:latin typeface="Times New Roman" panose="02020603050405020304" pitchFamily="18" charset="0"/>
                <a:cs typeface="Times New Roman" panose="02020603050405020304" pitchFamily="18" charset="0"/>
              </a:rPr>
              <a:t> </a:t>
            </a:r>
            <a:endParaRPr lang="ru-RU" sz="3000" b="1" i="1" cap="all" dirty="0">
              <a:ln w="9000" cmpd="sng">
                <a:no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1266" name="AutoShape 2" descr="http://a801.phobos.apple.com/us/r30/Purple6/v4/c0/67/1c/c0671c4f-8754-870a-c16b-cdbab9fe143b/mzl.bvqhinwv.png"/>
          <p:cNvSpPr>
            <a:spLocks noChangeAspect="1" noChangeArrowheads="1"/>
          </p:cNvSpPr>
          <p:nvPr/>
        </p:nvSpPr>
        <p:spPr bwMode="auto">
          <a:xfrm>
            <a:off x="-430942" y="143244"/>
            <a:ext cx="7768706" cy="6671902"/>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23427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73"/>
            <a:ext cx="9144000" cy="706090"/>
          </a:xfrm>
        </p:spPr>
        <p:txBody>
          <a:bodyPr>
            <a:noAutofit/>
          </a:bodyPr>
          <a:lstStyle/>
          <a:p>
            <a:r>
              <a:rPr lang="kk-KZ" sz="2000" b="1" dirty="0" smtClean="0">
                <a:latin typeface="Times New Roman" panose="02020603050405020304" pitchFamily="18" charset="0"/>
                <a:cs typeface="Times New Roman" panose="02020603050405020304" pitchFamily="18" charset="0"/>
              </a:rPr>
              <a:t>ДОПУСК, ПОВТОРНОЕ ПРОВЕДЕНИЕ  ИТОГОВОЙ АТТЕСТАЦИИ</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692696"/>
            <a:ext cx="8229600" cy="5760640"/>
          </a:xfrm>
        </p:spPr>
        <p:txBody>
          <a:bodyPr>
            <a:normAutofit fontScale="92500" lnSpcReduction="10000"/>
          </a:bodyPr>
          <a:lstStyle/>
          <a:p>
            <a:pPr marL="0" lvl="0" indent="360000" algn="just">
              <a:lnSpc>
                <a:spcPts val="3219"/>
              </a:lnSpc>
              <a:spcBef>
                <a:spcPts val="0"/>
              </a:spcBef>
              <a:buNone/>
            </a:pPr>
            <a:r>
              <a:rPr lang="kk-KZ" sz="1800" b="1" spc="-80" dirty="0" smtClean="0">
                <a:solidFill>
                  <a:srgbClr val="C00000"/>
                </a:solidFill>
                <a:latin typeface="Times New Roman" panose="02020603050405020304" pitchFamily="18" charset="0"/>
                <a:cs typeface="Times New Roman" panose="02020603050405020304" pitchFamily="18" charset="0"/>
              </a:rPr>
              <a:t>ПУНКТ </a:t>
            </a:r>
            <a:r>
              <a:rPr lang="en-US" sz="1800" b="1" spc="-80" dirty="0" smtClean="0">
                <a:solidFill>
                  <a:srgbClr val="C00000"/>
                </a:solidFill>
                <a:latin typeface="Times New Roman" panose="02020603050405020304" pitchFamily="18" charset="0"/>
                <a:cs typeface="Times New Roman" panose="02020603050405020304" pitchFamily="18" charset="0"/>
              </a:rPr>
              <a:t>41</a:t>
            </a:r>
            <a:r>
              <a:rPr lang="en-US" sz="1800" b="1" spc="-80" dirty="0">
                <a:solidFill>
                  <a:srgbClr val="C00000"/>
                </a:solidFill>
                <a:latin typeface="Times New Roman" panose="02020603050405020304" pitchFamily="18" charset="0"/>
                <a:cs typeface="Times New Roman" panose="02020603050405020304" pitchFamily="18" charset="0"/>
              </a:rPr>
              <a:t>. </a:t>
            </a:r>
            <a:endParaRPr lang="kk-KZ" sz="1800" b="1" spc="-80" dirty="0" smtClean="0">
              <a:solidFill>
                <a:srgbClr val="C00000"/>
              </a:solidFill>
              <a:latin typeface="Times New Roman" panose="02020603050405020304" pitchFamily="18" charset="0"/>
              <a:cs typeface="Times New Roman" panose="02020603050405020304" pitchFamily="18" charset="0"/>
            </a:endParaRPr>
          </a:p>
          <a:p>
            <a:pPr marL="0" lvl="0" indent="360000" algn="just">
              <a:lnSpc>
                <a:spcPct val="110000"/>
              </a:lnSpc>
              <a:spcBef>
                <a:spcPts val="0"/>
              </a:spcBef>
              <a:buNone/>
            </a:pPr>
            <a:r>
              <a:rPr lang="en-US" sz="2400" spc="-80" dirty="0" smtClean="0">
                <a:latin typeface="Times New Roman" panose="02020603050405020304" pitchFamily="18" charset="0"/>
                <a:cs typeface="Times New Roman" panose="02020603050405020304" pitchFamily="18" charset="0"/>
              </a:rPr>
              <a:t>Обучающиеся </a:t>
            </a:r>
            <a:r>
              <a:rPr lang="en-US" sz="2400" spc="-80" dirty="0">
                <a:latin typeface="Times New Roman" panose="02020603050405020304" pitchFamily="18" charset="0"/>
                <a:cs typeface="Times New Roman" panose="02020603050405020304" pitchFamily="18" charset="0"/>
              </a:rPr>
              <a:t>9 (10) класса, </a:t>
            </a:r>
            <a:r>
              <a:rPr lang="en-US" sz="2400" spc="-80" dirty="0" err="1">
                <a:latin typeface="Times New Roman" panose="02020603050405020304" pitchFamily="18" charset="0"/>
                <a:cs typeface="Times New Roman" panose="02020603050405020304" pitchFamily="18" charset="0"/>
              </a:rPr>
              <a:t>имеющие</a:t>
            </a:r>
            <a:r>
              <a:rPr lang="en-US" sz="2400" spc="-80" dirty="0">
                <a:latin typeface="Times New Roman" panose="02020603050405020304" pitchFamily="18" charset="0"/>
                <a:cs typeface="Times New Roman" panose="02020603050405020304" pitchFamily="18" charset="0"/>
              </a:rPr>
              <a:t> </a:t>
            </a:r>
            <a:r>
              <a:rPr lang="en-US" sz="2400" spc="-80" dirty="0" err="1" smtClean="0">
                <a:latin typeface="Times New Roman" panose="02020603050405020304" pitchFamily="18" charset="0"/>
                <a:cs typeface="Times New Roman" panose="02020603050405020304" pitchFamily="18" charset="0"/>
              </a:rPr>
              <a:t>годовые</a:t>
            </a:r>
            <a:r>
              <a:rPr lang="en-US" sz="2400" spc="-80" dirty="0" smtClean="0">
                <a:latin typeface="Times New Roman" panose="02020603050405020304" pitchFamily="18" charset="0"/>
                <a:cs typeface="Times New Roman" panose="02020603050405020304" pitchFamily="18" charset="0"/>
              </a:rPr>
              <a:t> </a:t>
            </a:r>
            <a:r>
              <a:rPr lang="en-US" sz="2400" spc="-80" dirty="0" err="1" smtClean="0">
                <a:latin typeface="Times New Roman" panose="02020603050405020304" pitchFamily="18" charset="0"/>
                <a:cs typeface="Times New Roman" panose="02020603050405020304" pitchFamily="18" charset="0"/>
              </a:rPr>
              <a:t>неудовлетворительные</a:t>
            </a:r>
            <a:r>
              <a:rPr lang="en-US" sz="2400" spc="-80" dirty="0" smtClean="0">
                <a:latin typeface="Times New Roman" panose="02020603050405020304" pitchFamily="18" charset="0"/>
                <a:cs typeface="Times New Roman" panose="02020603050405020304" pitchFamily="18" charset="0"/>
              </a:rPr>
              <a:t> </a:t>
            </a:r>
            <a:r>
              <a:rPr lang="en-US" sz="2400" spc="-80" dirty="0" err="1" smtClean="0">
                <a:latin typeface="Times New Roman" panose="02020603050405020304" pitchFamily="18" charset="0"/>
                <a:cs typeface="Times New Roman" panose="02020603050405020304" pitchFamily="18" charset="0"/>
              </a:rPr>
              <a:t>оц</a:t>
            </a:r>
            <a:r>
              <a:rPr lang="en-US" sz="2400" spc="-114" dirty="0" err="1" smtClean="0">
                <a:latin typeface="Times New Roman" panose="02020603050405020304" pitchFamily="18" charset="0"/>
                <a:cs typeface="Times New Roman" panose="02020603050405020304" pitchFamily="18" charset="0"/>
              </a:rPr>
              <a:t>енки</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по</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одном</a:t>
            </a:r>
            <a:r>
              <a:rPr lang="en-US" sz="2400" spc="-149" dirty="0" err="1" smtClean="0">
                <a:latin typeface="Times New Roman" panose="02020603050405020304" pitchFamily="18" charset="0"/>
                <a:cs typeface="Times New Roman" panose="02020603050405020304" pitchFamily="18" charset="0"/>
              </a:rPr>
              <a:t>у</a:t>
            </a:r>
            <a:r>
              <a:rPr lang="en-US" sz="2400" spc="-149" dirty="0" smtClean="0">
                <a:latin typeface="Times New Roman" panose="02020603050405020304" pitchFamily="18" charset="0"/>
                <a:cs typeface="Times New Roman" panose="02020603050405020304" pitchFamily="18" charset="0"/>
              </a:rPr>
              <a:t> и </a:t>
            </a:r>
            <a:r>
              <a:rPr lang="en-US" sz="2400" spc="-149" dirty="0" err="1" smtClean="0">
                <a:latin typeface="Times New Roman" panose="02020603050405020304" pitchFamily="18" charset="0"/>
                <a:cs typeface="Times New Roman" panose="02020603050405020304" pitchFamily="18" charset="0"/>
              </a:rPr>
              <a:t>двум</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предметам</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до</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проведения</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итоговой</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аттестации</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проходят</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дополнительное</a:t>
            </a:r>
            <a:r>
              <a:rPr lang="en-US" sz="2400" spc="-114" dirty="0" smtClean="0">
                <a:latin typeface="Times New Roman" panose="02020603050405020304" pitchFamily="18" charset="0"/>
                <a:cs typeface="Times New Roman" panose="02020603050405020304" pitchFamily="18" charset="0"/>
              </a:rPr>
              <a:t> суммативное </a:t>
            </a:r>
            <a:r>
              <a:rPr lang="en-US" sz="2400" spc="-114" dirty="0" err="1" smtClean="0">
                <a:latin typeface="Times New Roman" panose="02020603050405020304" pitchFamily="18" charset="0"/>
                <a:cs typeface="Times New Roman" panose="02020603050405020304" pitchFamily="18" charset="0"/>
              </a:rPr>
              <a:t>оценивание</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за</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учебный</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год</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по</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данным</a:t>
            </a:r>
            <a:r>
              <a:rPr lang="en-US" sz="2400" spc="-114" dirty="0" smtClean="0">
                <a:latin typeface="Times New Roman" panose="02020603050405020304" pitchFamily="18" charset="0"/>
                <a:cs typeface="Times New Roman" panose="02020603050405020304" pitchFamily="18" charset="0"/>
              </a:rPr>
              <a:t> </a:t>
            </a:r>
            <a:r>
              <a:rPr lang="en-US" sz="2400" spc="-114" dirty="0" err="1" smtClean="0">
                <a:latin typeface="Times New Roman" panose="02020603050405020304" pitchFamily="18" charset="0"/>
                <a:cs typeface="Times New Roman" panose="02020603050405020304" pitchFamily="18" charset="0"/>
              </a:rPr>
              <a:t>предметам</a:t>
            </a:r>
            <a:r>
              <a:rPr lang="en-US" sz="2400" spc="-114" dirty="0" smtClean="0">
                <a:latin typeface="Times New Roman" panose="02020603050405020304" pitchFamily="18" charset="0"/>
                <a:cs typeface="Times New Roman" panose="02020603050405020304" pitchFamily="18" charset="0"/>
              </a:rPr>
              <a:t>.</a:t>
            </a:r>
            <a:endParaRPr lang="kk-KZ" sz="2400" spc="-114" dirty="0" smtClean="0">
              <a:latin typeface="Times New Roman" panose="02020603050405020304" pitchFamily="18" charset="0"/>
              <a:cs typeface="Times New Roman" panose="02020603050405020304" pitchFamily="18" charset="0"/>
            </a:endParaRPr>
          </a:p>
          <a:p>
            <a:pPr marL="0" lvl="0" indent="360000" algn="just">
              <a:lnSpc>
                <a:spcPct val="110000"/>
              </a:lnSpc>
              <a:spcBef>
                <a:spcPts val="0"/>
              </a:spcBef>
              <a:buNone/>
            </a:pPr>
            <a:endParaRPr lang="en-US" sz="2400" b="1" spc="-114" dirty="0">
              <a:solidFill>
                <a:schemeClr val="tx2"/>
              </a:solidFill>
              <a:latin typeface="Times New Roman" panose="02020603050405020304" pitchFamily="18" charset="0"/>
              <a:cs typeface="Times New Roman" panose="02020603050405020304" pitchFamily="18" charset="0"/>
            </a:endParaRPr>
          </a:p>
          <a:p>
            <a:pPr marL="0" lvl="0" indent="360000" algn="just">
              <a:lnSpc>
                <a:spcPts val="3220"/>
              </a:lnSpc>
              <a:spcBef>
                <a:spcPts val="0"/>
              </a:spcBef>
              <a:buNone/>
            </a:pPr>
            <a:r>
              <a:rPr lang="kk-KZ" sz="1900" b="1" spc="-80" dirty="0" smtClean="0">
                <a:solidFill>
                  <a:srgbClr val="C00000"/>
                </a:solidFill>
                <a:latin typeface="Times New Roman" panose="02020603050405020304" pitchFamily="18" charset="0"/>
                <a:cs typeface="Times New Roman" panose="02020603050405020304" pitchFamily="18" charset="0"/>
              </a:rPr>
              <a:t>ПУНКТ </a:t>
            </a:r>
            <a:r>
              <a:rPr lang="en-US" sz="1900" b="1" spc="-80" dirty="0" smtClean="0">
                <a:solidFill>
                  <a:srgbClr val="C00000"/>
                </a:solidFill>
                <a:latin typeface="Times New Roman" panose="02020603050405020304" pitchFamily="18" charset="0"/>
                <a:cs typeface="Times New Roman" panose="02020603050405020304" pitchFamily="18" charset="0"/>
              </a:rPr>
              <a:t>49</a:t>
            </a:r>
            <a:r>
              <a:rPr lang="en-US" sz="1900" b="1" spc="-80" dirty="0">
                <a:solidFill>
                  <a:srgbClr val="C00000"/>
                </a:solidFill>
                <a:latin typeface="Times New Roman" panose="02020603050405020304" pitchFamily="18" charset="0"/>
                <a:cs typeface="Times New Roman" panose="02020603050405020304" pitchFamily="18" charset="0"/>
              </a:rPr>
              <a:t>. </a:t>
            </a:r>
            <a:endParaRPr lang="kk-KZ" sz="1900" b="1" spc="-80" dirty="0" smtClean="0">
              <a:solidFill>
                <a:srgbClr val="C00000"/>
              </a:solidFill>
              <a:latin typeface="Times New Roman" panose="02020603050405020304" pitchFamily="18" charset="0"/>
              <a:cs typeface="Times New Roman" panose="02020603050405020304" pitchFamily="18" charset="0"/>
            </a:endParaRPr>
          </a:p>
          <a:p>
            <a:pPr marL="0" lvl="0" indent="360000" algn="just">
              <a:lnSpc>
                <a:spcPct val="120000"/>
              </a:lnSpc>
              <a:spcBef>
                <a:spcPts val="0"/>
              </a:spcBef>
              <a:buNone/>
            </a:pPr>
            <a:r>
              <a:rPr lang="en-US" sz="2400" spc="-80" dirty="0" smtClean="0">
                <a:latin typeface="Times New Roman" panose="02020603050405020304" pitchFamily="18" charset="0"/>
                <a:cs typeface="Times New Roman" panose="02020603050405020304" pitchFamily="18" charset="0"/>
              </a:rPr>
              <a:t>Экзаменационные </a:t>
            </a:r>
            <a:r>
              <a:rPr lang="en-US" sz="2400" spc="-80" dirty="0">
                <a:latin typeface="Times New Roman" panose="02020603050405020304" pitchFamily="18" charset="0"/>
                <a:cs typeface="Times New Roman" panose="02020603050405020304" pitchFamily="18" charset="0"/>
              </a:rPr>
              <a:t>материалы </a:t>
            </a:r>
            <a:r>
              <a:rPr lang="en-US" sz="2400" b="1" spc="-80" dirty="0">
                <a:latin typeface="Times New Roman" panose="02020603050405020304" pitchFamily="18" charset="0"/>
                <a:cs typeface="Times New Roman" panose="02020603050405020304" pitchFamily="18" charset="0"/>
              </a:rPr>
              <a:t>повторной</a:t>
            </a:r>
            <a:r>
              <a:rPr lang="en-US" sz="2400" spc="-80" dirty="0">
                <a:latin typeface="Times New Roman" panose="02020603050405020304" pitchFamily="18" charset="0"/>
                <a:cs typeface="Times New Roman" panose="02020603050405020304" pitchFamily="18" charset="0"/>
              </a:rPr>
              <a:t> итоговой</a:t>
            </a:r>
            <a:r>
              <a:rPr lang="ru-RU" sz="2400" spc="-80" dirty="0">
                <a:latin typeface="Times New Roman" panose="02020603050405020304" pitchFamily="18" charset="0"/>
                <a:cs typeface="Times New Roman" panose="02020603050405020304" pitchFamily="18" charset="0"/>
              </a:rPr>
              <a:t> </a:t>
            </a:r>
            <a:r>
              <a:rPr lang="en-US" sz="2400" spc="-80" dirty="0">
                <a:latin typeface="Times New Roman" panose="02020603050405020304" pitchFamily="18" charset="0"/>
                <a:cs typeface="Times New Roman" panose="02020603050405020304" pitchFamily="18" charset="0"/>
              </a:rPr>
              <a:t>аттестации разрабатываются школами самостоятельно.</a:t>
            </a:r>
          </a:p>
          <a:p>
            <a:pPr marL="0" lvl="0" indent="360000" algn="just">
              <a:lnSpc>
                <a:spcPct val="120000"/>
              </a:lnSpc>
              <a:spcBef>
                <a:spcPts val="0"/>
              </a:spcBef>
              <a:buNone/>
            </a:pPr>
            <a:r>
              <a:rPr lang="en-US" sz="2400" spc="-80" dirty="0">
                <a:latin typeface="Times New Roman" panose="02020603050405020304" pitchFamily="18" charset="0"/>
                <a:cs typeface="Times New Roman" panose="02020603050405020304" pitchFamily="18" charset="0"/>
              </a:rPr>
              <a:t>Обучающимся 9 (10) класса, сдавшим повторную итоговую аттестацию, выдается аттестат об основном среднем образовании, утвержденный </a:t>
            </a:r>
            <a:r>
              <a:rPr lang="en-US" sz="2400" spc="-80" dirty="0" smtClean="0">
                <a:latin typeface="Times New Roman" panose="02020603050405020304" pitchFamily="18" charset="0"/>
                <a:cs typeface="Times New Roman" panose="02020603050405020304" pitchFamily="18" charset="0"/>
              </a:rPr>
              <a:t>приказом № 39.</a:t>
            </a:r>
            <a:r>
              <a:rPr lang="en-US" sz="2300" spc="-149" dirty="0" smtClean="0">
                <a:latin typeface="Times New Roman" panose="02020603050405020304" pitchFamily="18" charset="0"/>
                <a:cs typeface="Times New Roman" panose="02020603050405020304" pitchFamily="18" charset="0"/>
              </a:rPr>
              <a:t> </a:t>
            </a:r>
            <a:endParaRPr lang="kk-KZ" sz="2300" spc="-149" dirty="0" smtClean="0">
              <a:latin typeface="Times New Roman" panose="02020603050405020304" pitchFamily="18" charset="0"/>
              <a:cs typeface="Times New Roman" panose="02020603050405020304" pitchFamily="18" charset="0"/>
            </a:endParaRPr>
          </a:p>
          <a:p>
            <a:pPr marL="0" lvl="0" indent="360000" algn="just">
              <a:lnSpc>
                <a:spcPct val="120000"/>
              </a:lnSpc>
              <a:spcBef>
                <a:spcPts val="0"/>
              </a:spcBef>
              <a:buNone/>
            </a:pPr>
            <a:r>
              <a:rPr lang="en-US" sz="2300" b="1" i="1" spc="-149" dirty="0" smtClean="0">
                <a:latin typeface="Times New Roman" panose="02020603050405020304" pitchFamily="18" charset="0"/>
                <a:cs typeface="Times New Roman" panose="02020603050405020304" pitchFamily="18" charset="0"/>
              </a:rPr>
              <a:t>Обучающиеся </a:t>
            </a:r>
            <a:r>
              <a:rPr lang="en-US" sz="2300" b="1" i="1" spc="-149" dirty="0">
                <a:latin typeface="Times New Roman" panose="02020603050405020304" pitchFamily="18" charset="0"/>
                <a:cs typeface="Times New Roman" panose="02020603050405020304" pitchFamily="18" charset="0"/>
              </a:rPr>
              <a:t>9 (10) классов, получившие неудовлетво</a:t>
            </a:r>
            <a:r>
              <a:rPr lang="en-US" sz="2300" b="1" i="1" spc="-114" dirty="0">
                <a:latin typeface="Times New Roman" panose="02020603050405020304" pitchFamily="18" charset="0"/>
                <a:cs typeface="Times New Roman" panose="02020603050405020304" pitchFamily="18" charset="0"/>
              </a:rPr>
              <a:t>рительную оценку при повторной итоговой аттестации, остаются на повторный год обучения. </a:t>
            </a:r>
            <a:endParaRPr lang="kk-KZ" sz="2300" b="1" i="1" spc="-114" dirty="0">
              <a:latin typeface="Times New Roman" panose="02020603050405020304" pitchFamily="18" charset="0"/>
              <a:cs typeface="Times New Roman" panose="02020603050405020304" pitchFamily="18" charset="0"/>
            </a:endParaRPr>
          </a:p>
          <a:p>
            <a:pPr marL="0" lvl="0" indent="360000" algn="just">
              <a:lnSpc>
                <a:spcPct val="110000"/>
              </a:lnSpc>
              <a:spcBef>
                <a:spcPts val="0"/>
              </a:spcBef>
              <a:buNone/>
            </a:pPr>
            <a:endParaRPr lang="kk-KZ" sz="2400" b="1" i="1" spc="-80" dirty="0" smtClean="0">
              <a:solidFill>
                <a:schemeClr val="accent1">
                  <a:lumMod val="75000"/>
                </a:schemeClr>
              </a:solidFill>
            </a:endParaRPr>
          </a:p>
          <a:p>
            <a:pPr marL="0" lvl="0" indent="360000" algn="just">
              <a:lnSpc>
                <a:spcPct val="110000"/>
              </a:lnSpc>
              <a:spcBef>
                <a:spcPts val="0"/>
              </a:spcBef>
              <a:buNone/>
            </a:pPr>
            <a:endParaRPr lang="en-US" sz="2400" b="1" i="1" spc="-80" dirty="0">
              <a:solidFill>
                <a:schemeClr val="accent1">
                  <a:lumMod val="75000"/>
                </a:schemeClr>
              </a:solidFill>
            </a:endParaRPr>
          </a:p>
          <a:p>
            <a:endParaRPr lang="ru-RU" dirty="0"/>
          </a:p>
        </p:txBody>
      </p:sp>
      <p:pic>
        <p:nvPicPr>
          <p:cNvPr id="4" name="Рисунок 3"/>
          <p:cNvPicPr>
            <a:picLocks noChangeAspect="1"/>
          </p:cNvPicPr>
          <p:nvPr/>
        </p:nvPicPr>
        <p:blipFill>
          <a:blip r:embed="rId2"/>
          <a:stretch>
            <a:fillRect/>
          </a:stretch>
        </p:blipFill>
        <p:spPr>
          <a:xfrm>
            <a:off x="9036496" y="0"/>
            <a:ext cx="48768" cy="6858000"/>
          </a:xfrm>
          <a:prstGeom prst="rect">
            <a:avLst/>
          </a:prstGeom>
        </p:spPr>
      </p:pic>
    </p:spTree>
    <p:extLst>
      <p:ext uri="{BB962C8B-B14F-4D97-AF65-F5344CB8AC3E}">
        <p14:creationId xmlns:p14="http://schemas.microsoft.com/office/powerpoint/2010/main" val="3259044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3" y="0"/>
            <a:ext cx="9005664" cy="2088232"/>
          </a:xfrm>
          <a:noFill/>
        </p:spPr>
        <p:txBody>
          <a:bodyPr>
            <a:noAutofit/>
          </a:bodyPr>
          <a:lstStyle/>
          <a:p>
            <a:pPr algn="l"/>
            <a:r>
              <a:rPr lang="kk-KZ" sz="2800" b="1" dirty="0" smtClean="0">
                <a:latin typeface="Times New Roman" panose="02020603050405020304" pitchFamily="18" charset="0"/>
                <a:cs typeface="Times New Roman" panose="02020603050405020304" pitchFamily="18" charset="0"/>
              </a:rPr>
              <a:t>-Ұзақтығы</a:t>
            </a:r>
            <a:br>
              <a:rPr lang="kk-KZ" sz="2800" b="1" dirty="0" smtClean="0">
                <a:latin typeface="Times New Roman" panose="02020603050405020304" pitchFamily="18" charset="0"/>
                <a:cs typeface="Times New Roman" panose="02020603050405020304" pitchFamily="18" charset="0"/>
              </a:rPr>
            </a:br>
            <a:r>
              <a:rPr lang="kk-KZ" sz="2800" b="1" dirty="0" smtClean="0">
                <a:latin typeface="Times New Roman" panose="02020603050405020304" pitchFamily="18" charset="0"/>
                <a:cs typeface="Times New Roman" panose="02020603050405020304" pitchFamily="18" charset="0"/>
              </a:rPr>
              <a:t>-Жазбаша </a:t>
            </a:r>
            <a:r>
              <a:rPr lang="kk-KZ" sz="2800" b="1" dirty="0">
                <a:latin typeface="Times New Roman" panose="02020603050405020304" pitchFamily="18" charset="0"/>
                <a:cs typeface="Times New Roman" panose="02020603050405020304" pitchFamily="18" charset="0"/>
              </a:rPr>
              <a:t>жұмыстарды тексеру</a:t>
            </a:r>
            <a:r>
              <a:rPr lang="kk-KZ" sz="2800" b="1" dirty="0" smtClean="0">
                <a:latin typeface="Times New Roman" panose="02020603050405020304" pitchFamily="18" charset="0"/>
                <a:cs typeface="Times New Roman" panose="02020603050405020304" pitchFamily="18" charset="0"/>
              </a:rPr>
              <a:t/>
            </a:r>
            <a:br>
              <a:rPr lang="kk-KZ" sz="2800" b="1" dirty="0" smtClean="0">
                <a:latin typeface="Times New Roman" panose="02020603050405020304" pitchFamily="18" charset="0"/>
                <a:cs typeface="Times New Roman" panose="02020603050405020304" pitchFamily="18" charset="0"/>
              </a:rPr>
            </a:br>
            <a:r>
              <a:rPr lang="kk-KZ" sz="2800" b="1" dirty="0" smtClean="0">
                <a:latin typeface="Times New Roman" panose="02020603050405020304" pitchFamily="18" charset="0"/>
                <a:cs typeface="Times New Roman" panose="02020603050405020304" pitchFamily="18" charset="0"/>
              </a:rPr>
              <a:t>-Бағалау</a:t>
            </a:r>
            <a:endParaRPr lang="ru-RU" sz="28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39035" y="2132856"/>
            <a:ext cx="9004965" cy="1554080"/>
          </a:xfrm>
          <a:prstGeom prst="rect">
            <a:avLst/>
          </a:prstGeom>
          <a:solidFill>
            <a:schemeClr val="accent6">
              <a:lumMod val="20000"/>
              <a:lumOff val="80000"/>
            </a:schemeClr>
          </a:solidFill>
        </p:spPr>
        <p:txBody>
          <a:bodyPr wrap="square">
            <a:spAutoFit/>
          </a:bodyPr>
          <a:lstStyle/>
          <a:p>
            <a:pPr lvl="0" indent="360000" algn="just">
              <a:lnSpc>
                <a:spcPts val="2940"/>
              </a:lnSpc>
              <a:defRPr/>
            </a:pPr>
            <a:r>
              <a:rPr lang="ru-RU" sz="2300" kern="0" spc="-231" dirty="0">
                <a:latin typeface="Times New Roman" panose="02020603050405020304" pitchFamily="18" charset="0"/>
                <a:cs typeface="Times New Roman" panose="02020603050405020304" pitchFamily="18" charset="0"/>
              </a:rPr>
              <a:t>58-тармақ.</a:t>
            </a:r>
          </a:p>
          <a:p>
            <a:pPr lvl="0" indent="360000" algn="just">
              <a:lnSpc>
                <a:spcPts val="2940"/>
              </a:lnSpc>
              <a:defRPr/>
            </a:pPr>
            <a:r>
              <a:rPr lang="ru-RU" sz="2300" kern="0" spc="-231" dirty="0">
                <a:latin typeface="Times New Roman" panose="02020603050405020304" pitchFamily="18" charset="0"/>
                <a:cs typeface="Times New Roman" panose="02020603050405020304" pitchFamily="18" charset="0"/>
              </a:rPr>
              <a:t>  9 (10) -</a:t>
            </a:r>
            <a:r>
              <a:rPr lang="ru-RU" sz="2300" kern="0" spc="-231" dirty="0" err="1">
                <a:latin typeface="Times New Roman" panose="02020603050405020304" pitchFamily="18" charset="0"/>
                <a:cs typeface="Times New Roman" panose="02020603050405020304" pitchFamily="18" charset="0"/>
              </a:rPr>
              <a:t>сыныпта</a:t>
            </a:r>
            <a:r>
              <a:rPr lang="ru-RU" sz="2300" kern="0" spc="-231" dirty="0">
                <a:latin typeface="Times New Roman" panose="02020603050405020304" pitchFamily="18" charset="0"/>
                <a:cs typeface="Times New Roman" panose="02020603050405020304" pitchFamily="18" charset="0"/>
              </a:rPr>
              <a:t> </a:t>
            </a:r>
            <a:r>
              <a:rPr lang="ru-RU" sz="2300" kern="0" spc="-231" dirty="0" err="1">
                <a:latin typeface="Times New Roman" panose="02020603050405020304" pitchFamily="18" charset="0"/>
                <a:cs typeface="Times New Roman" panose="02020603050405020304" pitchFamily="18" charset="0"/>
              </a:rPr>
              <a:t>жазба</a:t>
            </a:r>
            <a:r>
              <a:rPr lang="ru-RU" sz="2300" kern="0" spc="-231" dirty="0">
                <a:latin typeface="Times New Roman" panose="02020603050405020304" pitchFamily="18" charset="0"/>
                <a:cs typeface="Times New Roman" panose="02020603050405020304" pitchFamily="18" charset="0"/>
              </a:rPr>
              <a:t> </a:t>
            </a:r>
            <a:r>
              <a:rPr lang="ru-RU" sz="2300" kern="0" spc="-231" dirty="0" err="1">
                <a:latin typeface="Times New Roman" panose="02020603050405020304" pitchFamily="18" charset="0"/>
                <a:cs typeface="Times New Roman" panose="02020603050405020304" pitchFamily="18" charset="0"/>
              </a:rPr>
              <a:t>жұмыстарына</a:t>
            </a:r>
            <a:r>
              <a:rPr lang="ru-RU" sz="2300" kern="0" spc="-231" dirty="0">
                <a:latin typeface="Times New Roman" panose="02020603050405020304" pitchFamily="18" charset="0"/>
                <a:cs typeface="Times New Roman" panose="02020603050405020304" pitchFamily="18" charset="0"/>
              </a:rPr>
              <a:t> 2, </a:t>
            </a:r>
            <a:r>
              <a:rPr lang="ru-RU" sz="2300" kern="0" spc="-231" dirty="0" err="1">
                <a:latin typeface="Times New Roman" panose="02020603050405020304" pitchFamily="18" charset="0"/>
                <a:cs typeface="Times New Roman" panose="02020603050405020304" pitchFamily="18" charset="0"/>
              </a:rPr>
              <a:t>математикаға</a:t>
            </a:r>
            <a:r>
              <a:rPr lang="ru-RU" sz="2300" kern="0" spc="-231" dirty="0">
                <a:latin typeface="Times New Roman" panose="02020603050405020304" pitchFamily="18" charset="0"/>
                <a:cs typeface="Times New Roman" panose="02020603050405020304" pitchFamily="18" charset="0"/>
              </a:rPr>
              <a:t> (алгебра) (</a:t>
            </a:r>
            <a:r>
              <a:rPr lang="ru-RU" sz="2300" kern="0" spc="-231" dirty="0" err="1">
                <a:latin typeface="Times New Roman" panose="02020603050405020304" pitchFamily="18" charset="0"/>
                <a:cs typeface="Times New Roman" panose="02020603050405020304" pitchFamily="18" charset="0"/>
              </a:rPr>
              <a:t>жазбаша</a:t>
            </a:r>
            <a:r>
              <a:rPr lang="ru-RU" sz="2300" kern="0" spc="-231" dirty="0">
                <a:latin typeface="Times New Roman" panose="02020603050405020304" pitchFamily="18" charset="0"/>
                <a:cs typeface="Times New Roman" panose="02020603050405020304" pitchFamily="18" charset="0"/>
              </a:rPr>
              <a:t>) 2 </a:t>
            </a:r>
            <a:r>
              <a:rPr lang="ru-RU" sz="2300" kern="0" spc="-231" dirty="0" err="1">
                <a:latin typeface="Times New Roman" panose="02020603050405020304" pitchFamily="18" charset="0"/>
                <a:cs typeface="Times New Roman" panose="02020603050405020304" pitchFamily="18" charset="0"/>
              </a:rPr>
              <a:t>астрономиялық</a:t>
            </a:r>
            <a:r>
              <a:rPr lang="ru-RU" sz="2300" kern="0" spc="-231" dirty="0">
                <a:latin typeface="Times New Roman" panose="02020603050405020304" pitchFamily="18" charset="0"/>
                <a:cs typeface="Times New Roman" panose="02020603050405020304" pitchFamily="18" charset="0"/>
              </a:rPr>
              <a:t> </a:t>
            </a:r>
            <a:r>
              <a:rPr lang="ru-RU" sz="2300" kern="0" spc="-231" dirty="0" err="1">
                <a:latin typeface="Times New Roman" panose="02020603050405020304" pitchFamily="18" charset="0"/>
                <a:cs typeface="Times New Roman" panose="02020603050405020304" pitchFamily="18" charset="0"/>
              </a:rPr>
              <a:t>сағат</a:t>
            </a:r>
            <a:r>
              <a:rPr lang="ru-RU" sz="2300" kern="0" spc="-231" dirty="0">
                <a:latin typeface="Times New Roman" panose="02020603050405020304" pitchFamily="18" charset="0"/>
                <a:cs typeface="Times New Roman" panose="02020603050405020304" pitchFamily="18" charset="0"/>
              </a:rPr>
              <a:t> </a:t>
            </a:r>
            <a:r>
              <a:rPr lang="ru-RU" sz="2300" kern="0" spc="-231" dirty="0" err="1">
                <a:latin typeface="Times New Roman" panose="02020603050405020304" pitchFamily="18" charset="0"/>
                <a:cs typeface="Times New Roman" panose="02020603050405020304" pitchFamily="18" charset="0"/>
              </a:rPr>
              <a:t>бөлінеді</a:t>
            </a:r>
            <a:r>
              <a:rPr lang="ru-RU" sz="2300" kern="0" spc="-231" dirty="0">
                <a:latin typeface="Times New Roman" panose="02020603050405020304" pitchFamily="18" charset="0"/>
                <a:cs typeface="Times New Roman" panose="02020603050405020304" pitchFamily="18" charset="0"/>
              </a:rPr>
              <a:t> (3 физика-математика </a:t>
            </a:r>
            <a:r>
              <a:rPr lang="ru-RU" sz="2300" kern="0" spc="-231" dirty="0" err="1">
                <a:latin typeface="Times New Roman" panose="02020603050405020304" pitchFamily="18" charset="0"/>
                <a:cs typeface="Times New Roman" panose="02020603050405020304" pitchFamily="18" charset="0"/>
              </a:rPr>
              <a:t>мамандандырылған</a:t>
            </a:r>
            <a:r>
              <a:rPr lang="ru-RU" sz="2300" kern="0" spc="-231" dirty="0">
                <a:latin typeface="Times New Roman" panose="02020603050405020304" pitchFamily="18" charset="0"/>
                <a:cs typeface="Times New Roman" panose="02020603050405020304" pitchFamily="18" charset="0"/>
              </a:rPr>
              <a:t> </a:t>
            </a:r>
            <a:r>
              <a:rPr lang="ru-RU" sz="2300" kern="0" spc="-231" dirty="0" err="1">
                <a:latin typeface="Times New Roman" panose="02020603050405020304" pitchFamily="18" charset="0"/>
                <a:cs typeface="Times New Roman" panose="02020603050405020304" pitchFamily="18" charset="0"/>
              </a:rPr>
              <a:t>мектептерінде</a:t>
            </a:r>
            <a:r>
              <a:rPr lang="ru-RU" sz="2300" kern="0" spc="-231" dirty="0">
                <a:latin typeface="Times New Roman" panose="02020603050405020304" pitchFamily="18" charset="0"/>
                <a:cs typeface="Times New Roman" panose="02020603050405020304" pitchFamily="18" charset="0"/>
              </a:rPr>
              <a:t> - 4 </a:t>
            </a:r>
            <a:r>
              <a:rPr lang="ru-RU" sz="2300" kern="0" spc="-231" dirty="0" err="1">
                <a:latin typeface="Times New Roman" panose="02020603050405020304" pitchFamily="18" charset="0"/>
                <a:cs typeface="Times New Roman" panose="02020603050405020304" pitchFamily="18" charset="0"/>
              </a:rPr>
              <a:t>сағат</a:t>
            </a:r>
            <a:r>
              <a:rPr lang="ru-RU" sz="2300" kern="0" spc="-231" dirty="0">
                <a:latin typeface="Times New Roman" panose="02020603050405020304" pitchFamily="18" charset="0"/>
                <a:cs typeface="Times New Roman" panose="02020603050405020304" pitchFamily="18" charset="0"/>
              </a:rPr>
              <a:t>).</a:t>
            </a:r>
            <a:endParaRPr kumimoji="0" lang="en-US" sz="2300" b="0" i="0" u="none" strike="noStrike" kern="0" cap="none" spc="-231"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08202" y="3861048"/>
            <a:ext cx="9004965" cy="3041667"/>
          </a:xfrm>
          <a:prstGeom prst="rect">
            <a:avLst/>
          </a:prstGeom>
          <a:solidFill>
            <a:schemeClr val="accent6">
              <a:lumMod val="20000"/>
              <a:lumOff val="80000"/>
            </a:schemeClr>
          </a:solidFill>
        </p:spPr>
        <p:txBody>
          <a:bodyPr wrap="square">
            <a:spAutoFit/>
          </a:bodyPr>
          <a:lstStyle/>
          <a:p>
            <a:pPr lvl="0" indent="360000" algn="just">
              <a:lnSpc>
                <a:spcPts val="2940"/>
              </a:lnSpc>
              <a:defRPr/>
            </a:pPr>
            <a:r>
              <a:rPr lang="ru-RU" sz="2300" b="1" kern="0" dirty="0">
                <a:latin typeface="Times New Roman" panose="02020603050405020304" pitchFamily="18" charset="0"/>
                <a:cs typeface="Times New Roman" panose="02020603050405020304" pitchFamily="18" charset="0"/>
              </a:rPr>
              <a:t>62-тармақ.</a:t>
            </a:r>
          </a:p>
          <a:p>
            <a:pPr lvl="0" indent="360000">
              <a:lnSpc>
                <a:spcPts val="2940"/>
              </a:lnSpc>
              <a:defRPr/>
            </a:pPr>
            <a:r>
              <a:rPr lang="ru-RU" sz="2300" b="1" kern="0" dirty="0">
                <a:latin typeface="Times New Roman" panose="02020603050405020304" pitchFamily="18" charset="0"/>
                <a:cs typeface="Times New Roman" panose="02020603050405020304" pitchFamily="18" charset="0"/>
              </a:rPr>
              <a:t>Комиссия </a:t>
            </a:r>
            <a:r>
              <a:rPr lang="ru-RU" sz="2300" b="1" kern="0" dirty="0" err="1">
                <a:latin typeface="Times New Roman" panose="02020603050405020304" pitchFamily="18" charset="0"/>
                <a:cs typeface="Times New Roman" panose="02020603050405020304" pitchFamily="18" charset="0"/>
              </a:rPr>
              <a:t>мүшелері</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мектеп</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ғимаратындағы</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оқушылардың</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жұмысын</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тексереді</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Тексерілмеген</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құжаттар</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мектеп</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басшысына</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сақтауға</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тапсырылады</a:t>
            </a:r>
            <a:r>
              <a:rPr lang="ru-RU" sz="2300" b="1" kern="0" dirty="0">
                <a:latin typeface="Times New Roman" panose="02020603050405020304" pitchFamily="18" charset="0"/>
                <a:cs typeface="Times New Roman" panose="02020603050405020304" pitchFamily="18" charset="0"/>
              </a:rPr>
              <a:t>. 9 (10) -</a:t>
            </a:r>
            <a:r>
              <a:rPr lang="ru-RU" sz="2300" b="1" kern="0" dirty="0" err="1">
                <a:latin typeface="Times New Roman" panose="02020603050405020304" pitchFamily="18" charset="0"/>
                <a:cs typeface="Times New Roman" panose="02020603050405020304" pitchFamily="18" charset="0"/>
              </a:rPr>
              <a:t>сыныпта</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жұмыс</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баллдық</a:t>
            </a:r>
            <a:r>
              <a:rPr lang="ru-RU" sz="2300" b="1" kern="0" dirty="0">
                <a:latin typeface="Times New Roman" panose="02020603050405020304" pitchFamily="18" charset="0"/>
                <a:cs typeface="Times New Roman" panose="02020603050405020304" pitchFamily="18" charset="0"/>
              </a:rPr>
              <a:t> схема </a:t>
            </a:r>
            <a:r>
              <a:rPr lang="ru-RU" sz="2300" b="1" kern="0" dirty="0" err="1">
                <a:latin typeface="Times New Roman" panose="02020603050405020304" pitchFamily="18" charset="0"/>
                <a:cs typeface="Times New Roman" panose="02020603050405020304" pitchFamily="18" charset="0"/>
              </a:rPr>
              <a:t>бойынша</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тексеріледі</a:t>
            </a:r>
            <a:r>
              <a:rPr lang="ru-RU" sz="2300" b="1" kern="0" dirty="0">
                <a:latin typeface="Times New Roman" panose="02020603050405020304" pitchFamily="18" charset="0"/>
                <a:cs typeface="Times New Roman" panose="02020603050405020304" pitchFamily="18" charset="0"/>
              </a:rPr>
              <a:t>.</a:t>
            </a:r>
          </a:p>
          <a:p>
            <a:pPr lvl="0" indent="360000" algn="just">
              <a:lnSpc>
                <a:spcPts val="2940"/>
              </a:lnSpc>
              <a:defRPr/>
            </a:pPr>
            <a:r>
              <a:rPr lang="ru-RU" sz="2300" b="1" kern="0" dirty="0">
                <a:latin typeface="Times New Roman" panose="02020603050405020304" pitchFamily="18" charset="0"/>
                <a:cs typeface="Times New Roman" panose="02020603050405020304" pitchFamily="18" charset="0"/>
              </a:rPr>
              <a:t>Эссе </a:t>
            </a:r>
            <a:r>
              <a:rPr lang="ru-RU" sz="2300" b="1" kern="0" dirty="0" err="1">
                <a:latin typeface="Times New Roman" panose="02020603050405020304" pitchFamily="18" charset="0"/>
                <a:cs typeface="Times New Roman" panose="02020603050405020304" pitchFamily="18" charset="0"/>
              </a:rPr>
              <a:t>нәтижелері</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бойынша</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тіл</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пәндері</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бойынша</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емле</a:t>
            </a:r>
            <a:r>
              <a:rPr lang="ru-RU" sz="2300" b="1" kern="0" dirty="0">
                <a:latin typeface="Times New Roman" panose="02020603050405020304" pitchFamily="18" charset="0"/>
                <a:cs typeface="Times New Roman" panose="02020603050405020304" pitchFamily="18" charset="0"/>
              </a:rPr>
              <a:t> мен </a:t>
            </a:r>
            <a:r>
              <a:rPr lang="ru-RU" sz="2300" b="1" kern="0" dirty="0" err="1">
                <a:latin typeface="Times New Roman" panose="02020603050405020304" pitchFamily="18" charset="0"/>
                <a:cs typeface="Times New Roman" panose="02020603050405020304" pitchFamily="18" charset="0"/>
              </a:rPr>
              <a:t>грамматикаға</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баға</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қойылады</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әдебиетке</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мазмұнға</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баға</a:t>
            </a:r>
            <a:r>
              <a:rPr lang="ru-RU" sz="2300" b="1" kern="0" dirty="0">
                <a:latin typeface="Times New Roman" panose="02020603050405020304" pitchFamily="18" charset="0"/>
                <a:cs typeface="Times New Roman" panose="02020603050405020304" pitchFamily="18" charset="0"/>
              </a:rPr>
              <a:t> </a:t>
            </a:r>
            <a:r>
              <a:rPr lang="ru-RU" sz="2300" b="1" kern="0" dirty="0" err="1">
                <a:latin typeface="Times New Roman" panose="02020603050405020304" pitchFamily="18" charset="0"/>
                <a:cs typeface="Times New Roman" panose="02020603050405020304" pitchFamily="18" charset="0"/>
              </a:rPr>
              <a:t>қойылады</a:t>
            </a:r>
            <a:r>
              <a:rPr lang="ru-RU" sz="2300" b="1" kern="0" dirty="0">
                <a:latin typeface="Times New Roman" panose="02020603050405020304" pitchFamily="18" charset="0"/>
                <a:cs typeface="Times New Roman" panose="02020603050405020304" pitchFamily="18" charset="0"/>
              </a:rPr>
              <a:t>.</a:t>
            </a:r>
            <a:endParaRPr kumimoji="0" lang="ru-RU" sz="2300" b="1"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517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3" y="0"/>
            <a:ext cx="9005664" cy="2088232"/>
          </a:xfrm>
          <a:noFill/>
        </p:spPr>
        <p:txBody>
          <a:bodyPr>
            <a:noAutofit/>
          </a:bodyPr>
          <a:lstStyle/>
          <a:p>
            <a:pPr algn="l"/>
            <a:r>
              <a:rPr lang="kk-KZ" sz="2800" b="1" dirty="0" smtClean="0">
                <a:latin typeface="Times New Roman" panose="02020603050405020304" pitchFamily="18" charset="0"/>
                <a:cs typeface="Times New Roman" panose="02020603050405020304" pitchFamily="18" charset="0"/>
              </a:rPr>
              <a:t>-Продолжительность  </a:t>
            </a:r>
            <a:br>
              <a:rPr lang="kk-KZ" sz="2800" b="1" dirty="0" smtClean="0">
                <a:latin typeface="Times New Roman" panose="02020603050405020304" pitchFamily="18" charset="0"/>
                <a:cs typeface="Times New Roman" panose="02020603050405020304" pitchFamily="18" charset="0"/>
              </a:rPr>
            </a:br>
            <a:r>
              <a:rPr lang="kk-KZ" sz="2800" b="1" dirty="0" smtClean="0">
                <a:latin typeface="Times New Roman" panose="02020603050405020304" pitchFamily="18" charset="0"/>
                <a:cs typeface="Times New Roman" panose="02020603050405020304" pitchFamily="18" charset="0"/>
              </a:rPr>
              <a:t>-Проверка письменных работ </a:t>
            </a:r>
            <a:br>
              <a:rPr lang="kk-KZ" sz="2800" b="1" dirty="0" smtClean="0">
                <a:latin typeface="Times New Roman" panose="02020603050405020304" pitchFamily="18" charset="0"/>
                <a:cs typeface="Times New Roman" panose="02020603050405020304" pitchFamily="18" charset="0"/>
              </a:rPr>
            </a:br>
            <a:r>
              <a:rPr lang="kk-KZ" sz="2800" b="1" dirty="0" smtClean="0">
                <a:latin typeface="Times New Roman" panose="02020603050405020304" pitchFamily="18" charset="0"/>
                <a:cs typeface="Times New Roman" panose="02020603050405020304" pitchFamily="18" charset="0"/>
              </a:rPr>
              <a:t>-Выставление оценок </a:t>
            </a:r>
            <a:endParaRPr lang="ru-RU" sz="28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39035" y="2132856"/>
            <a:ext cx="9004965" cy="1526059"/>
          </a:xfrm>
          <a:prstGeom prst="rect">
            <a:avLst/>
          </a:prstGeom>
          <a:solidFill>
            <a:schemeClr val="accent6">
              <a:lumMod val="20000"/>
              <a:lumOff val="80000"/>
            </a:schemeClr>
          </a:solidFill>
        </p:spPr>
        <p:txBody>
          <a:bodyPr wrap="square">
            <a:spAutoFit/>
          </a:bodyPr>
          <a:lstStyle/>
          <a:p>
            <a:pPr marL="0" marR="0" lvl="0" indent="360000" algn="just" defTabSz="914400" eaLnBrk="1" fontAlgn="auto" latinLnBrk="0" hangingPunct="1">
              <a:lnSpc>
                <a:spcPts val="2940"/>
              </a:lnSpc>
              <a:spcBef>
                <a:spcPts val="0"/>
              </a:spcBef>
              <a:spcAft>
                <a:spcPts val="0"/>
              </a:spcAft>
              <a:buClrTx/>
              <a:buSzTx/>
              <a:buFontTx/>
              <a:buNone/>
              <a:tabLst/>
              <a:defRPr/>
            </a:pPr>
            <a:r>
              <a:rPr kumimoji="0" lang="kk-KZ" sz="1600" b="1"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ПУНКТ </a:t>
            </a:r>
            <a:r>
              <a:rPr kumimoji="0" lang="en-US" sz="1600" b="1"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58.</a:t>
            </a:r>
            <a:endParaRPr kumimoji="0" lang="kk-KZ" sz="1600" b="1"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endParaRPr>
          </a:p>
          <a:p>
            <a:pPr marL="0" marR="0" lvl="0" indent="360000" algn="just" defTabSz="914400" eaLnBrk="1" fontAlgn="auto" latinLnBrk="0" hangingPunct="1">
              <a:spcBef>
                <a:spcPts val="0"/>
              </a:spcBef>
              <a:spcAft>
                <a:spcPts val="0"/>
              </a:spcAft>
              <a:buClrTx/>
              <a:buSzTx/>
              <a:buFontTx/>
              <a:buNone/>
              <a:tabLst/>
              <a:defRPr/>
            </a:pPr>
            <a:r>
              <a:rPr kumimoji="0" lang="en-US" sz="2300" b="0"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 В 9 (10) классе </a:t>
            </a:r>
            <a:r>
              <a:rPr kumimoji="0" lang="en-US" sz="2300" b="1"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на выполнение письменных работ </a:t>
            </a:r>
            <a:r>
              <a:rPr kumimoji="0" lang="en-US" sz="2300" b="0"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отводится </a:t>
            </a:r>
            <a:r>
              <a:rPr kumimoji="0" lang="en-US" sz="2300" b="1"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2 </a:t>
            </a:r>
            <a:r>
              <a:rPr kumimoji="0" lang="en-US" sz="2300" b="0"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астрономических часа, на математику (алгебру) (письм</a:t>
            </a:r>
            <a:r>
              <a:rPr kumimoji="0" lang="en-US"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енно) – </a:t>
            </a:r>
            <a:r>
              <a:rPr kumimoji="0" lang="en-US" sz="2300" b="1"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3 </a:t>
            </a:r>
            <a:r>
              <a:rPr kumimoji="0" lang="kk-KZ" sz="2300" b="1"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астрономических</a:t>
            </a:r>
            <a:r>
              <a:rPr kumimoji="0" lang="kk-KZ"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часа </a:t>
            </a:r>
            <a:r>
              <a:rPr kumimoji="0" lang="kk-KZ"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(в специализированных школах физико-математического направления </a:t>
            </a:r>
            <a:r>
              <a:rPr kumimoji="0" lang="kk-KZ"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kk-KZ"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300" b="1"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4</a:t>
            </a:r>
            <a:r>
              <a:rPr kumimoji="0" lang="en-US"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kk-KZ"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300" b="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часа).</a:t>
            </a:r>
            <a:endParaRPr kumimoji="0" lang="en-US" sz="2300" b="0" i="0" u="none" strike="noStrike" kern="0" cap="none" spc="-231"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08202" y="4270112"/>
            <a:ext cx="9004965" cy="2233945"/>
          </a:xfrm>
          <a:prstGeom prst="rect">
            <a:avLst/>
          </a:prstGeom>
          <a:solidFill>
            <a:schemeClr val="accent6">
              <a:lumMod val="20000"/>
              <a:lumOff val="80000"/>
            </a:schemeClr>
          </a:solidFill>
        </p:spPr>
        <p:txBody>
          <a:bodyPr wrap="square">
            <a:spAutoFit/>
          </a:bodyPr>
          <a:lstStyle/>
          <a:p>
            <a:pPr marL="0" marR="0" lvl="0" indent="360000" algn="just" defTabSz="914400" eaLnBrk="1" fontAlgn="auto" latinLnBrk="0" hangingPunct="1">
              <a:lnSpc>
                <a:spcPts val="2940"/>
              </a:lnSpc>
              <a:spcBef>
                <a:spcPts val="0"/>
              </a:spcBef>
              <a:spcAft>
                <a:spcPts val="0"/>
              </a:spcAft>
              <a:buClrTx/>
              <a:buSzTx/>
              <a:buFontTx/>
              <a:buNone/>
              <a:tabLst/>
              <a:defRPr/>
            </a:pPr>
            <a:r>
              <a:rPr kumimoji="0" lang="kk-KZ" sz="2000" b="1"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ПУНКТ </a:t>
            </a:r>
            <a:r>
              <a:rPr kumimoji="0" lang="en-US" sz="2000" b="1"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62. </a:t>
            </a:r>
            <a:endParaRPr kumimoji="0" lang="kk-KZ" sz="2000" b="1"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endParaRPr>
          </a:p>
          <a:p>
            <a:pPr marL="0" marR="0" lvl="0" indent="360000" algn="just" defTabSz="914400" eaLnBrk="1" fontAlgn="auto" latinLnBrk="0" hangingPunct="1">
              <a:spcBef>
                <a:spcPts val="0"/>
              </a:spcBef>
              <a:spcAft>
                <a:spcPts val="0"/>
              </a:spcAft>
              <a:buClrTx/>
              <a:buSzTx/>
              <a:buFontTx/>
              <a:buNone/>
              <a:tabLst/>
              <a:defRPr/>
            </a:pPr>
            <a:r>
              <a:rPr lang="kk-KZ" sz="2300" kern="0" spc="-153" dirty="0" smtClean="0">
                <a:latin typeface="Times New Roman" panose="02020603050405020304" pitchFamily="18" charset="0"/>
                <a:cs typeface="Times New Roman" panose="02020603050405020304" pitchFamily="18" charset="0"/>
              </a:rPr>
              <a:t>Ч</a:t>
            </a:r>
            <a:r>
              <a:rPr kumimoji="0" lang="en-US" sz="2300"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лены Комиссии проверяют работы обучающихся в здании школы. Непроверенные работы сдаются на хранение руководителю школы. </a:t>
            </a:r>
            <a:r>
              <a:rPr kumimoji="0" lang="en-US" sz="2300" b="1"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В 9 (10) классе работы проверяются согласно схеме выставления баллов.</a:t>
            </a:r>
            <a:endParaRPr kumimoji="0" lang="kk-KZ" sz="2300" b="1"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endParaRPr>
          </a:p>
          <a:p>
            <a:pPr marL="0" marR="0" lvl="0" indent="360000" algn="just" defTabSz="914400" eaLnBrk="1" fontAlgn="auto" latinLnBrk="0" hangingPunct="1">
              <a:spcBef>
                <a:spcPts val="0"/>
              </a:spcBef>
              <a:spcAft>
                <a:spcPts val="0"/>
              </a:spcAft>
              <a:buClrTx/>
              <a:buSzTx/>
              <a:buFontTx/>
              <a:buNone/>
              <a:tabLst/>
              <a:defRPr/>
            </a:pPr>
            <a:r>
              <a:rPr kumimoji="0" lang="en-US" sz="2300" b="1"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По итогам эссе оценка за орфографию и грамматику  выставляется по языковым предметам, оценка за содержание выставляется по литературе.  </a:t>
            </a:r>
            <a:endParaRPr kumimoji="0" lang="ru-RU" sz="2300" b="1"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181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23528" y="1028343"/>
            <a:ext cx="8640960" cy="489364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69-тармақ.</a:t>
            </a:r>
          </a:p>
          <a:p>
            <a:pPr algn="just"/>
            <a:r>
              <a:rPr lang="ru-RU" sz="2400" dirty="0">
                <a:latin typeface="Times New Roman" panose="02020603050405020304" pitchFamily="18" charset="0"/>
                <a:cs typeface="Times New Roman" panose="02020603050405020304" pitchFamily="18" charset="0"/>
              </a:rPr>
              <a:t>9 (10) -</a:t>
            </a:r>
            <a:r>
              <a:rPr lang="ru-RU" sz="2400" dirty="0" err="1">
                <a:latin typeface="Times New Roman" panose="02020603050405020304" pitchFamily="18" charset="0"/>
                <a:cs typeface="Times New Roman" panose="02020603050405020304" pitchFamily="18" charset="0"/>
              </a:rPr>
              <a:t>сыныпта</a:t>
            </a:r>
            <a:r>
              <a:rPr lang="ru-RU" sz="2400" dirty="0">
                <a:latin typeface="Times New Roman" panose="02020603050405020304" pitchFamily="18" charset="0"/>
                <a:cs typeface="Times New Roman" panose="02020603050405020304" pitchFamily="18" charset="0"/>
              </a:rPr>
              <a:t> Комиссия </a:t>
            </a:r>
            <a:r>
              <a:rPr lang="en-US" sz="2400" dirty="0" err="1">
                <a:latin typeface="Times New Roman" panose="02020603050405020304" pitchFamily="18" charset="0"/>
                <a:cs typeface="Times New Roman" panose="02020603050405020304" pitchFamily="18" charset="0"/>
              </a:rPr>
              <a:t>білім</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алушыларға</a:t>
            </a:r>
            <a:r>
              <a:rPr lang="en-US"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ұпайлар</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емтихан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бағаларын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негізгі</a:t>
            </a:r>
            <a:r>
              <a:rPr lang="ru-RU" sz="2400" dirty="0">
                <a:latin typeface="Times New Roman" panose="02020603050405020304" pitchFamily="18" charset="0"/>
                <a:cs typeface="Times New Roman" panose="02020603050405020304" pitchFamily="18" charset="0"/>
              </a:rPr>
              <a:t> орта </a:t>
            </a:r>
            <a:r>
              <a:rPr lang="ru-RU" sz="2400" dirty="0" err="1">
                <a:latin typeface="Times New Roman" panose="02020603050405020304" pitchFamily="18" charset="0"/>
                <a:cs typeface="Times New Roman" panose="02020603050405020304" pitchFamily="18" charset="0"/>
              </a:rPr>
              <a:t>білім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деңгейінде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курсына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арналған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емтиханның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қағаз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электронды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хаттамасына</a:t>
            </a:r>
            <a:r>
              <a:rPr lang="ru-RU" sz="2400" dirty="0">
                <a:latin typeface="Times New Roman" panose="02020603050405020304" pitchFamily="18" charset="0"/>
                <a:cs typeface="Times New Roman" panose="02020603050405020304" pitchFamily="18" charset="0"/>
              </a:rPr>
              <a:t> осы 5-қосымшаға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нысан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бойынша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енгізеді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Ережелер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әрі</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Хаттама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Хаттамаға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мектеп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комиссиясының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мүшелері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қояды</a:t>
            </a:r>
            <a:r>
              <a:rPr lang="ru-RU" sz="2400" dirty="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9 (10) </a:t>
            </a:r>
            <a:r>
              <a:rPr lang="ru-RU" sz="2400" dirty="0" err="1">
                <a:latin typeface="Times New Roman" panose="02020603050405020304" pitchFamily="18" charset="0"/>
                <a:cs typeface="Times New Roman" panose="02020603050405020304" pitchFamily="18" charset="0"/>
              </a:rPr>
              <a:t>сынып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оқушыларын</a:t>
            </a:r>
            <a:r>
              <a:rPr lang="ru-RU" sz="2400" dirty="0">
                <a:latin typeface="Times New Roman" panose="02020603050405020304" pitchFamily="18" charset="0"/>
                <a:cs typeface="Times New Roman" panose="02020603050405020304" pitchFamily="18" charset="0"/>
              </a:rPr>
              <a:t> балл </a:t>
            </a:r>
            <a:r>
              <a:rPr lang="ru-RU" sz="2400" dirty="0" err="1">
                <a:latin typeface="Times New Roman" panose="02020603050405020304" pitchFamily="18" charset="0"/>
                <a:cs typeface="Times New Roman" panose="02020603050405020304" pitchFamily="18" charset="0"/>
              </a:rPr>
              <a:t>түріндегі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қорытынды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аттестаттаудың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нәтижелері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журналға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қағаз</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электронды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қойылады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6-қосымшаға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емтихан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нәтижелерін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емтихан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бағаларына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ауыстыру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шкаласына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беріледі</a:t>
            </a:r>
            <a:r>
              <a:rPr lang="ru-RU" sz="2400" dirty="0" smtClean="0">
                <a:latin typeface="Times New Roman" panose="02020603050405020304" pitchFamily="18" charset="0"/>
                <a:cs typeface="Times New Roman" panose="02020603050405020304" pitchFamily="18" charset="0"/>
              </a:rPr>
              <a:t> осы </a:t>
            </a:r>
            <a:r>
              <a:rPr lang="ru-RU" sz="2400" dirty="0" err="1">
                <a:latin typeface="Times New Roman" panose="02020603050405020304" pitchFamily="18" charset="0"/>
                <a:cs typeface="Times New Roman" panose="02020603050405020304" pitchFamily="18" charset="0"/>
              </a:rPr>
              <a:t>Ережеге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сәйкес</a:t>
            </a:r>
            <a:r>
              <a:rPr lang="ru-RU" sz="2400" dirty="0">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539552" y="251356"/>
            <a:ext cx="7560840" cy="461665"/>
          </a:xfrm>
          <a:prstGeom prst="rect">
            <a:avLst/>
          </a:prstGeom>
        </p:spPr>
        <p:txBody>
          <a:bodyPr wrap="square">
            <a:spAutoFit/>
          </a:bodyPr>
          <a:lstStyle/>
          <a:p>
            <a:pPr algn="ctr"/>
            <a:r>
              <a:rPr lang="ru-RU" sz="2400" b="1" dirty="0" err="1">
                <a:latin typeface="Times New Roman" panose="02020603050405020304" pitchFamily="18" charset="0"/>
                <a:cs typeface="Times New Roman" panose="02020603050405020304" pitchFamily="18" charset="0"/>
              </a:rPr>
              <a:t>Қорытынды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аттестаттаудын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нәтижелерін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шығару</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23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998"/>
            <a:ext cx="9036496" cy="778098"/>
          </a:xfrm>
        </p:spPr>
        <p:txBody>
          <a:bodyPr>
            <a:noAutofit/>
          </a:bodyPr>
          <a:lstStyle/>
          <a:p>
            <a:r>
              <a:rPr lang="kk-KZ" sz="2800" b="1" dirty="0" smtClean="0">
                <a:latin typeface="Times New Roman" panose="02020603050405020304" pitchFamily="18" charset="0"/>
                <a:cs typeface="Times New Roman" panose="02020603050405020304" pitchFamily="18" charset="0"/>
              </a:rPr>
              <a:t>Подведение  итогов аттестации</a:t>
            </a:r>
            <a:endParaRPr lang="ru-RU" sz="36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92696" y="1052736"/>
            <a:ext cx="8543056" cy="5298886"/>
          </a:xfrm>
          <a:prstGeom prst="rect">
            <a:avLst/>
          </a:prstGeom>
        </p:spPr>
        <p:txBody>
          <a:bodyPr wrap="square">
            <a:spAutoFit/>
          </a:bodyPr>
          <a:lstStyle/>
          <a:p>
            <a:pPr marL="0" marR="0" lvl="0" indent="360000" algn="just" defTabSz="914400" eaLnBrk="1" fontAlgn="auto" latinLnBrk="0" hangingPunct="1">
              <a:lnSpc>
                <a:spcPts val="2940"/>
              </a:lnSpc>
              <a:spcBef>
                <a:spcPts val="0"/>
              </a:spcBef>
              <a:spcAft>
                <a:spcPts val="0"/>
              </a:spcAft>
              <a:buClrTx/>
              <a:buSzTx/>
              <a:buFontTx/>
              <a:buNone/>
              <a:tabLst/>
              <a:defRPr/>
            </a:pPr>
            <a:r>
              <a:rPr kumimoji="0" lang="kk-KZ" sz="2400" b="1"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ПУНКТ 69. </a:t>
            </a:r>
          </a:p>
          <a:p>
            <a:pPr marL="0" marR="0" lvl="0" indent="360000" algn="just" defTabSz="914400" eaLnBrk="1" fontAlgn="auto" latinLnBrk="0" hangingPunct="1">
              <a:lnSpc>
                <a:spcPts val="2940"/>
              </a:lnSpc>
              <a:spcBef>
                <a:spcPts val="0"/>
              </a:spcBef>
              <a:spcAft>
                <a:spcPts val="0"/>
              </a:spcAft>
              <a:buClrTx/>
              <a:buSzTx/>
              <a:buFontTx/>
              <a:buNone/>
              <a:tabLst/>
              <a:defRPr/>
            </a:pPr>
            <a:endParaRPr kumimoji="0" lang="kk-KZ" sz="2400" b="1" i="0" u="none" strike="noStrike" kern="0" cap="none" spc="-153"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endParaRPr>
          </a:p>
          <a:p>
            <a:pPr marL="0" marR="0" lvl="0" indent="360000" algn="just" defTabSz="914400" eaLnBrk="1" fontAlgn="auto" latinLnBrk="0" hangingPunct="1">
              <a:lnSpc>
                <a:spcPts val="2940"/>
              </a:lnSpc>
              <a:spcBef>
                <a:spcPts val="0"/>
              </a:spcBef>
              <a:spcAft>
                <a:spcPts val="0"/>
              </a:spcAft>
              <a:buClrTx/>
              <a:buSzTx/>
              <a:buFontTx/>
              <a:buNone/>
              <a:tabLst/>
              <a:defRPr/>
            </a:pPr>
            <a:r>
              <a:rPr kumimoji="0" lang="en-US" sz="2800"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В 9 (10) классе Комиссия выставляет обучающимся баллы и экзаменационные оценки и вносит их в бумажный и электронный Протокол экзамена за курс обучения на уровне основного среднего</a:t>
            </a:r>
            <a:r>
              <a:rPr kumimoji="0" lang="kk-KZ" sz="2800" i="0" u="none" strike="noStrike" kern="0" cap="none" spc="-153" normalizeH="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153" normalizeH="0" baseline="0" noProof="0" dirty="0" smtClean="0">
                <a:ln>
                  <a:noFill/>
                </a:ln>
                <a:effectLst/>
                <a:uLnTx/>
                <a:uFillTx/>
                <a:latin typeface="Times New Roman" panose="02020603050405020304" pitchFamily="18" charset="0"/>
                <a:cs typeface="Times New Roman" panose="02020603050405020304" pitchFamily="18" charset="0"/>
              </a:rPr>
              <a:t>образования по форм</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е согласно приложению 5 к настоящим Правилам (далее –</a:t>
            </a:r>
            <a:r>
              <a:rPr kumimoji="0" lang="kk-KZ"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Протокол). </a:t>
            </a:r>
            <a:r>
              <a:rPr kumimoji="0" lang="ru-RU"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Протокол </a:t>
            </a:r>
            <a:r>
              <a:rPr kumimoji="0" lang="kk-KZ"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подписывается </a:t>
            </a:r>
            <a:r>
              <a:rPr kumimoji="0" lang="kk-KZ"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членами</a:t>
            </a:r>
            <a:r>
              <a:rPr kumimoji="0" lang="ru-RU"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Комиссии </a:t>
            </a:r>
            <a:r>
              <a:rPr kumimoji="0" lang="ru-RU"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школы </a:t>
            </a:r>
            <a:r>
              <a:rPr kumimoji="0" lang="kk-KZ"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a:t>
            </a:r>
          </a:p>
          <a:p>
            <a:pPr marL="0" marR="0" lvl="0" indent="360000" algn="just" defTabSz="914400" eaLnBrk="1" fontAlgn="auto" latinLnBrk="0" hangingPunct="1">
              <a:lnSpc>
                <a:spcPts val="2940"/>
              </a:lnSpc>
              <a:spcBef>
                <a:spcPts val="0"/>
              </a:spcBef>
              <a:spcAft>
                <a:spcPts val="0"/>
              </a:spcAft>
              <a:buClrTx/>
              <a:buSzTx/>
              <a:buFontTx/>
              <a:buNone/>
              <a:tabLst/>
              <a:defRPr/>
            </a:pPr>
            <a:endPar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endParaRPr>
          </a:p>
          <a:p>
            <a:pPr marL="0" marR="0" lvl="0" indent="360000" algn="just" defTabSz="914400" eaLnBrk="1" fontAlgn="auto" latinLnBrk="0" hangingPunct="1">
              <a:lnSpc>
                <a:spcPts val="2940"/>
              </a:lnSpc>
              <a:spcBef>
                <a:spcPts val="0"/>
              </a:spcBef>
              <a:spcAft>
                <a:spcPts val="0"/>
              </a:spcAft>
              <a:buClrTx/>
              <a:buSzTx/>
              <a:buFontTx/>
              <a:buNone/>
              <a:tabLst/>
              <a:defRPr/>
            </a:pP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Результаты </a:t>
            </a:r>
            <a:r>
              <a:rPr kumimoji="0" lang="ru-RU"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итоговой </a:t>
            </a:r>
            <a:r>
              <a:rPr kumimoji="0" lang="ru-RU"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аттестации </a:t>
            </a:r>
            <a:r>
              <a:rPr kumimoji="0" lang="ru-RU"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обучающихся 9 (10) класса </a:t>
            </a:r>
            <a:r>
              <a:rPr kumimoji="0" lang="ru-RU"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2800" i="0" u="none" strike="noStrike" kern="0" cap="none" spc="-231" normalizeH="0" baseline="0" noProof="0" dirty="0" smtClean="0">
                <a:ln>
                  <a:noFill/>
                </a:ln>
                <a:effectLst/>
                <a:uLnTx/>
                <a:uFillTx/>
                <a:latin typeface="Times New Roman" panose="02020603050405020304" pitchFamily="18" charset="0"/>
                <a:cs typeface="Times New Roman" panose="02020603050405020304" pitchFamily="18" charset="0"/>
              </a:rPr>
              <a:t>по предметам в виде баллов выставляются в журнал (бумажный/электронный) и переводятся по шкале перевода баллов экзамена в экзаменационные оценки согласно приложению 6 к настоящим Правилам.</a:t>
            </a:r>
            <a:endParaRPr kumimoji="0" lang="en-US" sz="2800" i="0" u="none" strike="noStrike" kern="0" cap="none" spc="-231"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124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4306" y="188640"/>
            <a:ext cx="8815388"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09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4"/>
          <p:cNvSpPr txBox="1">
            <a:spLocks/>
          </p:cNvSpPr>
          <p:nvPr/>
        </p:nvSpPr>
        <p:spPr>
          <a:xfrm>
            <a:off x="1115616" y="404664"/>
            <a:ext cx="6912768" cy="1038548"/>
          </a:xfrm>
          <a:prstGeom prst="rect">
            <a:avLst/>
          </a:prstGeom>
        </p:spPr>
        <p:txBody>
          <a:bodyPr vert="horz" lIns="68580" tIns="34290" rIns="68580" bIns="3429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kk-KZ" sz="2400" b="1" dirty="0">
                <a:solidFill>
                  <a:srgbClr val="0070C0"/>
                </a:solidFill>
                <a:latin typeface="Times New Roman" panose="02020603050405020304" pitchFamily="18" charset="0"/>
                <a:cs typeface="Times New Roman" panose="02020603050405020304" pitchFamily="18" charset="0"/>
              </a:rPr>
              <a:t>Білім алушылар </a:t>
            </a:r>
            <a:r>
              <a:rPr lang="kk-KZ" sz="2400" b="1" dirty="0" smtClean="0">
                <a:solidFill>
                  <a:srgbClr val="0070C0"/>
                </a:solidFill>
                <a:latin typeface="Times New Roman" panose="02020603050405020304" pitchFamily="18" charset="0"/>
                <a:cs typeface="Times New Roman" panose="02020603050405020304" pitchFamily="18" charset="0"/>
              </a:rPr>
              <a:t>міндетті</a:t>
            </a:r>
          </a:p>
          <a:p>
            <a:pPr algn="ctr"/>
            <a:endParaRPr lang="kk-KZ" sz="2400" b="1" dirty="0" smtClean="0">
              <a:solidFill>
                <a:srgbClr val="0070C0"/>
              </a:solidFill>
              <a:latin typeface="Times New Roman" panose="02020603050405020304" pitchFamily="18" charset="0"/>
              <a:cs typeface="Times New Roman" panose="02020603050405020304" pitchFamily="18" charset="0"/>
            </a:endParaRPr>
          </a:p>
          <a:p>
            <a:pPr algn="ctr"/>
            <a:r>
              <a:rPr lang="kk-KZ" sz="2400" b="1" dirty="0" smtClean="0">
                <a:solidFill>
                  <a:srgbClr val="0070C0"/>
                </a:solidFill>
                <a:latin typeface="Times New Roman" panose="02020603050405020304" pitchFamily="18" charset="0"/>
                <a:cs typeface="Times New Roman" panose="02020603050405020304" pitchFamily="18" charset="0"/>
              </a:rPr>
              <a:t>Обучающиеся </a:t>
            </a:r>
            <a:r>
              <a:rPr lang="kk-KZ" sz="2400" b="1" dirty="0">
                <a:solidFill>
                  <a:srgbClr val="0070C0"/>
                </a:solidFill>
                <a:latin typeface="Times New Roman" panose="02020603050405020304" pitchFamily="18" charset="0"/>
                <a:cs typeface="Times New Roman" panose="02020603050405020304" pitchFamily="18" charset="0"/>
              </a:rPr>
              <a:t>обязаны</a:t>
            </a:r>
          </a:p>
        </p:txBody>
      </p:sp>
      <p:sp>
        <p:nvSpPr>
          <p:cNvPr id="7" name="Content Placeholder 6"/>
          <p:cNvSpPr>
            <a:spLocks noGrp="1"/>
          </p:cNvSpPr>
          <p:nvPr>
            <p:ph idx="1"/>
          </p:nvPr>
        </p:nvSpPr>
        <p:spPr>
          <a:xfrm>
            <a:off x="423647" y="1458624"/>
            <a:ext cx="8372902" cy="957381"/>
          </a:xfrm>
          <a:ln w="19050">
            <a:solidFill>
              <a:srgbClr val="990000"/>
            </a:solidFill>
          </a:ln>
        </p:spPr>
        <p:txBody>
          <a:bodyPr>
            <a:normAutofit fontScale="47500" lnSpcReduction="20000"/>
          </a:bodyPr>
          <a:lstStyle/>
          <a:p>
            <a:pPr marL="257175" lvl="1" indent="0">
              <a:buNone/>
            </a:pPr>
            <a:endParaRPr lang="ru-RU" sz="1500" dirty="0"/>
          </a:p>
          <a:p>
            <a:pPr lvl="0"/>
            <a:r>
              <a:rPr lang="kk-KZ" sz="2550" dirty="0" smtClean="0">
                <a:solidFill>
                  <a:srgbClr val="0070C0"/>
                </a:solidFill>
                <a:latin typeface="Times New Roman" panose="02020603050405020304" pitchFamily="18" charset="0"/>
                <a:cs typeface="Times New Roman" panose="02020603050405020304" pitchFamily="18" charset="0"/>
              </a:rPr>
              <a:t>Осы нұсқаулықта бекітілген тәртіп нормаларын сақтауға</a:t>
            </a:r>
          </a:p>
          <a:p>
            <a:pPr lvl="0"/>
            <a:r>
              <a:rPr lang="kk-KZ" sz="2550" dirty="0" smtClean="0">
                <a:solidFill>
                  <a:srgbClr val="0070C0"/>
                </a:solidFill>
                <a:latin typeface="Times New Roman" panose="02020603050405020304" pitchFamily="18" charset="0"/>
                <a:cs typeface="Times New Roman" panose="02020603050405020304" pitchFamily="18" charset="0"/>
              </a:rPr>
              <a:t>Е</a:t>
            </a:r>
            <a:r>
              <a:rPr lang="kk-KZ" sz="2550" dirty="0" smtClean="0">
                <a:solidFill>
                  <a:srgbClr val="0070C0"/>
                </a:solidFill>
                <a:latin typeface="Times New Roman" panose="02020603050405020304" pitchFamily="18" charset="0"/>
                <a:cs typeface="Times New Roman" panose="02020603050405020304" pitchFamily="18" charset="0"/>
              </a:rPr>
              <a:t>мтиханға бөлінген уақыт аяқталғанда емтихан жұмысын тапсыруға  міндетті </a:t>
            </a:r>
            <a:endParaRPr lang="ru-RU" sz="2550" dirty="0" smtClean="0">
              <a:solidFill>
                <a:srgbClr val="0070C0"/>
              </a:solidFill>
              <a:latin typeface="Times New Roman" panose="02020603050405020304" pitchFamily="18" charset="0"/>
              <a:cs typeface="Times New Roman" panose="02020603050405020304" pitchFamily="18" charset="0"/>
            </a:endParaRPr>
          </a:p>
          <a:p>
            <a:pPr lvl="0"/>
            <a:r>
              <a:rPr lang="ru-RU" sz="2550" dirty="0" smtClean="0">
                <a:solidFill>
                  <a:srgbClr val="0070C0"/>
                </a:solidFill>
                <a:latin typeface="Times New Roman" panose="02020603050405020304" pitchFamily="18" charset="0"/>
                <a:cs typeface="Times New Roman" panose="02020603050405020304" pitchFamily="18" charset="0"/>
              </a:rPr>
              <a:t>соблюдать </a:t>
            </a:r>
            <a:r>
              <a:rPr lang="ru-RU" sz="2550" dirty="0">
                <a:solidFill>
                  <a:srgbClr val="0070C0"/>
                </a:solidFill>
                <a:latin typeface="Times New Roman" panose="02020603050405020304" pitchFamily="18" charset="0"/>
                <a:cs typeface="Times New Roman" panose="02020603050405020304" pitchFamily="18" charset="0"/>
              </a:rPr>
              <a:t>нормы поведения, установленные инструкцией; </a:t>
            </a:r>
          </a:p>
          <a:p>
            <a:pPr lvl="0"/>
            <a:r>
              <a:rPr lang="ru-RU" sz="2550" dirty="0">
                <a:solidFill>
                  <a:srgbClr val="0070C0"/>
                </a:solidFill>
                <a:latin typeface="Times New Roman" panose="02020603050405020304" pitchFamily="18" charset="0"/>
                <a:cs typeface="Times New Roman" panose="02020603050405020304" pitchFamily="18" charset="0"/>
              </a:rPr>
              <a:t>сдать экзаменационную работу после завершения времени, отведенного для экзамена.</a:t>
            </a:r>
          </a:p>
          <a:p>
            <a:endParaRPr lang="ru-RU" dirty="0">
              <a:solidFill>
                <a:srgbClr val="0070C0"/>
              </a:solidFill>
            </a:endParaRPr>
          </a:p>
          <a:p>
            <a:endParaRPr lang="en-US" dirty="0">
              <a:solidFill>
                <a:srgbClr val="0070C0"/>
              </a:solidFill>
            </a:endParaRPr>
          </a:p>
          <a:p>
            <a:endParaRPr lang="en-US" dirty="0">
              <a:solidFill>
                <a:srgbClr val="0070C0"/>
              </a:solidFill>
            </a:endParaRPr>
          </a:p>
        </p:txBody>
      </p:sp>
      <p:sp>
        <p:nvSpPr>
          <p:cNvPr id="5" name="Content Placeholder 6"/>
          <p:cNvSpPr txBox="1">
            <a:spLocks/>
          </p:cNvSpPr>
          <p:nvPr/>
        </p:nvSpPr>
        <p:spPr>
          <a:xfrm>
            <a:off x="423647" y="2431417"/>
            <a:ext cx="8372902" cy="4165935"/>
          </a:xfrm>
          <a:prstGeom prst="rect">
            <a:avLst/>
          </a:prstGeom>
          <a:ln w="19050">
            <a:solidFill>
              <a:srgbClr val="990000"/>
            </a:solidFill>
          </a:ln>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Емтихан</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кезінде</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келесі</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заттарды</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пайдалануға</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тыйым</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салынады</a:t>
            </a:r>
            <a:endParaRPr lang="kk-KZ" sz="15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kk-KZ" sz="1500" b="1" dirty="0" smtClean="0">
                <a:solidFill>
                  <a:srgbClr val="FF0000"/>
                </a:solidFill>
                <a:latin typeface="Times New Roman" panose="02020603050405020304" pitchFamily="18" charset="0"/>
                <a:cs typeface="Times New Roman" panose="02020603050405020304" pitchFamily="18" charset="0"/>
              </a:rPr>
              <a:t>   Во </a:t>
            </a:r>
            <a:r>
              <a:rPr lang="kk-KZ" sz="1500" b="1" dirty="0">
                <a:solidFill>
                  <a:srgbClr val="FF0000"/>
                </a:solidFill>
                <a:latin typeface="Times New Roman" panose="02020603050405020304" pitchFamily="18" charset="0"/>
                <a:cs typeface="Times New Roman" panose="02020603050405020304" pitchFamily="18" charset="0"/>
              </a:rPr>
              <a:t>время </a:t>
            </a:r>
            <a:r>
              <a:rPr lang="kk-KZ" sz="1500" b="1" dirty="0" smtClean="0">
                <a:solidFill>
                  <a:srgbClr val="FF0000"/>
                </a:solidFill>
                <a:latin typeface="Times New Roman" panose="02020603050405020304" pitchFamily="18" charset="0"/>
                <a:cs typeface="Times New Roman" panose="02020603050405020304" pitchFamily="18" charset="0"/>
              </a:rPr>
              <a:t>экзамена</a:t>
            </a:r>
            <a:r>
              <a:rPr lang="kk-KZ" sz="1500" b="1" dirty="0" smtClean="0">
                <a:solidFill>
                  <a:srgbClr val="FF0000"/>
                </a:solidFill>
                <a:latin typeface="Times New Roman" panose="02020603050405020304" pitchFamily="18" charset="0"/>
                <a:cs typeface="Times New Roman" panose="02020603050405020304" pitchFamily="18" charset="0"/>
              </a:rPr>
              <a:t> </a:t>
            </a:r>
            <a:r>
              <a:rPr lang="kk-KZ" sz="1500" b="1" dirty="0">
                <a:solidFill>
                  <a:srgbClr val="FF0000"/>
                </a:solidFill>
                <a:latin typeface="Times New Roman" panose="02020603050405020304" pitchFamily="18" charset="0"/>
                <a:cs typeface="Times New Roman" panose="02020603050405020304" pitchFamily="18" charset="0"/>
              </a:rPr>
              <a:t>запрещается использовать следующие предметы</a:t>
            </a:r>
            <a:r>
              <a:rPr lang="ru-RU" sz="1500" b="1" dirty="0">
                <a:solidFill>
                  <a:srgbClr val="FF0000"/>
                </a:solidFill>
                <a:latin typeface="Times New Roman" panose="02020603050405020304" pitchFamily="18" charset="0"/>
                <a:cs typeface="Times New Roman" panose="02020603050405020304" pitchFamily="18" charset="0"/>
              </a:rPr>
              <a:t>:</a:t>
            </a:r>
          </a:p>
          <a:p>
            <a:endParaRPr lang="ru-RU" sz="1500" dirty="0">
              <a:latin typeface="Arial Narrow" panose="020B0606020202030204" pitchFamily="34" charset="0"/>
            </a:endParaRPr>
          </a:p>
          <a:p>
            <a:endParaRPr lang="ru-RU" sz="1575" dirty="0">
              <a:latin typeface="Arial Narrow" panose="020B0606020202030204" pitchFamily="34" charset="0"/>
            </a:endParaRPr>
          </a:p>
          <a:p>
            <a:endParaRPr lang="en-US" sz="1575" dirty="0">
              <a:latin typeface="Arial Narrow" panose="020B0606020202030204" pitchFamily="34" charset="0"/>
            </a:endParaRPr>
          </a:p>
          <a:p>
            <a:endParaRPr lang="en-US" sz="1575"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86878380"/>
              </p:ext>
            </p:extLst>
          </p:nvPr>
        </p:nvGraphicFramePr>
        <p:xfrm>
          <a:off x="643717" y="3124974"/>
          <a:ext cx="7932762" cy="1819148"/>
        </p:xfrm>
        <a:graphic>
          <a:graphicData uri="http://schemas.openxmlformats.org/drawingml/2006/table">
            <a:tbl>
              <a:tblPr firstRow="1" firstCol="1" bandRow="1">
                <a:tableStyleId>{5FD0F851-EC5A-4D38-B0AD-8093EC10F338}</a:tableStyleId>
              </a:tblPr>
              <a:tblGrid>
                <a:gridCol w="3929570">
                  <a:extLst>
                    <a:ext uri="{9D8B030D-6E8A-4147-A177-3AD203B41FA5}">
                      <a16:colId xmlns="" xmlns:a16="http://schemas.microsoft.com/office/drawing/2014/main" val="20000"/>
                    </a:ext>
                  </a:extLst>
                </a:gridCol>
                <a:gridCol w="4003192">
                  <a:extLst>
                    <a:ext uri="{9D8B030D-6E8A-4147-A177-3AD203B41FA5}">
                      <a16:colId xmlns="" xmlns:a16="http://schemas.microsoft.com/office/drawing/2014/main" val="20001"/>
                    </a:ext>
                  </a:extLst>
                </a:gridCol>
              </a:tblGrid>
              <a:tr h="1314450">
                <a:tc>
                  <a:txBody>
                    <a:bodyPr/>
                    <a:lstStyle/>
                    <a:p>
                      <a:pPr marL="342900" lvl="0" indent="-342900" algn="just">
                        <a:lnSpc>
                          <a:spcPct val="115000"/>
                        </a:lnSpc>
                        <a:spcAft>
                          <a:spcPts val="0"/>
                        </a:spcAft>
                        <a:buSzPts val="1200"/>
                        <a:buFont typeface="Symbol" charset="2"/>
                        <a:buChar char=""/>
                        <a:tabLst>
                          <a:tab pos="450215" algn="l"/>
                          <a:tab pos="180340" algn="l"/>
                          <a:tab pos="228600" algn="l"/>
                          <a:tab pos="540385" algn="l"/>
                          <a:tab pos="685800" algn="l"/>
                        </a:tabLst>
                      </a:pPr>
                      <a:r>
                        <a:rPr lang="kk-KZ" sz="1500" b="1" noProof="0" dirty="0" smtClean="0">
                          <a:solidFill>
                            <a:srgbClr val="0070C0"/>
                          </a:solidFill>
                          <a:effectLst/>
                          <a:latin typeface="Times New Roman" panose="02020603050405020304" pitchFamily="18" charset="0"/>
                          <a:cs typeface="Times New Roman" panose="02020603050405020304" pitchFamily="18" charset="0"/>
                        </a:rPr>
                        <a:t>Ұялы</a:t>
                      </a:r>
                      <a:r>
                        <a:rPr lang="kk-KZ" sz="1500" b="1" baseline="0" noProof="0" dirty="0" smtClean="0">
                          <a:solidFill>
                            <a:srgbClr val="0070C0"/>
                          </a:solidFill>
                          <a:effectLst/>
                          <a:latin typeface="Times New Roman" panose="02020603050405020304" pitchFamily="18" charset="0"/>
                          <a:cs typeface="Times New Roman" panose="02020603050405020304" pitchFamily="18" charset="0"/>
                        </a:rPr>
                        <a:t> телефон </a:t>
                      </a:r>
                      <a:r>
                        <a:rPr lang="kk-KZ" sz="1500" b="1" noProof="0" dirty="0" smtClean="0">
                          <a:solidFill>
                            <a:srgbClr val="0070C0"/>
                          </a:solidFill>
                          <a:effectLst/>
                          <a:latin typeface="Times New Roman" panose="02020603050405020304" pitchFamily="18" charset="0"/>
                          <a:cs typeface="Times New Roman" panose="02020603050405020304" pitchFamily="18" charset="0"/>
                        </a:rPr>
                        <a:t>мобильные </a:t>
                      </a:r>
                      <a:r>
                        <a:rPr lang="kk-KZ" sz="1500" b="1" noProof="0" dirty="0">
                          <a:solidFill>
                            <a:srgbClr val="0070C0"/>
                          </a:solidFill>
                          <a:effectLst/>
                          <a:latin typeface="Times New Roman" panose="02020603050405020304" pitchFamily="18" charset="0"/>
                          <a:cs typeface="Times New Roman" panose="02020603050405020304" pitchFamily="18" charset="0"/>
                        </a:rPr>
                        <a:t>телефоны</a:t>
                      </a:r>
                    </a:p>
                    <a:p>
                      <a:pPr marL="342900" lvl="0" indent="-342900" algn="just">
                        <a:lnSpc>
                          <a:spcPct val="115000"/>
                        </a:lnSpc>
                        <a:spcAft>
                          <a:spcPts val="0"/>
                        </a:spcAft>
                        <a:buSzPts val="1200"/>
                        <a:buFont typeface="Symbol" charset="2"/>
                        <a:buChar char=""/>
                        <a:tabLst>
                          <a:tab pos="450215" algn="l"/>
                          <a:tab pos="180340" algn="l"/>
                          <a:tab pos="228600" algn="l"/>
                          <a:tab pos="540385" algn="l"/>
                          <a:tab pos="685800" algn="l"/>
                        </a:tabLst>
                      </a:pPr>
                      <a:r>
                        <a:rPr lang="kk-KZ" sz="1500" b="1" dirty="0" smtClean="0">
                          <a:solidFill>
                            <a:srgbClr val="0070C0"/>
                          </a:solidFill>
                          <a:latin typeface="Times New Roman" panose="02020603050405020304" pitchFamily="18" charset="0"/>
                          <a:cs typeface="Times New Roman" panose="02020603050405020304" pitchFamily="18" charset="0"/>
                        </a:rPr>
                        <a:t>Анықтама материалдары   справочные</a:t>
                      </a:r>
                      <a:r>
                        <a:rPr lang="kk-KZ" sz="1500" b="1" baseline="0" dirty="0" smtClean="0">
                          <a:solidFill>
                            <a:srgbClr val="0070C0"/>
                          </a:solidFill>
                          <a:latin typeface="Times New Roman" panose="02020603050405020304" pitchFamily="18" charset="0"/>
                          <a:cs typeface="Times New Roman" panose="02020603050405020304" pitchFamily="18" charset="0"/>
                        </a:rPr>
                        <a:t> </a:t>
                      </a:r>
                      <a:r>
                        <a:rPr lang="kk-KZ" sz="1500" b="1" baseline="0" dirty="0">
                          <a:solidFill>
                            <a:srgbClr val="0070C0"/>
                          </a:solidFill>
                          <a:latin typeface="Times New Roman" panose="02020603050405020304" pitchFamily="18" charset="0"/>
                          <a:cs typeface="Times New Roman" panose="02020603050405020304" pitchFamily="18" charset="0"/>
                        </a:rPr>
                        <a:t>материалы</a:t>
                      </a:r>
                      <a:endParaRPr lang="kk-KZ" sz="1500" b="1" dirty="0">
                        <a:solidFill>
                          <a:srgbClr val="0070C0"/>
                        </a:solidFill>
                        <a:latin typeface="Times New Roman" panose="02020603050405020304" pitchFamily="18" charset="0"/>
                        <a:cs typeface="Times New Roman" panose="02020603050405020304" pitchFamily="18" charset="0"/>
                      </a:endParaRPr>
                    </a:p>
                    <a:p>
                      <a:pPr marL="342900" lvl="0" indent="-342900" algn="l">
                        <a:lnSpc>
                          <a:spcPct val="115000"/>
                        </a:lnSpc>
                        <a:spcAft>
                          <a:spcPts val="0"/>
                        </a:spcAft>
                        <a:buSzPts val="1200"/>
                        <a:buFont typeface="Symbol" charset="2"/>
                        <a:buChar char=""/>
                        <a:tabLst>
                          <a:tab pos="450215" algn="l"/>
                          <a:tab pos="180340" algn="l"/>
                          <a:tab pos="228600" algn="l"/>
                          <a:tab pos="540385" algn="l"/>
                          <a:tab pos="685800" algn="l"/>
                        </a:tabLst>
                      </a:pPr>
                      <a:r>
                        <a:rPr lang="kk-KZ" sz="1500" b="1" dirty="0" smtClean="0">
                          <a:solidFill>
                            <a:srgbClr val="0070C0"/>
                          </a:solidFill>
                          <a:latin typeface="Times New Roman" panose="02020603050405020304" pitchFamily="18" charset="0"/>
                          <a:cs typeface="Times New Roman" panose="02020603050405020304" pitchFamily="18" charset="0"/>
                        </a:rPr>
                        <a:t>оқулықтар және басқа оқу-әдістемелік әдебиеттер</a:t>
                      </a:r>
                    </a:p>
                    <a:p>
                      <a:pPr marL="342900" lvl="0" indent="-342900" algn="l">
                        <a:lnSpc>
                          <a:spcPct val="115000"/>
                        </a:lnSpc>
                        <a:spcAft>
                          <a:spcPts val="0"/>
                        </a:spcAft>
                        <a:buSzPts val="1200"/>
                        <a:buFont typeface="Symbol" charset="2"/>
                        <a:buChar char=""/>
                        <a:tabLst>
                          <a:tab pos="450215" algn="l"/>
                          <a:tab pos="180340" algn="l"/>
                          <a:tab pos="228600" algn="l"/>
                          <a:tab pos="540385" algn="l"/>
                          <a:tab pos="685800" algn="l"/>
                        </a:tabLst>
                      </a:pPr>
                      <a:r>
                        <a:rPr lang="kk-KZ" sz="1500" b="1" dirty="0" smtClean="0">
                          <a:solidFill>
                            <a:srgbClr val="0070C0"/>
                          </a:solidFill>
                          <a:latin typeface="Times New Roman" panose="02020603050405020304" pitchFamily="18" charset="0"/>
                          <a:cs typeface="Times New Roman" panose="02020603050405020304" pitchFamily="18" charset="0"/>
                        </a:rPr>
                        <a:t>учебники </a:t>
                      </a:r>
                      <a:r>
                        <a:rPr lang="kk-KZ" sz="1500" b="1" dirty="0">
                          <a:solidFill>
                            <a:srgbClr val="0070C0"/>
                          </a:solidFill>
                          <a:latin typeface="Times New Roman" panose="02020603050405020304" pitchFamily="18" charset="0"/>
                          <a:cs typeface="Times New Roman" panose="02020603050405020304" pitchFamily="18" charset="0"/>
                        </a:rPr>
                        <a:t>и другую учебно-методическую литературу</a:t>
                      </a:r>
                      <a:endParaRPr lang="ru-RU" sz="1500" b="1" dirty="0">
                        <a:solidFill>
                          <a:srgbClr val="0070C0"/>
                        </a:solidFill>
                        <a:effectLst/>
                        <a:latin typeface="Times New Roman" panose="02020603050405020304" pitchFamily="18" charset="0"/>
                        <a:cs typeface="Times New Roman" panose="02020603050405020304" pitchFamily="18" charset="0"/>
                      </a:endParaRPr>
                    </a:p>
                  </a:txBody>
                  <a:tcPr marL="51435" marR="51435" marT="0" marB="0"/>
                </a:tc>
                <a:tc>
                  <a:txBody>
                    <a:bodyPr/>
                    <a:lstStyle/>
                    <a:p>
                      <a:pPr marL="177800" marR="0" lvl="0" indent="-177800" algn="l" defTabSz="914400" rtl="0" eaLnBrk="1" fontAlgn="auto" latinLnBrk="0" hangingPunct="1">
                        <a:lnSpc>
                          <a:spcPct val="115000"/>
                        </a:lnSpc>
                        <a:spcBef>
                          <a:spcPts val="0"/>
                        </a:spcBef>
                        <a:spcAft>
                          <a:spcPts val="0"/>
                        </a:spcAft>
                        <a:buClrTx/>
                        <a:buSzPts val="1200"/>
                        <a:buFont typeface="Symbol" charset="2"/>
                        <a:buChar char=""/>
                        <a:tabLst>
                          <a:tab pos="450215" algn="l"/>
                          <a:tab pos="180340" algn="l"/>
                          <a:tab pos="228600" algn="l"/>
                          <a:tab pos="540385" algn="l"/>
                          <a:tab pos="685800" algn="l"/>
                        </a:tabLst>
                        <a:defRPr/>
                      </a:pPr>
                      <a:r>
                        <a:rPr lang="ru-RU" sz="1500" b="1" dirty="0" err="1" smtClean="0">
                          <a:solidFill>
                            <a:srgbClr val="0070C0"/>
                          </a:solidFill>
                          <a:latin typeface="Times New Roman" panose="02020603050405020304" pitchFamily="18" charset="0"/>
                          <a:cs typeface="Times New Roman" panose="02020603050405020304" pitchFamily="18" charset="0"/>
                        </a:rPr>
                        <a:t>сыртқы</a:t>
                      </a:r>
                      <a:r>
                        <a:rPr lang="ru-RU" sz="1500" b="1" dirty="0" smtClean="0">
                          <a:solidFill>
                            <a:srgbClr val="0070C0"/>
                          </a:solidFill>
                          <a:latin typeface="Times New Roman" panose="02020603050405020304" pitchFamily="18" charset="0"/>
                          <a:cs typeface="Times New Roman" panose="02020603050405020304" pitchFamily="18" charset="0"/>
                        </a:rPr>
                        <a:t> </a:t>
                      </a:r>
                      <a:r>
                        <a:rPr lang="ru-RU" sz="1500" b="1" dirty="0" err="1" smtClean="0">
                          <a:solidFill>
                            <a:srgbClr val="0070C0"/>
                          </a:solidFill>
                          <a:latin typeface="Times New Roman" panose="02020603050405020304" pitchFamily="18" charset="0"/>
                          <a:cs typeface="Times New Roman" panose="02020603050405020304" pitchFamily="18" charset="0"/>
                        </a:rPr>
                        <a:t>байланысты</a:t>
                      </a:r>
                      <a:r>
                        <a:rPr lang="ru-RU" sz="1500" b="1" dirty="0" smtClean="0">
                          <a:solidFill>
                            <a:srgbClr val="0070C0"/>
                          </a:solidFill>
                          <a:latin typeface="Times New Roman" panose="02020603050405020304" pitchFamily="18" charset="0"/>
                          <a:cs typeface="Times New Roman" panose="02020603050405020304" pitchFamily="18" charset="0"/>
                        </a:rPr>
                        <a:t> </a:t>
                      </a:r>
                      <a:r>
                        <a:rPr lang="ru-RU" sz="1500" b="1" dirty="0" err="1" smtClean="0">
                          <a:solidFill>
                            <a:srgbClr val="0070C0"/>
                          </a:solidFill>
                          <a:latin typeface="Times New Roman" panose="02020603050405020304" pitchFamily="18" charset="0"/>
                          <a:cs typeface="Times New Roman" panose="02020603050405020304" pitchFamily="18" charset="0"/>
                        </a:rPr>
                        <a:t>қамтамасыз</a:t>
                      </a:r>
                      <a:r>
                        <a:rPr lang="ru-RU" sz="1500" b="1" dirty="0" smtClean="0">
                          <a:solidFill>
                            <a:srgbClr val="0070C0"/>
                          </a:solidFill>
                          <a:latin typeface="Times New Roman" panose="02020603050405020304" pitchFamily="18" charset="0"/>
                          <a:cs typeface="Times New Roman" panose="02020603050405020304" pitchFamily="18" charset="0"/>
                        </a:rPr>
                        <a:t> </a:t>
                      </a:r>
                      <a:r>
                        <a:rPr lang="ru-RU" sz="1500" b="1" dirty="0" err="1" smtClean="0">
                          <a:solidFill>
                            <a:srgbClr val="0070C0"/>
                          </a:solidFill>
                          <a:latin typeface="Times New Roman" panose="02020603050405020304" pitchFamily="18" charset="0"/>
                          <a:cs typeface="Times New Roman" panose="02020603050405020304" pitchFamily="18" charset="0"/>
                        </a:rPr>
                        <a:t>ететін</a:t>
                      </a:r>
                      <a:r>
                        <a:rPr lang="ru-RU" sz="1500" b="1" dirty="0" smtClean="0">
                          <a:solidFill>
                            <a:srgbClr val="0070C0"/>
                          </a:solidFill>
                          <a:latin typeface="Times New Roman" panose="02020603050405020304" pitchFamily="18" charset="0"/>
                          <a:cs typeface="Times New Roman" panose="02020603050405020304" pitchFamily="18" charset="0"/>
                        </a:rPr>
                        <a:t> </a:t>
                      </a:r>
                      <a:r>
                        <a:rPr lang="ru-RU" sz="1500" b="1" dirty="0" err="1" smtClean="0">
                          <a:solidFill>
                            <a:srgbClr val="0070C0"/>
                          </a:solidFill>
                          <a:latin typeface="Times New Roman" panose="02020603050405020304" pitchFamily="18" charset="0"/>
                          <a:cs typeface="Times New Roman" panose="02020603050405020304" pitchFamily="18" charset="0"/>
                        </a:rPr>
                        <a:t>электрондық</a:t>
                      </a:r>
                      <a:r>
                        <a:rPr lang="ru-RU" sz="1500" b="1" dirty="0" smtClean="0">
                          <a:solidFill>
                            <a:srgbClr val="0070C0"/>
                          </a:solidFill>
                          <a:latin typeface="Times New Roman" panose="02020603050405020304" pitchFamily="18" charset="0"/>
                          <a:cs typeface="Times New Roman" panose="02020603050405020304" pitchFamily="18" charset="0"/>
                        </a:rPr>
                        <a:t> </a:t>
                      </a:r>
                      <a:r>
                        <a:rPr lang="ru-RU" sz="1500" b="1" dirty="0" err="1" smtClean="0">
                          <a:solidFill>
                            <a:srgbClr val="0070C0"/>
                          </a:solidFill>
                          <a:latin typeface="Times New Roman" panose="02020603050405020304" pitchFamily="18" charset="0"/>
                          <a:cs typeface="Times New Roman" panose="02020603050405020304" pitchFamily="18" charset="0"/>
                        </a:rPr>
                        <a:t>құрылғылар</a:t>
                      </a:r>
                      <a:r>
                        <a:rPr lang="ru-RU" sz="1500" b="1" dirty="0" smtClean="0">
                          <a:solidFill>
                            <a:srgbClr val="0070C0"/>
                          </a:solidFill>
                          <a:latin typeface="Times New Roman" panose="02020603050405020304" pitchFamily="18" charset="0"/>
                          <a:cs typeface="Times New Roman" panose="02020603050405020304" pitchFamily="18" charset="0"/>
                        </a:rPr>
                        <a:t> (</a:t>
                      </a:r>
                      <a:r>
                        <a:rPr lang="ru-RU" sz="1500" b="1" dirty="0" err="1" smtClean="0">
                          <a:solidFill>
                            <a:srgbClr val="0070C0"/>
                          </a:solidFill>
                          <a:latin typeface="Times New Roman" panose="02020603050405020304" pitchFamily="18" charset="0"/>
                          <a:cs typeface="Times New Roman" panose="02020603050405020304" pitchFamily="18" charset="0"/>
                        </a:rPr>
                        <a:t>ақылды</a:t>
                      </a:r>
                      <a:r>
                        <a:rPr lang="ru-RU" sz="1500" b="1" dirty="0" smtClean="0">
                          <a:solidFill>
                            <a:srgbClr val="0070C0"/>
                          </a:solidFill>
                          <a:latin typeface="Times New Roman" panose="02020603050405020304" pitchFamily="18" charset="0"/>
                          <a:cs typeface="Times New Roman" panose="02020603050405020304" pitchFamily="18" charset="0"/>
                        </a:rPr>
                        <a:t> </a:t>
                      </a:r>
                      <a:r>
                        <a:rPr lang="ru-RU" sz="1500" b="1" dirty="0" err="1" smtClean="0">
                          <a:solidFill>
                            <a:srgbClr val="0070C0"/>
                          </a:solidFill>
                          <a:latin typeface="Times New Roman" panose="02020603050405020304" pitchFamily="18" charset="0"/>
                          <a:cs typeface="Times New Roman" panose="02020603050405020304" pitchFamily="18" charset="0"/>
                        </a:rPr>
                        <a:t>сағаттар</a:t>
                      </a:r>
                      <a:r>
                        <a:rPr lang="ru-RU" sz="1500" b="1" smtClean="0">
                          <a:solidFill>
                            <a:srgbClr val="0070C0"/>
                          </a:solidFill>
                          <a:latin typeface="Times New Roman" panose="02020603050405020304" pitchFamily="18" charset="0"/>
                          <a:cs typeface="Times New Roman" panose="02020603050405020304" pitchFamily="18" charset="0"/>
                        </a:rPr>
                        <a:t>) </a:t>
                      </a:r>
                    </a:p>
                    <a:p>
                      <a:pPr marL="177800" marR="0" lvl="0" indent="-177800" algn="l" defTabSz="914400" rtl="0" eaLnBrk="1" fontAlgn="auto" latinLnBrk="0" hangingPunct="1">
                        <a:lnSpc>
                          <a:spcPct val="115000"/>
                        </a:lnSpc>
                        <a:spcBef>
                          <a:spcPts val="0"/>
                        </a:spcBef>
                        <a:spcAft>
                          <a:spcPts val="0"/>
                        </a:spcAft>
                        <a:buClrTx/>
                        <a:buSzPts val="1200"/>
                        <a:buFont typeface="Symbol" charset="2"/>
                        <a:buChar char=""/>
                        <a:tabLst>
                          <a:tab pos="450215" algn="l"/>
                          <a:tab pos="180340" algn="l"/>
                          <a:tab pos="228600" algn="l"/>
                          <a:tab pos="540385" algn="l"/>
                          <a:tab pos="685800" algn="l"/>
                        </a:tabLst>
                        <a:defRPr/>
                      </a:pPr>
                      <a:r>
                        <a:rPr lang="ru-RU" sz="1500" b="1" smtClean="0">
                          <a:solidFill>
                            <a:srgbClr val="0070C0"/>
                          </a:solidFill>
                          <a:latin typeface="Times New Roman" panose="02020603050405020304" pitchFamily="18" charset="0"/>
                          <a:cs typeface="Times New Roman" panose="02020603050405020304" pitchFamily="18" charset="0"/>
                        </a:rPr>
                        <a:t> </a:t>
                      </a:r>
                      <a:r>
                        <a:rPr lang="ru-RU" sz="1500" b="1" dirty="0" smtClean="0">
                          <a:solidFill>
                            <a:srgbClr val="0070C0"/>
                          </a:solidFill>
                          <a:latin typeface="Times New Roman" panose="02020603050405020304" pitchFamily="18" charset="0"/>
                          <a:cs typeface="Times New Roman" panose="02020603050405020304" pitchFamily="18" charset="0"/>
                        </a:rPr>
                        <a:t>электронные </a:t>
                      </a:r>
                      <a:r>
                        <a:rPr lang="ru-RU" sz="1500" b="1" dirty="0">
                          <a:solidFill>
                            <a:srgbClr val="0070C0"/>
                          </a:solidFill>
                          <a:latin typeface="Times New Roman" panose="02020603050405020304" pitchFamily="18" charset="0"/>
                          <a:cs typeface="Times New Roman" panose="02020603050405020304" pitchFamily="18" charset="0"/>
                        </a:rPr>
                        <a:t>устройства, которые обеспечивают внешнюю связь </a:t>
                      </a:r>
                      <a:r>
                        <a:rPr lang="kk-KZ" sz="1500" b="1" noProof="0" dirty="0">
                          <a:solidFill>
                            <a:srgbClr val="0070C0"/>
                          </a:solidFill>
                          <a:effectLst/>
                          <a:latin typeface="Times New Roman" panose="02020603050405020304" pitchFamily="18" charset="0"/>
                          <a:cs typeface="Times New Roman" panose="02020603050405020304" pitchFamily="18" charset="0"/>
                        </a:rPr>
                        <a:t>(смарт-часы</a:t>
                      </a:r>
                      <a:r>
                        <a:rPr lang="kk-KZ" sz="1500" b="1" noProof="0" dirty="0" smtClean="0">
                          <a:solidFill>
                            <a:srgbClr val="0070C0"/>
                          </a:solidFill>
                          <a:effectLst/>
                          <a:latin typeface="Times New Roman" panose="02020603050405020304" pitchFamily="18" charset="0"/>
                          <a:cs typeface="Times New Roman" panose="02020603050405020304" pitchFamily="18" charset="0"/>
                        </a:rPr>
                        <a:t>) </a:t>
                      </a:r>
                      <a:r>
                        <a:rPr lang="kk-KZ" sz="1500" b="1" dirty="0" smtClean="0">
                          <a:solidFill>
                            <a:srgbClr val="0070C0"/>
                          </a:solidFill>
                          <a:latin typeface="Times New Roman" panose="02020603050405020304" pitchFamily="18" charset="0"/>
                          <a:cs typeface="Times New Roman" panose="02020603050405020304" pitchFamily="18" charset="0"/>
                        </a:rPr>
                        <a:t> </a:t>
                      </a:r>
                      <a:r>
                        <a:rPr lang="kk-KZ" sz="1500" b="1" dirty="0">
                          <a:solidFill>
                            <a:srgbClr val="0070C0"/>
                          </a:solidFill>
                          <a:latin typeface="Times New Roman" panose="02020603050405020304" pitchFamily="18" charset="0"/>
                          <a:cs typeface="Times New Roman" panose="02020603050405020304" pitchFamily="18" charset="0"/>
                        </a:rPr>
                        <a:t>шпаргалки</a:t>
                      </a:r>
                      <a:endParaRPr lang="ru-RU" sz="1500" b="1" dirty="0">
                        <a:solidFill>
                          <a:srgbClr val="0070C0"/>
                        </a:solidFill>
                        <a:effectLst/>
                        <a:latin typeface="Times New Roman" panose="02020603050405020304" pitchFamily="18" charset="0"/>
                        <a:cs typeface="Times New Roman" panose="02020603050405020304" pitchFamily="18" charset="0"/>
                      </a:endParaRPr>
                    </a:p>
                    <a:p>
                      <a:pPr marL="0" lvl="0" indent="0" algn="just">
                        <a:lnSpc>
                          <a:spcPct val="115000"/>
                        </a:lnSpc>
                        <a:spcAft>
                          <a:spcPts val="0"/>
                        </a:spcAft>
                        <a:buSzPts val="1200"/>
                        <a:buFont typeface="Symbol" charset="2"/>
                        <a:buNone/>
                        <a:tabLst>
                          <a:tab pos="450215" algn="l"/>
                          <a:tab pos="180340" algn="l"/>
                          <a:tab pos="228600" algn="l"/>
                          <a:tab pos="540385" algn="l"/>
                          <a:tab pos="685800" algn="l"/>
                        </a:tabLst>
                      </a:pPr>
                      <a:endParaRPr lang="ru-RU" sz="1500" b="1" dirty="0">
                        <a:solidFill>
                          <a:srgbClr val="0070C0"/>
                        </a:solidFill>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10000"/>
                  </a:ext>
                </a:extLst>
              </a:tr>
            </a:tbl>
          </a:graphicData>
        </a:graphic>
      </p:graphicFrame>
      <p:sp>
        <p:nvSpPr>
          <p:cNvPr id="8" name="Прямоугольник 4"/>
          <p:cNvSpPr/>
          <p:nvPr/>
        </p:nvSpPr>
        <p:spPr>
          <a:xfrm>
            <a:off x="4622644" y="5134833"/>
            <a:ext cx="3837788" cy="1246495"/>
          </a:xfrm>
          <a:prstGeom prst="rect">
            <a:avLst/>
          </a:prstGeom>
        </p:spPr>
        <p:txBody>
          <a:bodyPr wrap="square">
            <a:spAutoFit/>
          </a:bodyPr>
          <a:lstStyle/>
          <a:p>
            <a:pPr marL="214313" indent="-214313">
              <a:buFont typeface="Wingdings" panose="05000000000000000000" pitchFamily="2" charset="2"/>
              <a:buChar char="§"/>
            </a:pPr>
            <a:r>
              <a:rPr lang="ru-RU" sz="1500" dirty="0">
                <a:solidFill>
                  <a:srgbClr val="FF0000"/>
                </a:solidFill>
                <a:latin typeface="Times New Roman" panose="02020603050405020304" pitchFamily="18" charset="0"/>
                <a:cs typeface="Times New Roman" panose="02020603050405020304" pitchFamily="18" charset="0"/>
              </a:rPr>
              <a:t>разговаривать</a:t>
            </a:r>
          </a:p>
          <a:p>
            <a:pPr marL="214313" indent="-214313">
              <a:buFont typeface="Wingdings" panose="05000000000000000000" pitchFamily="2" charset="2"/>
              <a:buChar char="§"/>
            </a:pPr>
            <a:r>
              <a:rPr lang="ru-RU" sz="1500" dirty="0">
                <a:solidFill>
                  <a:srgbClr val="FF0000"/>
                </a:solidFill>
                <a:latin typeface="Times New Roman" panose="02020603050405020304" pitchFamily="18" charset="0"/>
                <a:cs typeface="Times New Roman" panose="02020603050405020304" pitchFamily="18" charset="0"/>
              </a:rPr>
              <a:t>пересаживаться с места на место,</a:t>
            </a:r>
          </a:p>
          <a:p>
            <a:pPr marL="214313" indent="-214313">
              <a:buFont typeface="Wingdings" panose="05000000000000000000" pitchFamily="2" charset="2"/>
              <a:buChar char="§"/>
            </a:pPr>
            <a:r>
              <a:rPr lang="ru-RU" sz="1500" dirty="0">
                <a:solidFill>
                  <a:srgbClr val="FF0000"/>
                </a:solidFill>
                <a:latin typeface="Times New Roman" panose="02020603050405020304" pitchFamily="18" charset="0"/>
                <a:cs typeface="Times New Roman" panose="02020603050405020304" pitchFamily="18" charset="0"/>
              </a:rPr>
              <a:t>обмениваться экзаменационными материалами</a:t>
            </a:r>
          </a:p>
          <a:p>
            <a:pPr marL="214313" indent="-214313">
              <a:buFont typeface="Wingdings" panose="05000000000000000000" pitchFamily="2" charset="2"/>
              <a:buChar char="§"/>
            </a:pPr>
            <a:r>
              <a:rPr lang="ru-RU" sz="1500" dirty="0">
                <a:solidFill>
                  <a:srgbClr val="FF0000"/>
                </a:solidFill>
                <a:latin typeface="Times New Roman" panose="02020603050405020304" pitchFamily="18" charset="0"/>
                <a:cs typeface="Times New Roman" panose="02020603050405020304" pitchFamily="18" charset="0"/>
              </a:rPr>
              <a:t>списывать</a:t>
            </a:r>
            <a:endParaRPr lang="ru-RU" sz="15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560394" y="4296542"/>
            <a:ext cx="1162334" cy="1162334"/>
          </a:xfrm>
          <a:prstGeom prst="rect">
            <a:avLst/>
          </a:prstGeom>
        </p:spPr>
      </p:pic>
      <p:sp>
        <p:nvSpPr>
          <p:cNvPr id="2" name="Прямоугольник 1"/>
          <p:cNvSpPr/>
          <p:nvPr/>
        </p:nvSpPr>
        <p:spPr>
          <a:xfrm>
            <a:off x="395536" y="5241974"/>
            <a:ext cx="4320480" cy="1015663"/>
          </a:xfrm>
          <a:prstGeom prst="rect">
            <a:avLst/>
          </a:prstGeom>
        </p:spPr>
        <p:txBody>
          <a:bodyPr wrap="square">
            <a:spAutoFit/>
          </a:bodyPr>
          <a:lstStyle/>
          <a:p>
            <a:r>
              <a:rPr lang="ru-RU" sz="1500" dirty="0" smtClean="0">
                <a:solidFill>
                  <a:srgbClr val="FF0000"/>
                </a:solidFill>
                <a:latin typeface="Times New Roman" panose="02020603050405020304" pitchFamily="18" charset="0"/>
                <a:cs typeface="Times New Roman" panose="02020603050405020304" pitchFamily="18" charset="0"/>
              </a:rPr>
              <a:t>*</a:t>
            </a:r>
            <a:r>
              <a:rPr lang="ru-RU" sz="1500" dirty="0" err="1" smtClean="0">
                <a:solidFill>
                  <a:srgbClr val="FF0000"/>
                </a:solidFill>
                <a:latin typeface="Times New Roman" panose="02020603050405020304" pitchFamily="18" charset="0"/>
                <a:cs typeface="Times New Roman" panose="02020603050405020304" pitchFamily="18" charset="0"/>
              </a:rPr>
              <a:t>сөйлесулеріне</a:t>
            </a:r>
            <a:endParaRPr lang="ru-RU" sz="1500" dirty="0" smtClean="0">
              <a:solidFill>
                <a:srgbClr val="FF0000"/>
              </a:solidFill>
              <a:latin typeface="Times New Roman" panose="02020603050405020304" pitchFamily="18" charset="0"/>
              <a:cs typeface="Times New Roman" panose="02020603050405020304" pitchFamily="18" charset="0"/>
            </a:endParaRPr>
          </a:p>
          <a:p>
            <a:r>
              <a:rPr lang="ru-RU" sz="1500" dirty="0">
                <a:solidFill>
                  <a:srgbClr val="FF0000"/>
                </a:solidFill>
                <a:latin typeface="Times New Roman" panose="02020603050405020304" pitchFamily="18" charset="0"/>
                <a:cs typeface="Times New Roman" panose="02020603050405020304" pitchFamily="18" charset="0"/>
              </a:rPr>
              <a:t>*</a:t>
            </a:r>
            <a:r>
              <a:rPr lang="ru-RU" sz="1500" dirty="0" smtClean="0">
                <a:solidFill>
                  <a:srgbClr val="FF0000"/>
                </a:solidFill>
                <a:latin typeface="Times New Roman" panose="02020603050405020304" pitchFamily="18" charset="0"/>
                <a:cs typeface="Times New Roman" panose="02020603050405020304" pitchFamily="18" charset="0"/>
              </a:rPr>
              <a:t> </a:t>
            </a:r>
            <a:r>
              <a:rPr lang="ru-RU" sz="1500" dirty="0" err="1">
                <a:solidFill>
                  <a:srgbClr val="FF0000"/>
                </a:solidFill>
                <a:latin typeface="Times New Roman" panose="02020603050405020304" pitchFamily="18" charset="0"/>
                <a:cs typeface="Times New Roman" panose="02020603050405020304" pitchFamily="18" charset="0"/>
              </a:rPr>
              <a:t>бір</a:t>
            </a:r>
            <a:r>
              <a:rPr lang="ru-RU" sz="1500" dirty="0">
                <a:solidFill>
                  <a:srgbClr val="FF0000"/>
                </a:solidFill>
                <a:latin typeface="Times New Roman" panose="02020603050405020304" pitchFamily="18" charset="0"/>
                <a:cs typeface="Times New Roman" panose="02020603050405020304" pitchFamily="18" charset="0"/>
              </a:rPr>
              <a:t> </a:t>
            </a:r>
            <a:r>
              <a:rPr lang="ru-RU" sz="1500" dirty="0" err="1">
                <a:solidFill>
                  <a:srgbClr val="FF0000"/>
                </a:solidFill>
                <a:latin typeface="Times New Roman" panose="02020603050405020304" pitchFamily="18" charset="0"/>
                <a:cs typeface="Times New Roman" panose="02020603050405020304" pitchFamily="18" charset="0"/>
              </a:rPr>
              <a:t>жерден</a:t>
            </a:r>
            <a:r>
              <a:rPr lang="ru-RU" sz="1500" dirty="0">
                <a:solidFill>
                  <a:srgbClr val="FF0000"/>
                </a:solidFill>
                <a:latin typeface="Times New Roman" panose="02020603050405020304" pitchFamily="18" charset="0"/>
                <a:cs typeface="Times New Roman" panose="02020603050405020304" pitchFamily="18" charset="0"/>
              </a:rPr>
              <a:t> </a:t>
            </a:r>
            <a:r>
              <a:rPr lang="ru-RU" sz="1500" dirty="0" err="1">
                <a:solidFill>
                  <a:srgbClr val="FF0000"/>
                </a:solidFill>
                <a:latin typeface="Times New Roman" panose="02020603050405020304" pitchFamily="18" charset="0"/>
                <a:cs typeface="Times New Roman" panose="02020603050405020304" pitchFamily="18" charset="0"/>
              </a:rPr>
              <a:t>екінші</a:t>
            </a:r>
            <a:r>
              <a:rPr lang="ru-RU" sz="1500" dirty="0">
                <a:solidFill>
                  <a:srgbClr val="FF0000"/>
                </a:solidFill>
                <a:latin typeface="Times New Roman" panose="02020603050405020304" pitchFamily="18" charset="0"/>
                <a:cs typeface="Times New Roman" panose="02020603050405020304" pitchFamily="18" charset="0"/>
              </a:rPr>
              <a:t> </a:t>
            </a:r>
            <a:r>
              <a:rPr lang="ru-RU" sz="1500" dirty="0" err="1">
                <a:solidFill>
                  <a:srgbClr val="FF0000"/>
                </a:solidFill>
                <a:latin typeface="Times New Roman" panose="02020603050405020304" pitchFamily="18" charset="0"/>
                <a:cs typeface="Times New Roman" panose="02020603050405020304" pitchFamily="18" charset="0"/>
              </a:rPr>
              <a:t>жерге</a:t>
            </a:r>
            <a:r>
              <a:rPr lang="ru-RU" sz="1500" dirty="0">
                <a:solidFill>
                  <a:srgbClr val="FF0000"/>
                </a:solidFill>
                <a:latin typeface="Times New Roman" panose="02020603050405020304" pitchFamily="18" charset="0"/>
                <a:cs typeface="Times New Roman" panose="02020603050405020304" pitchFamily="18" charset="0"/>
              </a:rPr>
              <a:t> </a:t>
            </a:r>
            <a:r>
              <a:rPr lang="ru-RU" sz="1500" dirty="0" err="1" smtClean="0">
                <a:solidFill>
                  <a:srgbClr val="FF0000"/>
                </a:solidFill>
                <a:latin typeface="Times New Roman" panose="02020603050405020304" pitchFamily="18" charset="0"/>
                <a:cs typeface="Times New Roman" panose="02020603050405020304" pitchFamily="18" charset="0"/>
              </a:rPr>
              <a:t>ауысып</a:t>
            </a:r>
            <a:r>
              <a:rPr lang="ru-RU" sz="1500" dirty="0" smtClean="0">
                <a:solidFill>
                  <a:srgbClr val="FF0000"/>
                </a:solidFill>
                <a:latin typeface="Times New Roman" panose="02020603050405020304" pitchFamily="18" charset="0"/>
                <a:cs typeface="Times New Roman" panose="02020603050405020304" pitchFamily="18" charset="0"/>
              </a:rPr>
              <a:t> </a:t>
            </a:r>
            <a:r>
              <a:rPr lang="ru-RU" sz="1500" dirty="0" err="1" smtClean="0">
                <a:solidFill>
                  <a:srgbClr val="FF0000"/>
                </a:solidFill>
                <a:latin typeface="Times New Roman" panose="02020603050405020304" pitchFamily="18" charset="0"/>
                <a:cs typeface="Times New Roman" panose="02020603050405020304" pitchFamily="18" charset="0"/>
              </a:rPr>
              <a:t>отыруларына</a:t>
            </a:r>
            <a:r>
              <a:rPr lang="ru-RU" sz="1500" dirty="0" smtClean="0">
                <a:solidFill>
                  <a:srgbClr val="FF0000"/>
                </a:solidFill>
                <a:latin typeface="Times New Roman" panose="02020603050405020304" pitchFamily="18" charset="0"/>
                <a:cs typeface="Times New Roman" panose="02020603050405020304" pitchFamily="18" charset="0"/>
              </a:rPr>
              <a:t>,</a:t>
            </a:r>
            <a:endParaRPr lang="ru-RU" sz="1500" dirty="0">
              <a:solidFill>
                <a:srgbClr val="FF0000"/>
              </a:solidFill>
              <a:latin typeface="Times New Roman" panose="02020603050405020304" pitchFamily="18" charset="0"/>
              <a:cs typeface="Times New Roman" panose="02020603050405020304" pitchFamily="18" charset="0"/>
            </a:endParaRPr>
          </a:p>
          <a:p>
            <a:r>
              <a:rPr lang="ru-RU" sz="1500" dirty="0" smtClean="0">
                <a:solidFill>
                  <a:srgbClr val="FF0000"/>
                </a:solidFill>
                <a:latin typeface="Times New Roman" panose="02020603050405020304" pitchFamily="18" charset="0"/>
                <a:cs typeface="Times New Roman" panose="02020603050405020304" pitchFamily="18" charset="0"/>
              </a:rPr>
              <a:t>*</a:t>
            </a:r>
            <a:r>
              <a:rPr lang="ru-RU" sz="1500" dirty="0" err="1" smtClean="0">
                <a:solidFill>
                  <a:srgbClr val="FF0000"/>
                </a:solidFill>
                <a:latin typeface="Times New Roman" panose="02020603050405020304" pitchFamily="18" charset="0"/>
                <a:cs typeface="Times New Roman" panose="02020603050405020304" pitchFamily="18" charset="0"/>
              </a:rPr>
              <a:t>емтихан</a:t>
            </a:r>
            <a:r>
              <a:rPr lang="ru-RU" sz="1500" dirty="0" smtClean="0">
                <a:solidFill>
                  <a:srgbClr val="FF0000"/>
                </a:solidFill>
                <a:latin typeface="Times New Roman" panose="02020603050405020304" pitchFamily="18" charset="0"/>
                <a:cs typeface="Times New Roman" panose="02020603050405020304" pitchFamily="18" charset="0"/>
              </a:rPr>
              <a:t> </a:t>
            </a:r>
            <a:r>
              <a:rPr lang="ru-RU" sz="1500" dirty="0" err="1" smtClean="0">
                <a:solidFill>
                  <a:srgbClr val="FF0000"/>
                </a:solidFill>
                <a:latin typeface="Times New Roman" panose="02020603050405020304" pitchFamily="18" charset="0"/>
                <a:cs typeface="Times New Roman" panose="02020603050405020304" pitchFamily="18" charset="0"/>
              </a:rPr>
              <a:t>материалдарын</a:t>
            </a:r>
            <a:r>
              <a:rPr lang="ru-RU" sz="1500" dirty="0" smtClean="0">
                <a:solidFill>
                  <a:srgbClr val="FF0000"/>
                </a:solidFill>
                <a:latin typeface="Times New Roman" panose="02020603050405020304" pitchFamily="18" charset="0"/>
                <a:cs typeface="Times New Roman" panose="02020603050405020304" pitchFamily="18" charset="0"/>
              </a:rPr>
              <a:t> </a:t>
            </a:r>
            <a:r>
              <a:rPr lang="ru-RU" sz="1500" dirty="0" err="1" smtClean="0">
                <a:solidFill>
                  <a:srgbClr val="FF0000"/>
                </a:solidFill>
                <a:latin typeface="Times New Roman" panose="02020603050405020304" pitchFamily="18" charset="0"/>
                <a:cs typeface="Times New Roman" panose="02020603050405020304" pitchFamily="18" charset="0"/>
              </a:rPr>
              <a:t>алмастыруларына</a:t>
            </a:r>
            <a:endParaRPr lang="ru-RU" sz="1500" dirty="0">
              <a:solidFill>
                <a:srgbClr val="FF0000"/>
              </a:solidFill>
              <a:latin typeface="Times New Roman" panose="02020603050405020304" pitchFamily="18" charset="0"/>
              <a:cs typeface="Times New Roman" panose="02020603050405020304" pitchFamily="18" charset="0"/>
            </a:endParaRPr>
          </a:p>
          <a:p>
            <a:r>
              <a:rPr lang="ru-RU" sz="1500" dirty="0" smtClean="0">
                <a:solidFill>
                  <a:srgbClr val="FF0000"/>
                </a:solidFill>
                <a:latin typeface="Times New Roman" panose="02020603050405020304" pitchFamily="18" charset="0"/>
                <a:cs typeface="Times New Roman" panose="02020603050405020304" pitchFamily="18" charset="0"/>
              </a:rPr>
              <a:t>*</a:t>
            </a:r>
            <a:r>
              <a:rPr lang="ru-RU" sz="1500" dirty="0" err="1" smtClean="0">
                <a:solidFill>
                  <a:srgbClr val="FF0000"/>
                </a:solidFill>
                <a:latin typeface="Times New Roman" panose="02020603050405020304" pitchFamily="18" charset="0"/>
                <a:cs typeface="Times New Roman" panose="02020603050405020304" pitchFamily="18" charset="0"/>
              </a:rPr>
              <a:t>көшірулеріне</a:t>
            </a:r>
            <a:endParaRPr lang="ru-RU" sz="15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72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72770" name="Номер слайда 2"/>
          <p:cNvSpPr>
            <a:spLocks noGrp="1"/>
          </p:cNvSpPr>
          <p:nvPr>
            <p:ph type="sldNum" sz="quarter" idx="12"/>
          </p:nvPr>
        </p:nvSpPr>
        <p:spPr>
          <a:xfrm>
            <a:off x="2286000" y="6629400"/>
            <a:ext cx="48768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07970" algn="l"/>
                <a:tab pos="1817527" algn="l"/>
                <a:tab pos="2728671" algn="l"/>
                <a:tab pos="3638227" algn="l"/>
                <a:tab pos="4547784" algn="l"/>
                <a:tab pos="5458928" algn="l"/>
                <a:tab pos="6368485" algn="l"/>
                <a:tab pos="7278042" algn="l"/>
                <a:tab pos="8187599" algn="l"/>
                <a:tab pos="9097156" algn="l"/>
                <a:tab pos="10008300" algn="l"/>
              </a:tabLst>
              <a:defRPr>
                <a:solidFill>
                  <a:schemeClr val="bg1"/>
                </a:solidFill>
                <a:latin typeface="Arial" charset="0"/>
                <a:ea typeface="Microsoft YaHei" pitchFamily="34" charset="-122"/>
              </a:defRPr>
            </a:lvl1pPr>
            <a:lvl2pPr marL="742884" indent="-285725">
              <a:tabLst>
                <a:tab pos="0" algn="l"/>
                <a:tab pos="907970" algn="l"/>
                <a:tab pos="1817527" algn="l"/>
                <a:tab pos="2728671" algn="l"/>
                <a:tab pos="3638227" algn="l"/>
                <a:tab pos="4547784" algn="l"/>
                <a:tab pos="5458928" algn="l"/>
                <a:tab pos="6368485" algn="l"/>
                <a:tab pos="7278042" algn="l"/>
                <a:tab pos="8187599" algn="l"/>
                <a:tab pos="9097156" algn="l"/>
                <a:tab pos="10008300" algn="l"/>
              </a:tabLst>
              <a:defRPr>
                <a:solidFill>
                  <a:schemeClr val="bg1"/>
                </a:solidFill>
                <a:latin typeface="Arial" charset="0"/>
                <a:ea typeface="Microsoft YaHei" pitchFamily="34" charset="-122"/>
              </a:defRPr>
            </a:lvl2pPr>
            <a:lvl3pPr marL="1142899" indent="-228580">
              <a:tabLst>
                <a:tab pos="0" algn="l"/>
                <a:tab pos="907970" algn="l"/>
                <a:tab pos="1817527" algn="l"/>
                <a:tab pos="2728671" algn="l"/>
                <a:tab pos="3638227" algn="l"/>
                <a:tab pos="4547784" algn="l"/>
                <a:tab pos="5458928" algn="l"/>
                <a:tab pos="6368485" algn="l"/>
                <a:tab pos="7278042" algn="l"/>
                <a:tab pos="8187599" algn="l"/>
                <a:tab pos="9097156" algn="l"/>
                <a:tab pos="10008300" algn="l"/>
              </a:tabLst>
              <a:defRPr>
                <a:solidFill>
                  <a:schemeClr val="bg1"/>
                </a:solidFill>
                <a:latin typeface="Arial" charset="0"/>
                <a:ea typeface="Microsoft YaHei" pitchFamily="34" charset="-122"/>
              </a:defRPr>
            </a:lvl3pPr>
            <a:lvl4pPr marL="1600058" indent="-228580">
              <a:tabLst>
                <a:tab pos="0" algn="l"/>
                <a:tab pos="907970" algn="l"/>
                <a:tab pos="1817527" algn="l"/>
                <a:tab pos="2728671" algn="l"/>
                <a:tab pos="3638227" algn="l"/>
                <a:tab pos="4547784" algn="l"/>
                <a:tab pos="5458928" algn="l"/>
                <a:tab pos="6368485" algn="l"/>
                <a:tab pos="7278042" algn="l"/>
                <a:tab pos="8187599" algn="l"/>
                <a:tab pos="9097156" algn="l"/>
                <a:tab pos="10008300" algn="l"/>
              </a:tabLst>
              <a:defRPr>
                <a:solidFill>
                  <a:schemeClr val="bg1"/>
                </a:solidFill>
                <a:latin typeface="Arial" charset="0"/>
                <a:ea typeface="Microsoft YaHei" pitchFamily="34" charset="-122"/>
              </a:defRPr>
            </a:lvl4pPr>
            <a:lvl5pPr marL="2057218" indent="-228580">
              <a:tabLst>
                <a:tab pos="0" algn="l"/>
                <a:tab pos="907970" algn="l"/>
                <a:tab pos="1817527" algn="l"/>
                <a:tab pos="2728671" algn="l"/>
                <a:tab pos="3638227" algn="l"/>
                <a:tab pos="4547784" algn="l"/>
                <a:tab pos="5458928" algn="l"/>
                <a:tab pos="6368485" algn="l"/>
                <a:tab pos="7278042" algn="l"/>
                <a:tab pos="8187599" algn="l"/>
                <a:tab pos="9097156" algn="l"/>
                <a:tab pos="10008300" algn="l"/>
              </a:tabLst>
              <a:defRPr>
                <a:solidFill>
                  <a:schemeClr val="bg1"/>
                </a:solidFill>
                <a:latin typeface="Arial" charset="0"/>
                <a:ea typeface="Microsoft YaHei" pitchFamily="34" charset="-122"/>
              </a:defRPr>
            </a:lvl5pPr>
            <a:lvl6pPr marL="2514377" indent="-228580" defTabSz="442874" eaLnBrk="0" fontAlgn="base" hangingPunct="0">
              <a:spcBef>
                <a:spcPct val="0"/>
              </a:spcBef>
              <a:spcAft>
                <a:spcPct val="0"/>
              </a:spcAft>
              <a:tabLst>
                <a:tab pos="0" algn="l"/>
                <a:tab pos="907970" algn="l"/>
                <a:tab pos="1817527" algn="l"/>
                <a:tab pos="2728671" algn="l"/>
                <a:tab pos="3638227" algn="l"/>
                <a:tab pos="4547784" algn="l"/>
                <a:tab pos="5458928" algn="l"/>
                <a:tab pos="6368485" algn="l"/>
                <a:tab pos="7278042" algn="l"/>
                <a:tab pos="8187599" algn="l"/>
                <a:tab pos="9097156" algn="l"/>
                <a:tab pos="10008300" algn="l"/>
              </a:tabLst>
              <a:defRPr>
                <a:solidFill>
                  <a:schemeClr val="bg1"/>
                </a:solidFill>
                <a:latin typeface="Arial" charset="0"/>
                <a:ea typeface="Microsoft YaHei" pitchFamily="34" charset="-122"/>
              </a:defRPr>
            </a:lvl6pPr>
            <a:lvl7pPr marL="2971537" indent="-228580" defTabSz="442874" eaLnBrk="0" fontAlgn="base" hangingPunct="0">
              <a:spcBef>
                <a:spcPct val="0"/>
              </a:spcBef>
              <a:spcAft>
                <a:spcPct val="0"/>
              </a:spcAft>
              <a:tabLst>
                <a:tab pos="0" algn="l"/>
                <a:tab pos="907970" algn="l"/>
                <a:tab pos="1817527" algn="l"/>
                <a:tab pos="2728671" algn="l"/>
                <a:tab pos="3638227" algn="l"/>
                <a:tab pos="4547784" algn="l"/>
                <a:tab pos="5458928" algn="l"/>
                <a:tab pos="6368485" algn="l"/>
                <a:tab pos="7278042" algn="l"/>
                <a:tab pos="8187599" algn="l"/>
                <a:tab pos="9097156" algn="l"/>
                <a:tab pos="10008300" algn="l"/>
              </a:tabLst>
              <a:defRPr>
                <a:solidFill>
                  <a:schemeClr val="bg1"/>
                </a:solidFill>
                <a:latin typeface="Arial" charset="0"/>
                <a:ea typeface="Microsoft YaHei" pitchFamily="34" charset="-122"/>
              </a:defRPr>
            </a:lvl7pPr>
            <a:lvl8pPr marL="3428696" indent="-228580" defTabSz="442874" eaLnBrk="0" fontAlgn="base" hangingPunct="0">
              <a:spcBef>
                <a:spcPct val="0"/>
              </a:spcBef>
              <a:spcAft>
                <a:spcPct val="0"/>
              </a:spcAft>
              <a:tabLst>
                <a:tab pos="0" algn="l"/>
                <a:tab pos="907970" algn="l"/>
                <a:tab pos="1817527" algn="l"/>
                <a:tab pos="2728671" algn="l"/>
                <a:tab pos="3638227" algn="l"/>
                <a:tab pos="4547784" algn="l"/>
                <a:tab pos="5458928" algn="l"/>
                <a:tab pos="6368485" algn="l"/>
                <a:tab pos="7278042" algn="l"/>
                <a:tab pos="8187599" algn="l"/>
                <a:tab pos="9097156" algn="l"/>
                <a:tab pos="10008300" algn="l"/>
              </a:tabLst>
              <a:defRPr>
                <a:solidFill>
                  <a:schemeClr val="bg1"/>
                </a:solidFill>
                <a:latin typeface="Arial" charset="0"/>
                <a:ea typeface="Microsoft YaHei" pitchFamily="34" charset="-122"/>
              </a:defRPr>
            </a:lvl8pPr>
            <a:lvl9pPr marL="3885856" indent="-228580" defTabSz="442874" eaLnBrk="0" fontAlgn="base" hangingPunct="0">
              <a:spcBef>
                <a:spcPct val="0"/>
              </a:spcBef>
              <a:spcAft>
                <a:spcPct val="0"/>
              </a:spcAft>
              <a:tabLst>
                <a:tab pos="0" algn="l"/>
                <a:tab pos="907970" algn="l"/>
                <a:tab pos="1817527" algn="l"/>
                <a:tab pos="2728671" algn="l"/>
                <a:tab pos="3638227" algn="l"/>
                <a:tab pos="4547784" algn="l"/>
                <a:tab pos="5458928" algn="l"/>
                <a:tab pos="6368485" algn="l"/>
                <a:tab pos="7278042" algn="l"/>
                <a:tab pos="8187599" algn="l"/>
                <a:tab pos="9097156" algn="l"/>
                <a:tab pos="10008300" algn="l"/>
              </a:tabLst>
              <a:defRPr>
                <a:solidFill>
                  <a:schemeClr val="bg1"/>
                </a:solidFill>
                <a:latin typeface="Arial" charset="0"/>
                <a:ea typeface="Microsoft YaHei" pitchFamily="34" charset="-122"/>
              </a:defRPr>
            </a:lvl9pPr>
          </a:lstStyle>
          <a:p>
            <a:pPr algn="ctr" defTabSz="442874">
              <a:buSzPct val="100000"/>
            </a:pPr>
            <a:fld id="{45A5162E-DA05-4896-A6CC-CC0CD08B9260}" type="slidenum">
              <a:rPr lang="ru-RU" altLang="kk-KZ" smtClean="0">
                <a:solidFill>
                  <a:srgbClr val="FF3300"/>
                </a:solidFill>
                <a:latin typeface="Verdana" pitchFamily="34" charset="0"/>
                <a:cs typeface="Segoe UI" pitchFamily="34" charset="0"/>
              </a:rPr>
              <a:pPr algn="ctr" defTabSz="442874">
                <a:buSzPct val="100000"/>
              </a:pPr>
              <a:t>17</a:t>
            </a:fld>
            <a:endParaRPr lang="ru-RU" altLang="kk-KZ">
              <a:solidFill>
                <a:srgbClr val="FF3300"/>
              </a:solidFill>
              <a:latin typeface="Verdana" pitchFamily="34" charset="0"/>
              <a:cs typeface="Segoe UI" pitchFamily="34" charset="0"/>
            </a:endParaRPr>
          </a:p>
        </p:txBody>
      </p:sp>
      <p:sp>
        <p:nvSpPr>
          <p:cNvPr id="672771" name="Text Box 1"/>
          <p:cNvSpPr txBox="1">
            <a:spLocks noChangeArrowheads="1"/>
          </p:cNvSpPr>
          <p:nvPr/>
        </p:nvSpPr>
        <p:spPr bwMode="auto">
          <a:xfrm>
            <a:off x="-20636" y="171450"/>
            <a:ext cx="9144001"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560" tIns="46568" rIns="89560" bIns="46568" anchor="ctr"/>
          <a:lstStyle>
            <a:lvl1pPr defTabSz="762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1pPr>
            <a:lvl2pPr marL="742950" indent="-285750" defTabSz="762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2pPr>
            <a:lvl3pPr marL="1143000" indent="-228600" defTabSz="762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3pPr>
            <a:lvl4pPr marL="1600200" indent="-228600" defTabSz="762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4pPr>
            <a:lvl5pPr marL="2057400" indent="-228600" defTabSz="762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5pPr>
            <a:lvl6pPr marL="2514600" indent="-228600" defTabSz="7620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6pPr>
            <a:lvl7pPr marL="2971800" indent="-228600" defTabSz="7620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7pPr>
            <a:lvl8pPr marL="3429000" indent="-228600" defTabSz="7620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8pPr>
            <a:lvl9pPr marL="3886200" indent="-228600" defTabSz="7620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pitchFamily="34" charset="-122"/>
              </a:defRPr>
            </a:lvl9pPr>
          </a:lstStyle>
          <a:p>
            <a:pPr algn="ctr" eaLnBrk="0" fontAlgn="base" hangingPunct="0">
              <a:spcBef>
                <a:spcPct val="0"/>
              </a:spcBef>
              <a:spcAft>
                <a:spcPct val="0"/>
              </a:spcAft>
              <a:buSzPct val="100000"/>
            </a:pPr>
            <a:r>
              <a:rPr lang="kk-KZ" altLang="kk-KZ" sz="3200" b="1" dirty="0">
                <a:solidFill>
                  <a:srgbClr val="0070C0"/>
                </a:solidFill>
                <a:latin typeface="Times New Roman" pitchFamily="18" charset="0"/>
                <a:cs typeface="Times New Roman" pitchFamily="18" charset="0"/>
              </a:rPr>
              <a:t>Тапсырма </a:t>
            </a:r>
            <a:r>
              <a:rPr lang="kk-KZ" altLang="kk-KZ" sz="3200" b="1" dirty="0" smtClean="0">
                <a:solidFill>
                  <a:srgbClr val="0070C0"/>
                </a:solidFill>
                <a:latin typeface="Times New Roman" pitchFamily="18" charset="0"/>
                <a:cs typeface="Times New Roman" pitchFamily="18" charset="0"/>
              </a:rPr>
              <a:t>түрлері Типы </a:t>
            </a:r>
            <a:r>
              <a:rPr lang="kk-KZ" altLang="kk-KZ" sz="3200" b="1" dirty="0">
                <a:solidFill>
                  <a:srgbClr val="0070C0"/>
                </a:solidFill>
                <a:latin typeface="Times New Roman" pitchFamily="18" charset="0"/>
                <a:cs typeface="Times New Roman" pitchFamily="18" charset="0"/>
              </a:rPr>
              <a:t>заданий</a:t>
            </a:r>
          </a:p>
        </p:txBody>
      </p:sp>
      <p:pic>
        <p:nvPicPr>
          <p:cNvPr id="67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8594725"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1614971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Заголовок 1"/>
          <p:cNvSpPr>
            <a:spLocks noGrp="1"/>
          </p:cNvSpPr>
          <p:nvPr>
            <p:ph type="ctrTitle"/>
          </p:nvPr>
        </p:nvSpPr>
        <p:spPr>
          <a:xfrm>
            <a:off x="-103753" y="977686"/>
            <a:ext cx="7786710" cy="5851292"/>
          </a:xfrm>
        </p:spPr>
        <p:txBody>
          <a:bodyPr>
            <a:normAutofit/>
          </a:bodyPr>
          <a:lstStyle/>
          <a:p>
            <a:r>
              <a:rPr lang="ru-RU" sz="2000" b="1" dirty="0">
                <a:solidFill>
                  <a:srgbClr val="0033CC"/>
                </a:solidFill>
                <a:latin typeface="Times New Roman" pitchFamily="18" charset="0"/>
                <a:cs typeface="Times New Roman" pitchFamily="18" charset="0"/>
              </a:rPr>
              <a:t/>
            </a:r>
            <a:br>
              <a:rPr lang="ru-RU" sz="2000" b="1" dirty="0">
                <a:solidFill>
                  <a:srgbClr val="0033CC"/>
                </a:solidFill>
                <a:latin typeface="Times New Roman" pitchFamily="18" charset="0"/>
                <a:cs typeface="Times New Roman" pitchFamily="18" charset="0"/>
              </a:rPr>
            </a:br>
            <a:r>
              <a:rPr lang="ru-RU" sz="2000" b="1" dirty="0">
                <a:solidFill>
                  <a:srgbClr val="0033CC"/>
                </a:solidFill>
                <a:latin typeface="Times New Roman" pitchFamily="18" charset="0"/>
                <a:cs typeface="Times New Roman" pitchFamily="18" charset="0"/>
              </a:rPr>
              <a:t/>
            </a:r>
            <a:br>
              <a:rPr lang="ru-RU" sz="2000" b="1" dirty="0">
                <a:solidFill>
                  <a:srgbClr val="0033CC"/>
                </a:solidFill>
                <a:latin typeface="Times New Roman" pitchFamily="18" charset="0"/>
                <a:cs typeface="Times New Roman" pitchFamily="18" charset="0"/>
              </a:rPr>
            </a:br>
            <a:r>
              <a:rPr lang="ru-RU" b="1" dirty="0">
                <a:solidFill>
                  <a:srgbClr val="0033CC"/>
                </a:solidFill>
                <a:latin typeface="Times New Roman" pitchFamily="18" charset="0"/>
                <a:cs typeface="Times New Roman" pitchFamily="18" charset="0"/>
              </a:rPr>
              <a:t/>
            </a:r>
            <a:br>
              <a:rPr lang="ru-RU" b="1" dirty="0">
                <a:solidFill>
                  <a:srgbClr val="0033CC"/>
                </a:solidFill>
                <a:latin typeface="Times New Roman" pitchFamily="18" charset="0"/>
                <a:cs typeface="Times New Roman" pitchFamily="18" charset="0"/>
              </a:rPr>
            </a:br>
            <a:r>
              <a:rPr lang="ru-RU" sz="1800" b="1" dirty="0">
                <a:solidFill>
                  <a:srgbClr val="0033CC"/>
                </a:solidFill>
                <a:latin typeface="Times New Roman" pitchFamily="18" charset="0"/>
                <a:cs typeface="Times New Roman" pitchFamily="18" charset="0"/>
              </a:rPr>
              <a:t> </a:t>
            </a:r>
            <a:r>
              <a:rPr lang="ru-RU" sz="3200" b="1" dirty="0">
                <a:solidFill>
                  <a:srgbClr val="0033CC"/>
                </a:solidFill>
                <a:latin typeface="Times New Roman" pitchFamily="18" charset="0"/>
                <a:cs typeface="Times New Roman" pitchFamily="18" charset="0"/>
              </a:rPr>
              <a:t/>
            </a:r>
            <a:br>
              <a:rPr lang="ru-RU" sz="3200" b="1" dirty="0">
                <a:solidFill>
                  <a:srgbClr val="0033CC"/>
                </a:solidFill>
                <a:latin typeface="Times New Roman" pitchFamily="18" charset="0"/>
                <a:cs typeface="Times New Roman" pitchFamily="18" charset="0"/>
              </a:rPr>
            </a:br>
            <a:endParaRPr lang="ru-RU" sz="3200" b="1" cap="all" dirty="0">
              <a:ln w="9000" cmpd="sng">
                <a:noFill/>
                <a:prstDash val="solid"/>
              </a:ln>
              <a:solidFill>
                <a:srgbClr val="0033CC"/>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1266" name="AutoShape 2" descr="http://a801.phobos.apple.com/us/r30/Purple6/v4/c0/67/1c/c0671c4f-8754-870a-c16b-cdbab9fe143b/mzl.bvqhinwv.png"/>
          <p:cNvSpPr>
            <a:spLocks noChangeAspect="1" noChangeArrowheads="1"/>
          </p:cNvSpPr>
          <p:nvPr/>
        </p:nvSpPr>
        <p:spPr bwMode="auto">
          <a:xfrm>
            <a:off x="-430942" y="143244"/>
            <a:ext cx="7768706" cy="6671902"/>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2128017" y="2325033"/>
            <a:ext cx="5382344" cy="2308324"/>
          </a:xfrm>
          <a:prstGeom prst="rect">
            <a:avLst/>
          </a:prstGeom>
        </p:spPr>
        <p:txBody>
          <a:bodyPr wrap="square">
            <a:spAutoFit/>
          </a:bodyPr>
          <a:lstStyle/>
          <a:p>
            <a:pPr algn="ctr"/>
            <a:r>
              <a:rPr lang="kk-KZ" sz="4800" b="1" i="1" dirty="0">
                <a:latin typeface="Times New Roman" panose="02020603050405020304" pitchFamily="18" charset="0"/>
                <a:cs typeface="Times New Roman" panose="02020603050405020304" pitchFamily="18" charset="0"/>
              </a:rPr>
              <a:t>Назарларыңызға     рахмет!</a:t>
            </a:r>
            <a:r>
              <a:rPr lang="kk-KZ" sz="4800" b="1" i="1" dirty="0">
                <a:solidFill>
                  <a:srgbClr val="FF0000"/>
                </a:solidFill>
                <a:latin typeface="Times New Roman" panose="02020603050405020304" pitchFamily="18" charset="0"/>
                <a:cs typeface="Times New Roman" panose="02020603050405020304" pitchFamily="18" charset="0"/>
              </a:rPr>
              <a:t/>
            </a:r>
            <a:br>
              <a:rPr lang="kk-KZ" sz="4800" b="1" i="1" dirty="0">
                <a:solidFill>
                  <a:srgbClr val="FF0000"/>
                </a:solidFill>
                <a:latin typeface="Times New Roman" panose="02020603050405020304" pitchFamily="18" charset="0"/>
                <a:cs typeface="Times New Roman" panose="02020603050405020304" pitchFamily="18" charset="0"/>
              </a:rPr>
            </a:br>
            <a:endParaRPr lang="ru-RU" sz="4800" dirty="0"/>
          </a:p>
        </p:txBody>
      </p:sp>
    </p:spTree>
    <p:extLst>
      <p:ext uri="{BB962C8B-B14F-4D97-AF65-F5344CB8AC3E}">
        <p14:creationId xmlns:p14="http://schemas.microsoft.com/office/powerpoint/2010/main" val="3542546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Дарын\Конкурс 2013\Для презентации\Рисунок2.tif"/>
          <p:cNvPicPr>
            <a:picLocks noChangeAspect="1" noChangeArrowheads="1"/>
          </p:cNvPicPr>
          <p:nvPr/>
        </p:nvPicPr>
        <p:blipFill rotWithShape="1">
          <a:blip r:embed="rId3" cstate="print"/>
          <a:srcRect l="-94793" t="1959" r="94793" b="-1959"/>
          <a:stretch/>
        </p:blipFill>
        <p:spPr bwMode="auto">
          <a:xfrm>
            <a:off x="8019902" y="161022"/>
            <a:ext cx="868452" cy="6894121"/>
          </a:xfrm>
          <a:prstGeom prst="rect">
            <a:avLst/>
          </a:prstGeom>
          <a:noFill/>
          <a:ln w="9525">
            <a:noFill/>
            <a:miter lim="800000"/>
            <a:headEnd/>
            <a:tailEnd/>
          </a:ln>
        </p:spPr>
      </p:pic>
      <p:sp>
        <p:nvSpPr>
          <p:cNvPr id="8" name="Заголовок 1"/>
          <p:cNvSpPr>
            <a:spLocks noGrp="1"/>
          </p:cNvSpPr>
          <p:nvPr>
            <p:ph type="ctrTitle"/>
          </p:nvPr>
        </p:nvSpPr>
        <p:spPr>
          <a:xfrm>
            <a:off x="-103753" y="977686"/>
            <a:ext cx="7786710" cy="5851292"/>
          </a:xfrm>
        </p:spPr>
        <p:txBody>
          <a:bodyPr>
            <a:normAutofit/>
          </a:bodyPr>
          <a:lstStyle/>
          <a:p>
            <a:r>
              <a:rPr lang="ru-RU" sz="2000" b="1" dirty="0">
                <a:solidFill>
                  <a:srgbClr val="0033CC"/>
                </a:solidFill>
                <a:latin typeface="Times New Roman" pitchFamily="18" charset="0"/>
                <a:cs typeface="Times New Roman" pitchFamily="18" charset="0"/>
              </a:rPr>
              <a:t/>
            </a:r>
            <a:br>
              <a:rPr lang="ru-RU" sz="2000" b="1" dirty="0">
                <a:solidFill>
                  <a:srgbClr val="0033CC"/>
                </a:solidFill>
                <a:latin typeface="Times New Roman" pitchFamily="18" charset="0"/>
                <a:cs typeface="Times New Roman" pitchFamily="18" charset="0"/>
              </a:rPr>
            </a:br>
            <a:r>
              <a:rPr lang="ru-RU" sz="2000" b="1" dirty="0">
                <a:solidFill>
                  <a:srgbClr val="0033CC"/>
                </a:solidFill>
                <a:latin typeface="Times New Roman" pitchFamily="18" charset="0"/>
                <a:cs typeface="Times New Roman" pitchFamily="18" charset="0"/>
              </a:rPr>
              <a:t/>
            </a:r>
            <a:br>
              <a:rPr lang="ru-RU" sz="2000" b="1" dirty="0">
                <a:solidFill>
                  <a:srgbClr val="0033CC"/>
                </a:solidFill>
                <a:latin typeface="Times New Roman" pitchFamily="18" charset="0"/>
                <a:cs typeface="Times New Roman" pitchFamily="18" charset="0"/>
              </a:rPr>
            </a:br>
            <a:r>
              <a:rPr lang="ru-RU" b="1" dirty="0">
                <a:solidFill>
                  <a:srgbClr val="0033CC"/>
                </a:solidFill>
                <a:latin typeface="Times New Roman" pitchFamily="18" charset="0"/>
                <a:cs typeface="Times New Roman" pitchFamily="18" charset="0"/>
              </a:rPr>
              <a:t/>
            </a:r>
            <a:br>
              <a:rPr lang="ru-RU" b="1" dirty="0">
                <a:solidFill>
                  <a:srgbClr val="0033CC"/>
                </a:solidFill>
                <a:latin typeface="Times New Roman" pitchFamily="18" charset="0"/>
                <a:cs typeface="Times New Roman" pitchFamily="18" charset="0"/>
              </a:rPr>
            </a:br>
            <a:r>
              <a:rPr lang="ru-RU" sz="1800" b="1" dirty="0">
                <a:solidFill>
                  <a:srgbClr val="0033CC"/>
                </a:solidFill>
                <a:latin typeface="Times New Roman" pitchFamily="18" charset="0"/>
                <a:cs typeface="Times New Roman" pitchFamily="18" charset="0"/>
              </a:rPr>
              <a:t> </a:t>
            </a:r>
            <a:r>
              <a:rPr lang="ru-RU" sz="3200" b="1" dirty="0">
                <a:solidFill>
                  <a:srgbClr val="0033CC"/>
                </a:solidFill>
                <a:latin typeface="Times New Roman" pitchFamily="18" charset="0"/>
                <a:cs typeface="Times New Roman" pitchFamily="18" charset="0"/>
              </a:rPr>
              <a:t/>
            </a:r>
            <a:br>
              <a:rPr lang="ru-RU" sz="3200" b="1" dirty="0">
                <a:solidFill>
                  <a:srgbClr val="0033CC"/>
                </a:solidFill>
                <a:latin typeface="Times New Roman" pitchFamily="18" charset="0"/>
                <a:cs typeface="Times New Roman" pitchFamily="18" charset="0"/>
              </a:rPr>
            </a:br>
            <a:endParaRPr lang="ru-RU" sz="3200" b="1" cap="all" dirty="0">
              <a:ln w="9000" cmpd="sng">
                <a:noFill/>
                <a:prstDash val="solid"/>
              </a:ln>
              <a:solidFill>
                <a:srgbClr val="0033CC"/>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1266" name="AutoShape 2" descr="http://a801.phobos.apple.com/us/r30/Purple6/v4/c0/67/1c/c0671c4f-8754-870a-c16b-cdbab9fe143b/mzl.bvqhinwv.png"/>
          <p:cNvSpPr>
            <a:spLocks noChangeAspect="1" noChangeArrowheads="1"/>
          </p:cNvSpPr>
          <p:nvPr/>
        </p:nvSpPr>
        <p:spPr bwMode="auto">
          <a:xfrm>
            <a:off x="235470" y="173998"/>
            <a:ext cx="7768706" cy="6671902"/>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 name="Скругленный прямоугольник 1"/>
          <p:cNvSpPr/>
          <p:nvPr/>
        </p:nvSpPr>
        <p:spPr>
          <a:xfrm>
            <a:off x="539552" y="230629"/>
            <a:ext cx="8113900" cy="292571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kk-KZ" sz="2400" b="1" dirty="0" smtClean="0">
                <a:solidFill>
                  <a:srgbClr val="FF0000"/>
                </a:solidFill>
                <a:latin typeface="Times New Roman" panose="02020603050405020304" pitchFamily="18" charset="0"/>
                <a:cs typeface="Times New Roman" panose="02020603050405020304" pitchFamily="18" charset="0"/>
              </a:rPr>
              <a:t>Білім алушыларды қорытынды аттестаттау – тиісті білім беру деңгейінің мемлекеттік жалпыға міндетті стандартында көзделген оқу пәндерінің көлемін, олардың меңгеру дәрежесін айқындау мақсатында жүргізілетін рәсім</a:t>
            </a:r>
          </a:p>
          <a:p>
            <a:pPr algn="just"/>
            <a:r>
              <a:rPr lang="kk-KZ" sz="2400" b="1" dirty="0" smtClean="0">
                <a:solidFill>
                  <a:schemeClr val="tx1"/>
                </a:solidFill>
                <a:latin typeface="Times New Roman" panose="02020603050405020304" pitchFamily="18" charset="0"/>
                <a:cs typeface="Times New Roman" panose="02020603050405020304" pitchFamily="18" charset="0"/>
              </a:rPr>
              <a:t>Өткізу формасы:  мектеп бітіру емтихандары</a:t>
            </a:r>
          </a:p>
          <a:p>
            <a:pPr algn="just"/>
            <a:r>
              <a:rPr lang="kk-KZ" sz="2400" b="1" dirty="0" smtClean="0">
                <a:solidFill>
                  <a:schemeClr val="tx1"/>
                </a:solidFill>
                <a:latin typeface="Times New Roman" panose="02020603050405020304" pitchFamily="18" charset="0"/>
                <a:cs typeface="Times New Roman" panose="02020603050405020304" pitchFamily="18" charset="0"/>
              </a:rPr>
              <a:t>Өткізілетін орны: түлек оқитын мектеп базасы</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42283" y="3234174"/>
            <a:ext cx="8113900" cy="3384376"/>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b="1" dirty="0">
                <a:solidFill>
                  <a:srgbClr val="FF0000"/>
                </a:solidFill>
                <a:latin typeface="Times New Roman" panose="02020603050405020304" pitchFamily="18" charset="0"/>
                <a:cs typeface="Times New Roman" panose="02020603050405020304" pitchFamily="18" charset="0"/>
              </a:rPr>
              <a:t>Итоговая аттестация обучающихся — процедура, проводимая с целью определения степени освоения обучающимися объема учебных дисциплин, предусмотренных государственным общеобязательным стандартом соответствующего уровня </a:t>
            </a:r>
            <a:r>
              <a:rPr lang="ru-RU" sz="2400" b="1" dirty="0" smtClean="0">
                <a:solidFill>
                  <a:srgbClr val="FF0000"/>
                </a:solidFill>
                <a:latin typeface="Times New Roman" panose="02020603050405020304" pitchFamily="18" charset="0"/>
                <a:cs typeface="Times New Roman" panose="02020603050405020304" pitchFamily="18" charset="0"/>
              </a:rPr>
              <a:t>образования</a:t>
            </a:r>
          </a:p>
          <a:p>
            <a:pPr algn="just"/>
            <a:r>
              <a:rPr lang="kk-KZ" sz="2400" b="1" dirty="0" smtClean="0">
                <a:solidFill>
                  <a:schemeClr val="tx1"/>
                </a:solidFill>
                <a:latin typeface="Times New Roman" panose="02020603050405020304" pitchFamily="18" charset="0"/>
                <a:cs typeface="Times New Roman" panose="02020603050405020304" pitchFamily="18" charset="0"/>
              </a:rPr>
              <a:t>Форма проведения: государственные экзамены</a:t>
            </a:r>
          </a:p>
          <a:p>
            <a:pPr algn="just"/>
            <a:r>
              <a:rPr lang="kk-KZ" sz="2400" b="1" dirty="0" smtClean="0">
                <a:solidFill>
                  <a:schemeClr val="tx1"/>
                </a:solidFill>
                <a:latin typeface="Times New Roman" panose="02020603050405020304" pitchFamily="18" charset="0"/>
                <a:cs typeface="Times New Roman" panose="02020603050405020304" pitchFamily="18" charset="0"/>
              </a:rPr>
              <a:t>Место проведения: база школы выпускника </a:t>
            </a:r>
            <a:endParaRPr lang="ru-RU" sz="2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210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Заголовок 1"/>
          <p:cNvSpPr>
            <a:spLocks noGrp="1"/>
          </p:cNvSpPr>
          <p:nvPr>
            <p:ph type="ctrTitle"/>
          </p:nvPr>
        </p:nvSpPr>
        <p:spPr>
          <a:xfrm>
            <a:off x="-103753" y="977686"/>
            <a:ext cx="7786710" cy="5851292"/>
          </a:xfrm>
        </p:spPr>
        <p:txBody>
          <a:bodyPr>
            <a:normAutofit/>
          </a:bodyPr>
          <a:lstStyle/>
          <a:p>
            <a:r>
              <a:rPr lang="ru-RU" sz="2000" b="1" dirty="0">
                <a:solidFill>
                  <a:srgbClr val="0033CC"/>
                </a:solidFill>
                <a:latin typeface="Times New Roman" pitchFamily="18" charset="0"/>
                <a:cs typeface="Times New Roman" pitchFamily="18" charset="0"/>
              </a:rPr>
              <a:t/>
            </a:r>
            <a:br>
              <a:rPr lang="ru-RU" sz="2000" b="1" dirty="0">
                <a:solidFill>
                  <a:srgbClr val="0033CC"/>
                </a:solidFill>
                <a:latin typeface="Times New Roman" pitchFamily="18" charset="0"/>
                <a:cs typeface="Times New Roman" pitchFamily="18" charset="0"/>
              </a:rPr>
            </a:br>
            <a:r>
              <a:rPr lang="ru-RU" sz="2000" b="1" dirty="0">
                <a:solidFill>
                  <a:srgbClr val="0033CC"/>
                </a:solidFill>
                <a:latin typeface="Times New Roman" pitchFamily="18" charset="0"/>
                <a:cs typeface="Times New Roman" pitchFamily="18" charset="0"/>
              </a:rPr>
              <a:t/>
            </a:r>
            <a:br>
              <a:rPr lang="ru-RU" sz="2000" b="1" dirty="0">
                <a:solidFill>
                  <a:srgbClr val="0033CC"/>
                </a:solidFill>
                <a:latin typeface="Times New Roman" pitchFamily="18" charset="0"/>
                <a:cs typeface="Times New Roman" pitchFamily="18" charset="0"/>
              </a:rPr>
            </a:br>
            <a:r>
              <a:rPr lang="ru-RU" b="1" dirty="0">
                <a:solidFill>
                  <a:srgbClr val="0033CC"/>
                </a:solidFill>
                <a:latin typeface="Times New Roman" pitchFamily="18" charset="0"/>
                <a:cs typeface="Times New Roman" pitchFamily="18" charset="0"/>
              </a:rPr>
              <a:t/>
            </a:r>
            <a:br>
              <a:rPr lang="ru-RU" b="1" dirty="0">
                <a:solidFill>
                  <a:srgbClr val="0033CC"/>
                </a:solidFill>
                <a:latin typeface="Times New Roman" pitchFamily="18" charset="0"/>
                <a:cs typeface="Times New Roman" pitchFamily="18" charset="0"/>
              </a:rPr>
            </a:br>
            <a:r>
              <a:rPr lang="ru-RU" sz="1800" b="1" dirty="0">
                <a:solidFill>
                  <a:srgbClr val="0033CC"/>
                </a:solidFill>
                <a:latin typeface="Times New Roman" pitchFamily="18" charset="0"/>
                <a:cs typeface="Times New Roman" pitchFamily="18" charset="0"/>
              </a:rPr>
              <a:t> </a:t>
            </a:r>
            <a:r>
              <a:rPr lang="ru-RU" sz="3200" b="1" dirty="0">
                <a:solidFill>
                  <a:srgbClr val="0033CC"/>
                </a:solidFill>
                <a:latin typeface="Times New Roman" pitchFamily="18" charset="0"/>
                <a:cs typeface="Times New Roman" pitchFamily="18" charset="0"/>
              </a:rPr>
              <a:t/>
            </a:r>
            <a:br>
              <a:rPr lang="ru-RU" sz="3200" b="1" dirty="0">
                <a:solidFill>
                  <a:srgbClr val="0033CC"/>
                </a:solidFill>
                <a:latin typeface="Times New Roman" pitchFamily="18" charset="0"/>
                <a:cs typeface="Times New Roman" pitchFamily="18" charset="0"/>
              </a:rPr>
            </a:br>
            <a:endParaRPr lang="ru-RU" sz="3200" b="1" cap="all" dirty="0">
              <a:ln w="9000" cmpd="sng">
                <a:noFill/>
                <a:prstDash val="solid"/>
              </a:ln>
              <a:solidFill>
                <a:srgbClr val="0033CC"/>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1266" name="AutoShape 2" descr="http://a801.phobos.apple.com/us/r30/Purple6/v4/c0/67/1c/c0671c4f-8754-870a-c16b-cdbab9fe143b/mzl.bvqhinwv.png"/>
          <p:cNvSpPr>
            <a:spLocks noChangeAspect="1" noChangeArrowheads="1"/>
          </p:cNvSpPr>
          <p:nvPr/>
        </p:nvSpPr>
        <p:spPr bwMode="auto">
          <a:xfrm>
            <a:off x="-430942" y="143244"/>
            <a:ext cx="7768706" cy="6671902"/>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1" name="Прямоугольник: скругленные углы 30">
            <a:extLst>
              <a:ext uri="{FF2B5EF4-FFF2-40B4-BE49-F238E27FC236}">
                <a16:creationId xmlns:a16="http://schemas.microsoft.com/office/drawing/2014/main" xmlns="" id="{827CCBA8-42B4-4328-91FF-C091F4D33817}"/>
              </a:ext>
            </a:extLst>
          </p:cNvPr>
          <p:cNvSpPr/>
          <p:nvPr/>
        </p:nvSpPr>
        <p:spPr>
          <a:xfrm>
            <a:off x="258082" y="960969"/>
            <a:ext cx="3953878" cy="5492367"/>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r>
              <a:rPr lang="kk-KZ" sz="2000" b="1" dirty="0" smtClean="0">
                <a:solidFill>
                  <a:srgbClr val="FF0000"/>
                </a:solidFill>
                <a:latin typeface="Times New Roman" panose="02020603050405020304" pitchFamily="18" charset="0"/>
                <a:cs typeface="Times New Roman" panose="02020603050405020304" pitchFamily="18" charset="0"/>
              </a:rPr>
              <a:t> </a:t>
            </a:r>
            <a:r>
              <a:rPr lang="kk-KZ" sz="2000" b="1" dirty="0" smtClean="0">
                <a:solidFill>
                  <a:schemeClr val="tx1"/>
                </a:solidFill>
                <a:latin typeface="Times New Roman" panose="02020603050405020304" pitchFamily="18" charset="0"/>
                <a:cs typeface="Times New Roman" panose="02020603050405020304" pitchFamily="18" charset="0"/>
              </a:rPr>
              <a:t>«Орта, техникалық және кәсіптік, орта білімнен кейінгі білім беру ұйымдары үшін білім алушылардың үлгеріміне ағымдағы бақылауды, оларды аралық және қорытынды аттестаттауды өткізудің үлгілік қағидаларын бекіту туралы» Қазақстан Республикасы Білім және ғылым министрінің 18.03.2008 ж. №125 бұйрығына 26.11.2019 ж. №509 бұйрықпен еңгізілген өзг. мен толықтырулары</a:t>
            </a:r>
          </a:p>
        </p:txBody>
      </p:sp>
      <p:sp>
        <p:nvSpPr>
          <p:cNvPr id="2" name="Скругленный прямоугольник 1"/>
          <p:cNvSpPr/>
          <p:nvPr/>
        </p:nvSpPr>
        <p:spPr>
          <a:xfrm>
            <a:off x="346532" y="154403"/>
            <a:ext cx="8113900" cy="788702"/>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2200" b="1" dirty="0" smtClean="0">
                <a:solidFill>
                  <a:srgbClr val="FF0000"/>
                </a:solidFill>
                <a:latin typeface="Times New Roman" panose="02020603050405020304" pitchFamily="18" charset="0"/>
                <a:cs typeface="Times New Roman" panose="02020603050405020304" pitchFamily="18" charset="0"/>
              </a:rPr>
              <a:t>Е Р Е К Ш Е Л І К Т Е Р І. О С О Б Е Н Н ОС Т И  </a:t>
            </a:r>
            <a:endParaRPr lang="ru-RU" sz="2200" b="1"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скругленные углы 30">
            <a:extLst>
              <a:ext uri="{FF2B5EF4-FFF2-40B4-BE49-F238E27FC236}">
                <a16:creationId xmlns:a16="http://schemas.microsoft.com/office/drawing/2014/main" xmlns="" id="{827CCBA8-42B4-4328-91FF-C091F4D33817}"/>
              </a:ext>
            </a:extLst>
          </p:cNvPr>
          <p:cNvSpPr/>
          <p:nvPr/>
        </p:nvSpPr>
        <p:spPr>
          <a:xfrm>
            <a:off x="4619506" y="978671"/>
            <a:ext cx="4056950" cy="5474665"/>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lvl="0" algn="ctr"/>
            <a:endParaRPr lang="kk-KZ" sz="1500" b="1" dirty="0" smtClean="0">
              <a:solidFill>
                <a:srgbClr val="FF0000"/>
              </a:solidFill>
              <a:latin typeface="Times New Roman" panose="02020603050405020304" pitchFamily="18" charset="0"/>
              <a:cs typeface="Times New Roman" panose="02020603050405020304" pitchFamily="18" charset="0"/>
            </a:endParaRPr>
          </a:p>
          <a:p>
            <a:pPr lvl="0"/>
            <a:r>
              <a:rPr lang="kk-KZ" sz="2000" b="1" dirty="0" smtClean="0">
                <a:solidFill>
                  <a:schemeClr val="tx1"/>
                </a:solidFill>
                <a:latin typeface="Times New Roman" panose="02020603050405020304" pitchFamily="18" charset="0"/>
                <a:cs typeface="Times New Roman" panose="02020603050405020304" pitchFamily="18" charset="0"/>
              </a:rPr>
              <a:t>Приказ Министра образования и науки Республики Казахстан от 18.03.2008 года №125 «Об утверждении Типовых правил проведения текущего контроля успеваемости, промежуточной и итоговой аттестации обучающихся для организаций среднего, технического и профессионального, послесреднего образования» изм. и доп. №509 от 26.11.2019 г. </a:t>
            </a:r>
            <a:endParaRPr lang="ru-RU" sz="2000" b="1"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9035234" y="0"/>
            <a:ext cx="48768" cy="6858000"/>
          </a:xfrm>
          <a:prstGeom prst="rect">
            <a:avLst/>
          </a:prstGeom>
        </p:spPr>
      </p:pic>
    </p:spTree>
    <p:extLst>
      <p:ext uri="{BB962C8B-B14F-4D97-AF65-F5344CB8AC3E}">
        <p14:creationId xmlns:p14="http://schemas.microsoft.com/office/powerpoint/2010/main" val="1283688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Заголовок 1"/>
          <p:cNvSpPr>
            <a:spLocks noGrp="1"/>
          </p:cNvSpPr>
          <p:nvPr>
            <p:ph type="ctrTitle"/>
          </p:nvPr>
        </p:nvSpPr>
        <p:spPr>
          <a:xfrm>
            <a:off x="-103753" y="977686"/>
            <a:ext cx="7786710" cy="5851292"/>
          </a:xfrm>
        </p:spPr>
        <p:txBody>
          <a:bodyPr>
            <a:normAutofit/>
          </a:bodyPr>
          <a:lstStyle/>
          <a:p>
            <a:r>
              <a:rPr lang="ru-RU" sz="2000" b="1" dirty="0">
                <a:solidFill>
                  <a:srgbClr val="0033CC"/>
                </a:solidFill>
                <a:latin typeface="Times New Roman" pitchFamily="18" charset="0"/>
                <a:cs typeface="Times New Roman" pitchFamily="18" charset="0"/>
              </a:rPr>
              <a:t/>
            </a:r>
            <a:br>
              <a:rPr lang="ru-RU" sz="2000" b="1" dirty="0">
                <a:solidFill>
                  <a:srgbClr val="0033CC"/>
                </a:solidFill>
                <a:latin typeface="Times New Roman" pitchFamily="18" charset="0"/>
                <a:cs typeface="Times New Roman" pitchFamily="18" charset="0"/>
              </a:rPr>
            </a:br>
            <a:r>
              <a:rPr lang="ru-RU" sz="2000" b="1" dirty="0">
                <a:solidFill>
                  <a:srgbClr val="0033CC"/>
                </a:solidFill>
                <a:latin typeface="Times New Roman" pitchFamily="18" charset="0"/>
                <a:cs typeface="Times New Roman" pitchFamily="18" charset="0"/>
              </a:rPr>
              <a:t/>
            </a:r>
            <a:br>
              <a:rPr lang="ru-RU" sz="2000" b="1" dirty="0">
                <a:solidFill>
                  <a:srgbClr val="0033CC"/>
                </a:solidFill>
                <a:latin typeface="Times New Roman" pitchFamily="18" charset="0"/>
                <a:cs typeface="Times New Roman" pitchFamily="18" charset="0"/>
              </a:rPr>
            </a:br>
            <a:r>
              <a:rPr lang="ru-RU" b="1" dirty="0">
                <a:solidFill>
                  <a:srgbClr val="0033CC"/>
                </a:solidFill>
                <a:latin typeface="Times New Roman" pitchFamily="18" charset="0"/>
                <a:cs typeface="Times New Roman" pitchFamily="18" charset="0"/>
              </a:rPr>
              <a:t/>
            </a:r>
            <a:br>
              <a:rPr lang="ru-RU" b="1" dirty="0">
                <a:solidFill>
                  <a:srgbClr val="0033CC"/>
                </a:solidFill>
                <a:latin typeface="Times New Roman" pitchFamily="18" charset="0"/>
                <a:cs typeface="Times New Roman" pitchFamily="18" charset="0"/>
              </a:rPr>
            </a:br>
            <a:r>
              <a:rPr lang="ru-RU" sz="1800" b="1" dirty="0">
                <a:solidFill>
                  <a:srgbClr val="0033CC"/>
                </a:solidFill>
                <a:latin typeface="Times New Roman" pitchFamily="18" charset="0"/>
                <a:cs typeface="Times New Roman" pitchFamily="18" charset="0"/>
              </a:rPr>
              <a:t> </a:t>
            </a:r>
            <a:r>
              <a:rPr lang="ru-RU" sz="3200" b="1" dirty="0">
                <a:solidFill>
                  <a:srgbClr val="0033CC"/>
                </a:solidFill>
                <a:latin typeface="Times New Roman" pitchFamily="18" charset="0"/>
                <a:cs typeface="Times New Roman" pitchFamily="18" charset="0"/>
              </a:rPr>
              <a:t/>
            </a:r>
            <a:br>
              <a:rPr lang="ru-RU" sz="3200" b="1" dirty="0">
                <a:solidFill>
                  <a:srgbClr val="0033CC"/>
                </a:solidFill>
                <a:latin typeface="Times New Roman" pitchFamily="18" charset="0"/>
                <a:cs typeface="Times New Roman" pitchFamily="18" charset="0"/>
              </a:rPr>
            </a:br>
            <a:endParaRPr lang="ru-RU" sz="3200" b="1" cap="all" dirty="0">
              <a:ln w="9000" cmpd="sng">
                <a:noFill/>
                <a:prstDash val="solid"/>
              </a:ln>
              <a:solidFill>
                <a:srgbClr val="0033CC"/>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1266" name="AutoShape 2" descr="http://a801.phobos.apple.com/us/r30/Purple6/v4/c0/67/1c/c0671c4f-8754-870a-c16b-cdbab9fe143b/mzl.bvqhinwv.png"/>
          <p:cNvSpPr>
            <a:spLocks noChangeAspect="1" noChangeArrowheads="1"/>
          </p:cNvSpPr>
          <p:nvPr/>
        </p:nvSpPr>
        <p:spPr bwMode="auto">
          <a:xfrm>
            <a:off x="-430942" y="143244"/>
            <a:ext cx="7768706" cy="6671902"/>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7367548"/>
              </p:ext>
            </p:extLst>
          </p:nvPr>
        </p:nvGraphicFramePr>
        <p:xfrm>
          <a:off x="35496" y="44625"/>
          <a:ext cx="8797504" cy="6833755"/>
        </p:xfrm>
        <a:graphic>
          <a:graphicData uri="http://schemas.openxmlformats.org/drawingml/2006/table">
            <a:tbl>
              <a:tblPr firstRow="1" bandRow="1">
                <a:tableStyleId>{93296810-A885-4BE3-A3E7-6D5BEEA58F35}</a:tableStyleId>
              </a:tblPr>
              <a:tblGrid>
                <a:gridCol w="482237"/>
                <a:gridCol w="562608"/>
                <a:gridCol w="6363918"/>
                <a:gridCol w="1388741"/>
              </a:tblGrid>
              <a:tr h="1074424">
                <a:tc>
                  <a:txBody>
                    <a:bodyPr/>
                    <a:lstStyle/>
                    <a:p>
                      <a:endParaRPr lang="ru-RU" dirty="0"/>
                    </a:p>
                  </a:txBody>
                  <a:tcPr/>
                </a:tc>
                <a:tc>
                  <a:txBody>
                    <a:bodyPr/>
                    <a:lstStyle/>
                    <a:p>
                      <a:pPr algn="ctr"/>
                      <a:r>
                        <a:rPr lang="kk-KZ"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a:txBody>
                  <a:tcPr/>
                </a:tc>
                <a:tc>
                  <a:txBody>
                    <a:bodyPr/>
                    <a:lstStyle/>
                    <a:p>
                      <a:pPr algn="ctr"/>
                      <a:r>
                        <a:rPr lang="kk-KZ" sz="2000" dirty="0" smtClean="0">
                          <a:solidFill>
                            <a:schemeClr val="tx1"/>
                          </a:solidFill>
                          <a:latin typeface="Times New Roman" pitchFamily="18" charset="0"/>
                          <a:cs typeface="Times New Roman" pitchFamily="18" charset="0"/>
                        </a:rPr>
                        <a:t>Пәндер/</a:t>
                      </a:r>
                      <a:r>
                        <a:rPr lang="kk-KZ" sz="2000" baseline="0" dirty="0" smtClean="0">
                          <a:solidFill>
                            <a:schemeClr val="tx1"/>
                          </a:solidFill>
                          <a:latin typeface="Times New Roman" pitchFamily="18" charset="0"/>
                          <a:cs typeface="Times New Roman" pitchFamily="18" charset="0"/>
                        </a:rPr>
                        <a:t> предметы</a:t>
                      </a:r>
                      <a:endParaRPr lang="ru-RU" sz="2000" dirty="0">
                        <a:solidFill>
                          <a:schemeClr val="tx1"/>
                        </a:solidFill>
                        <a:latin typeface="Times New Roman" pitchFamily="18" charset="0"/>
                        <a:cs typeface="Times New Roman" pitchFamily="18" charset="0"/>
                      </a:endParaRPr>
                    </a:p>
                  </a:txBody>
                  <a:tcPr/>
                </a:tc>
                <a:tc>
                  <a:txBody>
                    <a:bodyPr/>
                    <a:lstStyle/>
                    <a:p>
                      <a:pPr algn="ctr"/>
                      <a:r>
                        <a:rPr lang="kk-KZ" sz="2000" dirty="0" smtClean="0">
                          <a:solidFill>
                            <a:schemeClr val="tx1"/>
                          </a:solidFill>
                          <a:latin typeface="Times New Roman" pitchFamily="18" charset="0"/>
                          <a:cs typeface="Times New Roman" pitchFamily="18" charset="0"/>
                        </a:rPr>
                        <a:t>Уақыты/</a:t>
                      </a:r>
                    </a:p>
                    <a:p>
                      <a:pPr algn="ctr"/>
                      <a:r>
                        <a:rPr lang="kk-KZ" sz="2000" dirty="0" smtClean="0">
                          <a:solidFill>
                            <a:schemeClr val="tx1"/>
                          </a:solidFill>
                          <a:latin typeface="Times New Roman" pitchFamily="18" charset="0"/>
                          <a:cs typeface="Times New Roman" pitchFamily="18" charset="0"/>
                        </a:rPr>
                        <a:t>время</a:t>
                      </a:r>
                      <a:endParaRPr lang="ru-RU" sz="2000" dirty="0">
                        <a:solidFill>
                          <a:schemeClr val="tx1"/>
                        </a:solidFill>
                        <a:latin typeface="Times New Roman" pitchFamily="18" charset="0"/>
                        <a:cs typeface="Times New Roman" pitchFamily="18" charset="0"/>
                      </a:endParaRPr>
                    </a:p>
                  </a:txBody>
                  <a:tcPr/>
                </a:tc>
              </a:tr>
              <a:tr h="3106822">
                <a:tc rowSpan="4">
                  <a:txBody>
                    <a:bodyPr/>
                    <a:lstStyle/>
                    <a:p>
                      <a:pPr algn="ctr"/>
                      <a:r>
                        <a:rPr lang="kk-KZ" sz="2800" b="1" dirty="0" smtClean="0">
                          <a:latin typeface="Times New Roman" pitchFamily="18" charset="0"/>
                          <a:cs typeface="Times New Roman" pitchFamily="18" charset="0"/>
                        </a:rPr>
                        <a:t>Жазбаша/письменно</a:t>
                      </a:r>
                      <a:endParaRPr lang="ru-RU" sz="2800" b="1" dirty="0">
                        <a:latin typeface="Times New Roman" pitchFamily="18" charset="0"/>
                        <a:cs typeface="Times New Roman" pitchFamily="18" charset="0"/>
                      </a:endParaRPr>
                    </a:p>
                  </a:txBody>
                  <a:tcPr vert="vert270" anchor="ctr"/>
                </a:tc>
                <a:tc>
                  <a:txBody>
                    <a:bodyPr/>
                    <a:lstStyle/>
                    <a:p>
                      <a:pPr algn="just"/>
                      <a:r>
                        <a:rPr lang="kk-KZ" sz="2000" dirty="0" smtClean="0">
                          <a:latin typeface="Times New Roman" pitchFamily="18" charset="0"/>
                          <a:cs typeface="Times New Roman" pitchFamily="18" charset="0"/>
                        </a:rPr>
                        <a:t>1</a:t>
                      </a:r>
                      <a:endParaRPr lang="ru-RU" sz="2000" dirty="0">
                        <a:latin typeface="Times New Roman" pitchFamily="18" charset="0"/>
                        <a:cs typeface="Times New Roman" pitchFamily="18" charset="0"/>
                      </a:endParaRPr>
                    </a:p>
                  </a:txBody>
                  <a:tcPr/>
                </a:tc>
                <a:tc>
                  <a:txBody>
                    <a:bodyPr/>
                    <a:lstStyle/>
                    <a:p>
                      <a:pPr algn="just"/>
                      <a:r>
                        <a:rPr lang="ru-RU" sz="2000" dirty="0" err="1" smtClean="0">
                          <a:latin typeface="Times New Roman" pitchFamily="18" charset="0"/>
                          <a:cs typeface="Times New Roman" pitchFamily="18" charset="0"/>
                        </a:rPr>
                        <a:t>Ана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тілінен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жазбаша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емтихан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оқыту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тілі</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жазбаша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жұмыс</a:t>
                      </a:r>
                      <a:r>
                        <a:rPr lang="ru-RU" sz="2000" dirty="0" smtClean="0">
                          <a:latin typeface="Times New Roman" pitchFamily="18" charset="0"/>
                          <a:cs typeface="Times New Roman" pitchFamily="18" charset="0"/>
                        </a:rPr>
                        <a:t> (эссе), </a:t>
                      </a:r>
                      <a:r>
                        <a:rPr lang="ru-RU" sz="2000" dirty="0" err="1" smtClean="0">
                          <a:latin typeface="Times New Roman" pitchFamily="18" charset="0"/>
                          <a:cs typeface="Times New Roman" pitchFamily="18" charset="0"/>
                        </a:rPr>
                        <a:t>гуманитарлық</a:t>
                      </a:r>
                      <a:r>
                        <a:rPr lang="ru-RU" sz="2000" dirty="0" smtClean="0">
                          <a:latin typeface="Times New Roman" pitchFamily="18" charset="0"/>
                          <a:cs typeface="Times New Roman" pitchFamily="18" charset="0"/>
                        </a:rPr>
                        <a:t> цикл </a:t>
                      </a:r>
                      <a:r>
                        <a:rPr lang="ru-RU" sz="2000" dirty="0" err="1" smtClean="0">
                          <a:latin typeface="Times New Roman" pitchFamily="18" charset="0"/>
                          <a:cs typeface="Times New Roman" pitchFamily="18" charset="0"/>
                        </a:rPr>
                        <a:t>пәндерін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терең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оқитын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мектеп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оқушылары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үшін</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жазбаша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жұмыс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мақала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әңгіме</a:t>
                      </a:r>
                      <a:r>
                        <a:rPr lang="ru-RU" sz="2000" dirty="0" smtClean="0">
                          <a:latin typeface="Times New Roman" pitchFamily="18" charset="0"/>
                          <a:cs typeface="Times New Roman" pitchFamily="18" charset="0"/>
                        </a:rPr>
                        <a:t>, эссе) </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Письменного экзамена по родному языку (по языку обучения) – письменная работа (эссе), для обучающихся школ с углубленным изучением предметов гуманитарного цикла - письменная работа (статья, рассказ, эссе)</a:t>
                      </a:r>
                      <a:endParaRPr lang="ru-RU" sz="2000" dirty="0">
                        <a:latin typeface="Times New Roman" pitchFamily="18" charset="0"/>
                        <a:cs typeface="Times New Roman" pitchFamily="18" charset="0"/>
                      </a:endParaRPr>
                    </a:p>
                  </a:txBody>
                  <a:tcPr/>
                </a:tc>
                <a:tc>
                  <a:txBody>
                    <a:bodyPr/>
                    <a:lstStyle/>
                    <a:p>
                      <a:pPr algn="just"/>
                      <a:r>
                        <a:rPr lang="kk-KZ" sz="2000" dirty="0" smtClean="0">
                          <a:latin typeface="Times New Roman" pitchFamily="18" charset="0"/>
                          <a:cs typeface="Times New Roman" pitchFamily="18" charset="0"/>
                        </a:rPr>
                        <a:t>2 сағат </a:t>
                      </a:r>
                      <a:endParaRPr lang="ru-RU" sz="2000" dirty="0">
                        <a:latin typeface="Times New Roman" pitchFamily="18" charset="0"/>
                        <a:cs typeface="Times New Roman" pitchFamily="18" charset="0"/>
                      </a:endParaRPr>
                    </a:p>
                  </a:txBody>
                  <a:tcPr/>
                </a:tc>
              </a:tr>
              <a:tr h="1598656">
                <a:tc vMerge="1">
                  <a:txBody>
                    <a:bodyPr/>
                    <a:lstStyle/>
                    <a:p>
                      <a:endParaRPr lang="ru-RU" dirty="0"/>
                    </a:p>
                  </a:txBody>
                  <a:tcPr/>
                </a:tc>
                <a:tc>
                  <a:txBody>
                    <a:bodyPr/>
                    <a:lstStyle/>
                    <a:p>
                      <a:pPr algn="just"/>
                      <a:r>
                        <a:rPr lang="kk-KZ" sz="2000" dirty="0" smtClean="0">
                          <a:latin typeface="Times New Roman" pitchFamily="18" charset="0"/>
                          <a:cs typeface="Times New Roman" pitchFamily="18" charset="0"/>
                        </a:rPr>
                        <a:t>2</a:t>
                      </a:r>
                      <a:endParaRPr lang="ru-RU" sz="2000" dirty="0">
                        <a:latin typeface="Times New Roman" pitchFamily="18" charset="0"/>
                        <a:cs typeface="Times New Roman" pitchFamily="18" charset="0"/>
                      </a:endParaRPr>
                    </a:p>
                  </a:txBody>
                  <a:tcPr/>
                </a:tc>
                <a:tc>
                  <a:txBody>
                    <a:bodyPr/>
                    <a:lstStyle/>
                    <a:p>
                      <a:pPr algn="just"/>
                      <a:endParaRPr lang="ru-RU" sz="2000" dirty="0" smtClean="0">
                        <a:latin typeface="Times New Roman" pitchFamily="18" charset="0"/>
                        <a:cs typeface="Times New Roman" pitchFamily="18" charset="0"/>
                      </a:endParaRPr>
                    </a:p>
                    <a:p>
                      <a:pPr algn="just"/>
                      <a:r>
                        <a:rPr lang="ru-RU" sz="2000" dirty="0" err="1" smtClean="0">
                          <a:latin typeface="Times New Roman" pitchFamily="18" charset="0"/>
                          <a:cs typeface="Times New Roman" pitchFamily="18" charset="0"/>
                        </a:rPr>
                        <a:t>Математикадан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жазбаша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емтихан</a:t>
                      </a:r>
                      <a:r>
                        <a:rPr lang="ru-RU" sz="2000" dirty="0" smtClean="0">
                          <a:latin typeface="Times New Roman" pitchFamily="18" charset="0"/>
                          <a:cs typeface="Times New Roman" pitchFamily="18" charset="0"/>
                        </a:rPr>
                        <a:t> (алгебра)</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Письменного экзамена по математике (алгебре)</a:t>
                      </a:r>
                    </a:p>
                    <a:p>
                      <a:pPr algn="just"/>
                      <a:endParaRPr lang="kk-KZ" sz="2000" dirty="0" smtClean="0">
                        <a:latin typeface="Times New Roman" pitchFamily="18" charset="0"/>
                        <a:cs typeface="Times New Roman" pitchFamily="18" charset="0"/>
                      </a:endParaRPr>
                    </a:p>
                  </a:txBody>
                  <a:tcPr/>
                </a:tc>
                <a:tc>
                  <a:txBody>
                    <a:bodyPr/>
                    <a:lstStyle/>
                    <a:p>
                      <a:pPr algn="just"/>
                      <a:r>
                        <a:rPr lang="kk-KZ" sz="2000" dirty="0" smtClean="0">
                          <a:latin typeface="Times New Roman" pitchFamily="18" charset="0"/>
                          <a:cs typeface="Times New Roman" pitchFamily="18" charset="0"/>
                        </a:rPr>
                        <a:t>3 сағат</a:t>
                      </a:r>
                      <a:endParaRPr lang="ru-RU" sz="2000" dirty="0">
                        <a:latin typeface="Times New Roman" pitchFamily="18" charset="0"/>
                        <a:cs typeface="Times New Roman" pitchFamily="18" charset="0"/>
                      </a:endParaRPr>
                    </a:p>
                  </a:txBody>
                  <a:tcPr/>
                </a:tc>
              </a:tr>
              <a:tr h="373926">
                <a:tc vMerge="1">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630525">
                <a:tc vMerge="1">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pic>
        <p:nvPicPr>
          <p:cNvPr id="3" name="Рисунок 2"/>
          <p:cNvPicPr>
            <a:picLocks noChangeAspect="1"/>
          </p:cNvPicPr>
          <p:nvPr/>
        </p:nvPicPr>
        <p:blipFill>
          <a:blip r:embed="rId3"/>
          <a:stretch>
            <a:fillRect/>
          </a:stretch>
        </p:blipFill>
        <p:spPr>
          <a:xfrm>
            <a:off x="9023224" y="5625"/>
            <a:ext cx="48768" cy="6858000"/>
          </a:xfrm>
          <a:prstGeom prst="rect">
            <a:avLst/>
          </a:prstGeom>
        </p:spPr>
      </p:pic>
    </p:spTree>
    <p:extLst>
      <p:ext uri="{BB962C8B-B14F-4D97-AF65-F5344CB8AC3E}">
        <p14:creationId xmlns:p14="http://schemas.microsoft.com/office/powerpoint/2010/main" val="184959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Заголовок 1"/>
          <p:cNvSpPr>
            <a:spLocks noGrp="1"/>
          </p:cNvSpPr>
          <p:nvPr>
            <p:ph type="ctrTitle"/>
          </p:nvPr>
        </p:nvSpPr>
        <p:spPr>
          <a:xfrm>
            <a:off x="-103753" y="977686"/>
            <a:ext cx="7786710" cy="5851292"/>
          </a:xfrm>
        </p:spPr>
        <p:txBody>
          <a:bodyPr>
            <a:normAutofit/>
          </a:bodyPr>
          <a:lstStyle/>
          <a:p>
            <a:r>
              <a:rPr lang="ru-RU" sz="2000" b="1" dirty="0">
                <a:solidFill>
                  <a:srgbClr val="0033CC"/>
                </a:solidFill>
                <a:latin typeface="Times New Roman" pitchFamily="18" charset="0"/>
                <a:cs typeface="Times New Roman" pitchFamily="18" charset="0"/>
              </a:rPr>
              <a:t/>
            </a:r>
            <a:br>
              <a:rPr lang="ru-RU" sz="2000" b="1" dirty="0">
                <a:solidFill>
                  <a:srgbClr val="0033CC"/>
                </a:solidFill>
                <a:latin typeface="Times New Roman" pitchFamily="18" charset="0"/>
                <a:cs typeface="Times New Roman" pitchFamily="18" charset="0"/>
              </a:rPr>
            </a:br>
            <a:r>
              <a:rPr lang="ru-RU" sz="2000" b="1" dirty="0">
                <a:solidFill>
                  <a:srgbClr val="0033CC"/>
                </a:solidFill>
                <a:latin typeface="Times New Roman" pitchFamily="18" charset="0"/>
                <a:cs typeface="Times New Roman" pitchFamily="18" charset="0"/>
              </a:rPr>
              <a:t/>
            </a:r>
            <a:br>
              <a:rPr lang="ru-RU" sz="2000" b="1" dirty="0">
                <a:solidFill>
                  <a:srgbClr val="0033CC"/>
                </a:solidFill>
                <a:latin typeface="Times New Roman" pitchFamily="18" charset="0"/>
                <a:cs typeface="Times New Roman" pitchFamily="18" charset="0"/>
              </a:rPr>
            </a:br>
            <a:r>
              <a:rPr lang="ru-RU" b="1" dirty="0">
                <a:solidFill>
                  <a:srgbClr val="0033CC"/>
                </a:solidFill>
                <a:latin typeface="Times New Roman" pitchFamily="18" charset="0"/>
                <a:cs typeface="Times New Roman" pitchFamily="18" charset="0"/>
              </a:rPr>
              <a:t/>
            </a:r>
            <a:br>
              <a:rPr lang="ru-RU" b="1" dirty="0">
                <a:solidFill>
                  <a:srgbClr val="0033CC"/>
                </a:solidFill>
                <a:latin typeface="Times New Roman" pitchFamily="18" charset="0"/>
                <a:cs typeface="Times New Roman" pitchFamily="18" charset="0"/>
              </a:rPr>
            </a:br>
            <a:r>
              <a:rPr lang="ru-RU" sz="1800" b="1" dirty="0">
                <a:solidFill>
                  <a:srgbClr val="0033CC"/>
                </a:solidFill>
                <a:latin typeface="Times New Roman" pitchFamily="18" charset="0"/>
                <a:cs typeface="Times New Roman" pitchFamily="18" charset="0"/>
              </a:rPr>
              <a:t> </a:t>
            </a:r>
            <a:r>
              <a:rPr lang="ru-RU" sz="3200" b="1" dirty="0">
                <a:solidFill>
                  <a:srgbClr val="0033CC"/>
                </a:solidFill>
                <a:latin typeface="Times New Roman" pitchFamily="18" charset="0"/>
                <a:cs typeface="Times New Roman" pitchFamily="18" charset="0"/>
              </a:rPr>
              <a:t/>
            </a:r>
            <a:br>
              <a:rPr lang="ru-RU" sz="3200" b="1" dirty="0">
                <a:solidFill>
                  <a:srgbClr val="0033CC"/>
                </a:solidFill>
                <a:latin typeface="Times New Roman" pitchFamily="18" charset="0"/>
                <a:cs typeface="Times New Roman" pitchFamily="18" charset="0"/>
              </a:rPr>
            </a:br>
            <a:endParaRPr lang="ru-RU" sz="3200" b="1" cap="all" dirty="0">
              <a:ln w="9000" cmpd="sng">
                <a:noFill/>
                <a:prstDash val="solid"/>
              </a:ln>
              <a:solidFill>
                <a:srgbClr val="0033CC"/>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1266" name="AutoShape 2" descr="http://a801.phobos.apple.com/us/r30/Purple6/v4/c0/67/1c/c0671c4f-8754-870a-c16b-cdbab9fe143b/mzl.bvqhinwv.png"/>
          <p:cNvSpPr>
            <a:spLocks noChangeAspect="1" noChangeArrowheads="1"/>
          </p:cNvSpPr>
          <p:nvPr/>
        </p:nvSpPr>
        <p:spPr bwMode="auto">
          <a:xfrm>
            <a:off x="-430942" y="143244"/>
            <a:ext cx="7768706" cy="6671902"/>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955986941"/>
              </p:ext>
            </p:extLst>
          </p:nvPr>
        </p:nvGraphicFramePr>
        <p:xfrm>
          <a:off x="8650" y="167592"/>
          <a:ext cx="8916963" cy="7393971"/>
        </p:xfrm>
        <a:graphic>
          <a:graphicData uri="http://schemas.openxmlformats.org/drawingml/2006/table">
            <a:tbl>
              <a:tblPr firstRow="1" bandRow="1">
                <a:tableStyleId>{93296810-A885-4BE3-A3E7-6D5BEEA58F35}</a:tableStyleId>
              </a:tblPr>
              <a:tblGrid>
                <a:gridCol w="487512"/>
                <a:gridCol w="568763"/>
                <a:gridCol w="6732869"/>
                <a:gridCol w="1127819"/>
              </a:tblGrid>
              <a:tr h="877116">
                <a:tc>
                  <a:txBody>
                    <a:bodyPr/>
                    <a:lstStyle/>
                    <a:p>
                      <a:endParaRPr lang="ru-RU" dirty="0"/>
                    </a:p>
                  </a:txBody>
                  <a:tcPr/>
                </a:tc>
                <a:tc>
                  <a:txBody>
                    <a:bodyPr/>
                    <a:lstStyle/>
                    <a:p>
                      <a:pPr algn="ctr"/>
                      <a:r>
                        <a:rPr lang="kk-KZ"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a:txBody>
                  <a:tcPr/>
                </a:tc>
                <a:tc>
                  <a:txBody>
                    <a:bodyPr/>
                    <a:lstStyle/>
                    <a:p>
                      <a:pPr algn="ctr"/>
                      <a:r>
                        <a:rPr lang="kk-KZ" sz="2000" dirty="0" smtClean="0">
                          <a:solidFill>
                            <a:schemeClr val="tx1"/>
                          </a:solidFill>
                          <a:latin typeface="Times New Roman" pitchFamily="18" charset="0"/>
                          <a:cs typeface="Times New Roman" pitchFamily="18" charset="0"/>
                        </a:rPr>
                        <a:t>Пәндер/</a:t>
                      </a:r>
                      <a:r>
                        <a:rPr lang="kk-KZ" sz="2000" baseline="0" dirty="0" smtClean="0">
                          <a:solidFill>
                            <a:schemeClr val="tx1"/>
                          </a:solidFill>
                          <a:latin typeface="Times New Roman" pitchFamily="18" charset="0"/>
                          <a:cs typeface="Times New Roman" pitchFamily="18" charset="0"/>
                        </a:rPr>
                        <a:t> предметы</a:t>
                      </a:r>
                      <a:endParaRPr lang="ru-RU" sz="2000" dirty="0">
                        <a:solidFill>
                          <a:schemeClr val="tx1"/>
                        </a:solidFill>
                        <a:latin typeface="Times New Roman" pitchFamily="18" charset="0"/>
                        <a:cs typeface="Times New Roman" pitchFamily="18" charset="0"/>
                      </a:endParaRPr>
                    </a:p>
                  </a:txBody>
                  <a:tcPr/>
                </a:tc>
                <a:tc>
                  <a:txBody>
                    <a:bodyPr/>
                    <a:lstStyle/>
                    <a:p>
                      <a:pPr algn="ctr"/>
                      <a:r>
                        <a:rPr lang="kk-KZ" sz="1800" dirty="0" smtClean="0">
                          <a:solidFill>
                            <a:schemeClr val="tx1"/>
                          </a:solidFill>
                          <a:latin typeface="Times New Roman" pitchFamily="18" charset="0"/>
                          <a:cs typeface="Times New Roman" pitchFamily="18" charset="0"/>
                        </a:rPr>
                        <a:t>Уақыты/</a:t>
                      </a:r>
                    </a:p>
                    <a:p>
                      <a:pPr algn="ctr"/>
                      <a:r>
                        <a:rPr lang="kk-KZ" sz="1800" dirty="0" smtClean="0">
                          <a:solidFill>
                            <a:schemeClr val="tx1"/>
                          </a:solidFill>
                          <a:latin typeface="Times New Roman" pitchFamily="18" charset="0"/>
                          <a:cs typeface="Times New Roman" pitchFamily="18" charset="0"/>
                        </a:rPr>
                        <a:t>время</a:t>
                      </a:r>
                      <a:endParaRPr lang="ru-RU" sz="1800" dirty="0">
                        <a:solidFill>
                          <a:schemeClr val="tx1"/>
                        </a:solidFill>
                        <a:latin typeface="Times New Roman" pitchFamily="18" charset="0"/>
                        <a:cs typeface="Times New Roman" pitchFamily="18" charset="0"/>
                      </a:endParaRPr>
                    </a:p>
                  </a:txBody>
                  <a:tcPr/>
                </a:tc>
              </a:tr>
              <a:tr h="2426688">
                <a:tc rowSpan="4">
                  <a:txBody>
                    <a:bodyPr/>
                    <a:lstStyle/>
                    <a:p>
                      <a:pPr algn="ctr"/>
                      <a:r>
                        <a:rPr lang="kk-KZ" sz="2800" b="1" dirty="0" smtClean="0">
                          <a:latin typeface="Times New Roman" pitchFamily="18" charset="0"/>
                          <a:cs typeface="Times New Roman" pitchFamily="18" charset="0"/>
                        </a:rPr>
                        <a:t>Жазбаша/письменно</a:t>
                      </a:r>
                      <a:endParaRPr lang="ru-RU" sz="2800" b="1" dirty="0">
                        <a:latin typeface="Times New Roman" pitchFamily="18" charset="0"/>
                        <a:cs typeface="Times New Roman" pitchFamily="18" charset="0"/>
                      </a:endParaRPr>
                    </a:p>
                  </a:txBody>
                  <a:tcPr vert="vert270" anchor="ctr"/>
                </a:tc>
                <a:tc>
                  <a:txBody>
                    <a:bodyPr/>
                    <a:lstStyle/>
                    <a:p>
                      <a:pPr algn="just"/>
                      <a:r>
                        <a:rPr lang="kk-KZ" sz="2000" dirty="0" smtClean="0">
                          <a:latin typeface="Times New Roman" pitchFamily="18" charset="0"/>
                          <a:cs typeface="Times New Roman" pitchFamily="18" charset="0"/>
                        </a:rPr>
                        <a:t>3</a:t>
                      </a:r>
                      <a:endParaRPr lang="ru-RU" sz="2000" dirty="0">
                        <a:latin typeface="Times New Roman" pitchFamily="18" charset="0"/>
                        <a:cs typeface="Times New Roman" pitchFamily="18" charset="0"/>
                      </a:endParaRPr>
                    </a:p>
                  </a:txBody>
                  <a:tcPr/>
                </a:tc>
                <a:tc>
                  <a:txBody>
                    <a:bodyPr/>
                    <a:lstStyle/>
                    <a:p>
                      <a:pPr algn="just"/>
                      <a:r>
                        <a:rPr lang="ru-RU" sz="2000" b="1" dirty="0" err="1" smtClean="0">
                          <a:latin typeface="Times New Roman" pitchFamily="18" charset="0"/>
                          <a:cs typeface="Times New Roman" pitchFamily="18" charset="0"/>
                        </a:rPr>
                        <a:t>Орыс</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өзбек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ұйғыр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тәжік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тілдерінде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оқытылатын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сыныптарда</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қазақ</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тілі</a:t>
                      </a:r>
                      <a:r>
                        <a:rPr lang="ru-RU" sz="2000" b="1" dirty="0" smtClean="0">
                          <a:latin typeface="Times New Roman" pitchFamily="18" charset="0"/>
                          <a:cs typeface="Times New Roman" pitchFamily="18" charset="0"/>
                        </a:rPr>
                        <a:t> мен </a:t>
                      </a:r>
                      <a:r>
                        <a:rPr lang="ru-RU" sz="2000" b="1" dirty="0" err="1" smtClean="0">
                          <a:latin typeface="Times New Roman" pitchFamily="18" charset="0"/>
                          <a:cs typeface="Times New Roman" pitchFamily="18" charset="0"/>
                        </a:rPr>
                        <a:t>әдебиеті</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бойынша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жазбаша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емтихан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қазақ</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тілінде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оқытатын</a:t>
                      </a:r>
                      <a:r>
                        <a:rPr lang="ru-RU" sz="2000" b="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сыныптарда</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орыс</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тілі</a:t>
                      </a:r>
                      <a:r>
                        <a:rPr lang="ru-RU" sz="2000" b="1" dirty="0" smtClean="0">
                          <a:latin typeface="Times New Roman" pitchFamily="18" charset="0"/>
                          <a:cs typeface="Times New Roman" pitchFamily="18" charset="0"/>
                        </a:rPr>
                        <a:t> мен </a:t>
                      </a:r>
                      <a:r>
                        <a:rPr lang="ru-RU" sz="2000" b="1" dirty="0" err="1" smtClean="0">
                          <a:latin typeface="Times New Roman" pitchFamily="18" charset="0"/>
                          <a:cs typeface="Times New Roman" pitchFamily="18" charset="0"/>
                        </a:rPr>
                        <a:t>әдебиеті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пәнінен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жазбаша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емтихан</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Письменного экзамена по </a:t>
                      </a:r>
                      <a:r>
                        <a:rPr lang="ru-RU" sz="2000" b="1" dirty="0" smtClean="0">
                          <a:latin typeface="Times New Roman" pitchFamily="18" charset="0"/>
                          <a:cs typeface="Times New Roman" pitchFamily="18" charset="0"/>
                        </a:rPr>
                        <a:t>казахскому языку и литературе </a:t>
                      </a:r>
                      <a:r>
                        <a:rPr lang="ru-RU" sz="2000" dirty="0" smtClean="0">
                          <a:latin typeface="Times New Roman" pitchFamily="18" charset="0"/>
                          <a:cs typeface="Times New Roman" pitchFamily="18" charset="0"/>
                        </a:rPr>
                        <a:t>в классах с </a:t>
                      </a:r>
                      <a:r>
                        <a:rPr lang="ru-RU" sz="2000" b="1" dirty="0" smtClean="0">
                          <a:latin typeface="Times New Roman" pitchFamily="18" charset="0"/>
                          <a:cs typeface="Times New Roman" pitchFamily="18" charset="0"/>
                        </a:rPr>
                        <a:t>русским, </a:t>
                      </a:r>
                      <a:r>
                        <a:rPr lang="ru-RU" sz="2000" dirty="0" smtClean="0">
                          <a:latin typeface="Times New Roman" pitchFamily="18" charset="0"/>
                          <a:cs typeface="Times New Roman" pitchFamily="18" charset="0"/>
                        </a:rPr>
                        <a:t>узбекским, уйгурским и таджикским языками обучения и письменного экзамена по </a:t>
                      </a:r>
                      <a:r>
                        <a:rPr lang="ru-RU" sz="2000" b="1" dirty="0" smtClean="0">
                          <a:latin typeface="Times New Roman" pitchFamily="18" charset="0"/>
                          <a:cs typeface="Times New Roman" pitchFamily="18" charset="0"/>
                        </a:rPr>
                        <a:t>русскому языку и литературе</a:t>
                      </a:r>
                      <a:r>
                        <a:rPr lang="ru-RU" sz="2000" dirty="0" smtClean="0">
                          <a:latin typeface="Times New Roman" pitchFamily="18" charset="0"/>
                          <a:cs typeface="Times New Roman" pitchFamily="18" charset="0"/>
                        </a:rPr>
                        <a:t> в классах с </a:t>
                      </a:r>
                      <a:r>
                        <a:rPr lang="ru-RU" sz="2000" b="1" dirty="0" smtClean="0">
                          <a:latin typeface="Times New Roman" pitchFamily="18" charset="0"/>
                          <a:cs typeface="Times New Roman" pitchFamily="18" charset="0"/>
                        </a:rPr>
                        <a:t>казахским языком</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обучения</a:t>
                      </a:r>
                      <a:endParaRPr lang="ru-RU" sz="2000" b="1" dirty="0">
                        <a:latin typeface="Times New Roman" pitchFamily="18" charset="0"/>
                        <a:cs typeface="Times New Roman" pitchFamily="18" charset="0"/>
                      </a:endParaRPr>
                    </a:p>
                  </a:txBody>
                  <a:tcPr/>
                </a:tc>
                <a:tc>
                  <a:txBody>
                    <a:bodyPr/>
                    <a:lstStyle/>
                    <a:p>
                      <a:pPr algn="just"/>
                      <a:r>
                        <a:rPr lang="kk-KZ" sz="2000" dirty="0" smtClean="0">
                          <a:latin typeface="Times New Roman" pitchFamily="18" charset="0"/>
                          <a:cs typeface="Times New Roman" pitchFamily="18" charset="0"/>
                        </a:rPr>
                        <a:t>2 сағат </a:t>
                      </a:r>
                      <a:endParaRPr lang="ru-RU" sz="2000" dirty="0">
                        <a:latin typeface="Times New Roman" pitchFamily="18" charset="0"/>
                        <a:cs typeface="Times New Roman" pitchFamily="18" charset="0"/>
                      </a:endParaRPr>
                    </a:p>
                  </a:txBody>
                  <a:tcPr/>
                </a:tc>
              </a:tr>
              <a:tr h="2813585">
                <a:tc vMerge="1">
                  <a:txBody>
                    <a:bodyPr/>
                    <a:lstStyle/>
                    <a:p>
                      <a:endParaRPr lang="ru-RU" dirty="0"/>
                    </a:p>
                  </a:txBody>
                  <a:tcPr/>
                </a:tc>
                <a:tc>
                  <a:txBody>
                    <a:bodyPr/>
                    <a:lstStyle/>
                    <a:p>
                      <a:pPr algn="just"/>
                      <a:r>
                        <a:rPr lang="kk-KZ" sz="2000" dirty="0" smtClean="0">
                          <a:latin typeface="Times New Roman" pitchFamily="18" charset="0"/>
                          <a:cs typeface="Times New Roman" pitchFamily="18" charset="0"/>
                        </a:rPr>
                        <a:t>4</a:t>
                      </a:r>
                      <a:endParaRPr lang="ru-RU" sz="2000" dirty="0">
                        <a:latin typeface="Times New Roman" pitchFamily="18" charset="0"/>
                        <a:cs typeface="Times New Roman" pitchFamily="18" charset="0"/>
                      </a:endParaRPr>
                    </a:p>
                  </a:txBody>
                  <a:tcPr/>
                </a:tc>
                <a:tc>
                  <a:txBody>
                    <a:bodyPr/>
                    <a:lstStyle/>
                    <a:p>
                      <a:pPr algn="just"/>
                      <a:r>
                        <a:rPr lang="ru-RU" sz="2000" dirty="0" err="1" smtClean="0">
                          <a:latin typeface="Times New Roman" pitchFamily="18" charset="0"/>
                          <a:cs typeface="Times New Roman" pitchFamily="18" charset="0"/>
                        </a:rPr>
                        <a:t>Таңдау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пәнінен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жазбаша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емтихан</a:t>
                      </a:r>
                      <a:r>
                        <a:rPr lang="ru-RU" sz="2000" dirty="0" smtClean="0">
                          <a:latin typeface="Times New Roman" pitchFamily="18" charset="0"/>
                          <a:cs typeface="Times New Roman" pitchFamily="18" charset="0"/>
                        </a:rPr>
                        <a:t> (физика, химия, биология, география, геометрия, </a:t>
                      </a:r>
                      <a:r>
                        <a:rPr lang="ru-RU" sz="2000" dirty="0" err="1" smtClean="0">
                          <a:latin typeface="Times New Roman" pitchFamily="18" charset="0"/>
                          <a:cs typeface="Times New Roman" pitchFamily="18" charset="0"/>
                        </a:rPr>
                        <a:t>Қазақстан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тарихы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дүниежүзілік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тарих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әдебиет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оқыту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шет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ағылшын</a:t>
                      </a:r>
                      <a:r>
                        <a:rPr lang="ru-RU" sz="2000" dirty="0" smtClean="0">
                          <a:latin typeface="Times New Roman" pitchFamily="18" charset="0"/>
                          <a:cs typeface="Times New Roman" pitchFamily="18" charset="0"/>
                        </a:rPr>
                        <a:t>, француз, </a:t>
                      </a:r>
                      <a:r>
                        <a:rPr lang="ru-RU" sz="2000" dirty="0" err="1" smtClean="0">
                          <a:latin typeface="Times New Roman" pitchFamily="18" charset="0"/>
                          <a:cs typeface="Times New Roman" pitchFamily="18" charset="0"/>
                        </a:rPr>
                        <a:t>неміс</a:t>
                      </a:r>
                      <a:r>
                        <a:rPr lang="ru-RU" sz="2000" dirty="0" smtClean="0">
                          <a:latin typeface="Times New Roman" pitchFamily="18" charset="0"/>
                          <a:cs typeface="Times New Roman" pitchFamily="18" charset="0"/>
                        </a:rPr>
                        <a:t>), информатика).</a:t>
                      </a:r>
                    </a:p>
                    <a:p>
                      <a:pPr algn="just"/>
                      <a:r>
                        <a:rPr lang="ru-RU" sz="2000" dirty="0" smtClean="0">
                          <a:latin typeface="Times New Roman" pitchFamily="18" charset="0"/>
                          <a:cs typeface="Times New Roman" pitchFamily="18" charset="0"/>
                        </a:rPr>
                        <a:t>Письменного экзамена по предмету по выбору (физика, химия, биология, география, геометрия, история Казахстана, всемирная история, литература (по языку обучения), иностранный язык (английский, французский, немецкий), информатика).</a:t>
                      </a:r>
                      <a:endParaRPr lang="kk-KZ" sz="2000" dirty="0" smtClean="0">
                        <a:latin typeface="Times New Roman" pitchFamily="18" charset="0"/>
                        <a:cs typeface="Times New Roman" pitchFamily="18" charset="0"/>
                      </a:endParaRPr>
                    </a:p>
                  </a:txBody>
                  <a:tcPr/>
                </a:tc>
                <a:tc>
                  <a:txBody>
                    <a:bodyPr/>
                    <a:lstStyle/>
                    <a:p>
                      <a:pPr algn="just"/>
                      <a:endParaRPr lang="ru-RU" sz="2000" dirty="0">
                        <a:latin typeface="Times New Roman" pitchFamily="18" charset="0"/>
                        <a:cs typeface="Times New Roman" pitchFamily="18" charset="0"/>
                      </a:endParaRPr>
                    </a:p>
                  </a:txBody>
                  <a:tcPr/>
                </a:tc>
              </a:tr>
              <a:tr h="350846">
                <a:tc vMerge="1">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r>
              <a:tr h="444531">
                <a:tc vMerge="1">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pic>
        <p:nvPicPr>
          <p:cNvPr id="3" name="Рисунок 2"/>
          <p:cNvPicPr>
            <a:picLocks noChangeAspect="1"/>
          </p:cNvPicPr>
          <p:nvPr/>
        </p:nvPicPr>
        <p:blipFill>
          <a:blip r:embed="rId3"/>
          <a:stretch>
            <a:fillRect/>
          </a:stretch>
        </p:blipFill>
        <p:spPr>
          <a:xfrm>
            <a:off x="9095232" y="-42854"/>
            <a:ext cx="48768" cy="6858000"/>
          </a:xfrm>
          <a:prstGeom prst="rect">
            <a:avLst/>
          </a:prstGeom>
        </p:spPr>
      </p:pic>
    </p:spTree>
    <p:extLst>
      <p:ext uri="{BB962C8B-B14F-4D97-AF65-F5344CB8AC3E}">
        <p14:creationId xmlns:p14="http://schemas.microsoft.com/office/powerpoint/2010/main" val="3495011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4" name="Таблица 3">
            <a:extLst>
              <a:ext uri="{FF2B5EF4-FFF2-40B4-BE49-F238E27FC236}">
                <a16:creationId xmlns="" xmlns:a16="http://schemas.microsoft.com/office/drawing/2014/main" id="{C8FD9081-27F0-4B5D-9193-29BF448A1E02}"/>
              </a:ext>
            </a:extLst>
          </p:cNvPr>
          <p:cNvGraphicFramePr>
            <a:graphicFrameLocks noGrp="1"/>
          </p:cNvGraphicFramePr>
          <p:nvPr>
            <p:extLst>
              <p:ext uri="{D42A27DB-BD31-4B8C-83A1-F6EECF244321}">
                <p14:modId xmlns:p14="http://schemas.microsoft.com/office/powerpoint/2010/main" val="3481326807"/>
              </p:ext>
            </p:extLst>
          </p:nvPr>
        </p:nvGraphicFramePr>
        <p:xfrm>
          <a:off x="24880" y="581397"/>
          <a:ext cx="9119120" cy="6374832"/>
        </p:xfrm>
        <a:graphic>
          <a:graphicData uri="http://schemas.openxmlformats.org/drawingml/2006/table">
            <a:tbl>
              <a:tblPr firstRow="1" bandRow="1">
                <a:tableStyleId>{5C22544A-7EE6-4342-B048-85BDC9FD1C3A}</a:tableStyleId>
              </a:tblPr>
              <a:tblGrid>
                <a:gridCol w="9119120">
                  <a:extLst>
                    <a:ext uri="{9D8B030D-6E8A-4147-A177-3AD203B41FA5}">
                      <a16:colId xmlns="" xmlns:a16="http://schemas.microsoft.com/office/drawing/2014/main" val="20001"/>
                    </a:ext>
                  </a:extLst>
                </a:gridCol>
              </a:tblGrid>
              <a:tr h="614112">
                <a:tc>
                  <a:txBody>
                    <a:bodyPr/>
                    <a:lstStyle/>
                    <a:p>
                      <a:pPr algn="ctr"/>
                      <a:r>
                        <a:rPr lang="ru-RU" sz="2800" baseline="0" dirty="0">
                          <a:solidFill>
                            <a:srgbClr val="0070C0"/>
                          </a:solidFill>
                          <a:latin typeface="Times New Roman" panose="02020603050405020304" pitchFamily="18" charset="0"/>
                          <a:cs typeface="Times New Roman" panose="02020603050405020304" pitchFamily="18" charset="0"/>
                        </a:rPr>
                        <a:t>№125 приказ с изменениями (№509 от 26.11.2019 г.)</a:t>
                      </a:r>
                    </a:p>
                  </a:txBody>
                  <a:tcPr marL="51435" marR="51435" marT="34290" marB="34290">
                    <a:solidFill>
                      <a:schemeClr val="accent6">
                        <a:lumMod val="20000"/>
                        <a:lumOff val="80000"/>
                      </a:schemeClr>
                    </a:solidFill>
                  </a:tcPr>
                </a:tc>
                <a:extLst>
                  <a:ext uri="{0D108BD9-81ED-4DB2-BD59-A6C34878D82A}">
                    <a16:rowId xmlns="" xmlns:a16="http://schemas.microsoft.com/office/drawing/2014/main" val="10000"/>
                  </a:ext>
                </a:extLst>
              </a:tr>
              <a:tr h="1860722">
                <a:tc>
                  <a:txBody>
                    <a:bodyPr/>
                    <a:lstStyle/>
                    <a:p>
                      <a:pPr fontAlgn="base" hangingPunct="0"/>
                      <a:r>
                        <a:rPr lang="ru-RU" sz="2400" dirty="0">
                          <a:latin typeface="Times New Roman" panose="02020603050405020304" pitchFamily="18" charset="0"/>
                          <a:cs typeface="Times New Roman" panose="02020603050405020304" pitchFamily="18" charset="0"/>
                        </a:rPr>
                        <a:t>Письменного экзамена по родному языку (по языку обучения) – </a:t>
                      </a:r>
                      <a:r>
                        <a:rPr lang="ru-RU" sz="2400" b="1" dirty="0">
                          <a:latin typeface="Times New Roman" panose="02020603050405020304" pitchFamily="18" charset="0"/>
                          <a:cs typeface="Times New Roman" panose="02020603050405020304" pitchFamily="18" charset="0"/>
                        </a:rPr>
                        <a:t>письменная работа (эссе)</a:t>
                      </a:r>
                      <a:r>
                        <a:rPr lang="ru-RU" sz="2400" dirty="0">
                          <a:latin typeface="Times New Roman" panose="02020603050405020304" pitchFamily="18" charset="0"/>
                          <a:cs typeface="Times New Roman" panose="02020603050405020304" pitchFamily="18" charset="0"/>
                        </a:rPr>
                        <a:t>, для обучающихся школ с углубленным изучением предметов гуманитарного цикла - </a:t>
                      </a:r>
                      <a:r>
                        <a:rPr lang="ru-RU" sz="2400" b="1" dirty="0">
                          <a:latin typeface="Times New Roman" panose="02020603050405020304" pitchFamily="18" charset="0"/>
                          <a:cs typeface="Times New Roman" panose="02020603050405020304" pitchFamily="18" charset="0"/>
                        </a:rPr>
                        <a:t>письменная работа (статья, рассказ, эссе)</a:t>
                      </a:r>
                      <a:endParaRPr lang="ru-RU" sz="2400" b="0" baseline="0" dirty="0">
                        <a:solidFill>
                          <a:schemeClr val="tx1"/>
                        </a:solidFill>
                        <a:latin typeface="Times New Roman" panose="02020603050405020304" pitchFamily="18" charset="0"/>
                        <a:cs typeface="Times New Roman" panose="02020603050405020304" pitchFamily="18" charset="0"/>
                      </a:endParaRPr>
                    </a:p>
                    <a:p>
                      <a:pPr fontAlgn="base" hangingPunct="0"/>
                      <a:endParaRPr lang="ru-RU" sz="2400" dirty="0">
                        <a:latin typeface="Times New Roman" panose="02020603050405020304" pitchFamily="18" charset="0"/>
                        <a:cs typeface="Times New Roman" panose="02020603050405020304" pitchFamily="18" charset="0"/>
                      </a:endParaRPr>
                    </a:p>
                  </a:txBody>
                  <a:tcPr marL="51435" marR="51435" marT="34290" marB="34290">
                    <a:solidFill>
                      <a:schemeClr val="accent6">
                        <a:lumMod val="20000"/>
                        <a:lumOff val="80000"/>
                      </a:schemeClr>
                    </a:solidFill>
                  </a:tcPr>
                </a:tc>
                <a:extLst>
                  <a:ext uri="{0D108BD9-81ED-4DB2-BD59-A6C34878D82A}">
                    <a16:rowId xmlns="" xmlns:a16="http://schemas.microsoft.com/office/drawing/2014/main" val="3013005537"/>
                  </a:ext>
                </a:extLst>
              </a:tr>
              <a:tr h="425948">
                <a:tc>
                  <a:txBody>
                    <a:bodyPr/>
                    <a:lstStyle/>
                    <a:p>
                      <a:pPr>
                        <a:spcBef>
                          <a:spcPts val="0"/>
                        </a:spcBef>
                      </a:pPr>
                      <a:r>
                        <a:rPr lang="ru-RU" sz="2400" b="1" dirty="0">
                          <a:latin typeface="Times New Roman" panose="02020603050405020304" pitchFamily="18" charset="0"/>
                          <a:cs typeface="Times New Roman" panose="02020603050405020304" pitchFamily="18" charset="0"/>
                        </a:rPr>
                        <a:t>Письменного экзамена </a:t>
                      </a:r>
                      <a:r>
                        <a:rPr lang="ru-RU" sz="2400" dirty="0">
                          <a:latin typeface="Times New Roman" panose="02020603050405020304" pitchFamily="18" charset="0"/>
                          <a:cs typeface="Times New Roman" panose="02020603050405020304" pitchFamily="18" charset="0"/>
                        </a:rPr>
                        <a:t>по математике (алгебре)</a:t>
                      </a:r>
                    </a:p>
                  </a:txBody>
                  <a:tcPr marL="51435" marR="51435" marT="34290" marB="34290">
                    <a:solidFill>
                      <a:schemeClr val="accent6">
                        <a:lumMod val="20000"/>
                        <a:lumOff val="80000"/>
                      </a:schemeClr>
                    </a:solidFill>
                  </a:tcPr>
                </a:tc>
                <a:extLst>
                  <a:ext uri="{0D108BD9-81ED-4DB2-BD59-A6C34878D82A}">
                    <a16:rowId xmlns="" xmlns:a16="http://schemas.microsoft.com/office/drawing/2014/main" val="10001"/>
                  </a:ext>
                </a:extLst>
              </a:tr>
              <a:tr h="1860722">
                <a:tc>
                  <a:txBody>
                    <a:bodyPr/>
                    <a:lstStyle/>
                    <a:p>
                      <a:pPr fontAlgn="base" hangingPunct="0"/>
                      <a:r>
                        <a:rPr lang="ru-RU" sz="2400" b="1" dirty="0">
                          <a:latin typeface="Times New Roman" panose="02020603050405020304" pitchFamily="18" charset="0"/>
                          <a:cs typeface="Times New Roman" panose="02020603050405020304" pitchFamily="18" charset="0"/>
                        </a:rPr>
                        <a:t>Письменного экзамена по казахскому языку </a:t>
                      </a:r>
                      <a:r>
                        <a:rPr lang="ru-RU" sz="2400" dirty="0">
                          <a:latin typeface="Times New Roman" panose="02020603050405020304" pitchFamily="18" charset="0"/>
                          <a:cs typeface="Times New Roman" panose="02020603050405020304" pitchFamily="18" charset="0"/>
                        </a:rPr>
                        <a:t>и литературе в классах с русским, узбекским, уйгурским и таджикским языками обучения и </a:t>
                      </a:r>
                      <a:r>
                        <a:rPr lang="ru-RU" sz="2400" b="1" dirty="0">
                          <a:latin typeface="Times New Roman" panose="02020603050405020304" pitchFamily="18" charset="0"/>
                          <a:cs typeface="Times New Roman" panose="02020603050405020304" pitchFamily="18" charset="0"/>
                        </a:rPr>
                        <a:t>письменного экзамена по русскому языку </a:t>
                      </a:r>
                      <a:r>
                        <a:rPr lang="ru-RU" sz="2400" dirty="0">
                          <a:latin typeface="Times New Roman" panose="02020603050405020304" pitchFamily="18" charset="0"/>
                          <a:cs typeface="Times New Roman" panose="02020603050405020304" pitchFamily="18" charset="0"/>
                        </a:rPr>
                        <a:t>и литературе в классах с казахским языком обучения</a:t>
                      </a:r>
                    </a:p>
                    <a:p>
                      <a:pPr>
                        <a:spcBef>
                          <a:spcPts val="0"/>
                        </a:spcBef>
                      </a:pPr>
                      <a:endParaRPr lang="ru-RU" sz="2400" dirty="0">
                        <a:latin typeface="Times New Roman" panose="02020603050405020304" pitchFamily="18" charset="0"/>
                        <a:cs typeface="Times New Roman" panose="02020603050405020304" pitchFamily="18" charset="0"/>
                      </a:endParaRPr>
                    </a:p>
                  </a:txBody>
                  <a:tcPr marL="51435" marR="51435" marT="34290" marB="34290">
                    <a:solidFill>
                      <a:schemeClr val="accent6">
                        <a:lumMod val="20000"/>
                        <a:lumOff val="80000"/>
                      </a:schemeClr>
                    </a:solidFill>
                  </a:tcPr>
                </a:tc>
                <a:extLst>
                  <a:ext uri="{0D108BD9-81ED-4DB2-BD59-A6C34878D82A}">
                    <a16:rowId xmlns="" xmlns:a16="http://schemas.microsoft.com/office/drawing/2014/main" val="10002"/>
                  </a:ext>
                </a:extLst>
              </a:tr>
              <a:tr h="1502029">
                <a:tc>
                  <a:txBody>
                    <a:bodyPr/>
                    <a:lstStyle/>
                    <a:p>
                      <a:pPr>
                        <a:spcBef>
                          <a:spcPts val="0"/>
                        </a:spcBef>
                      </a:pPr>
                      <a:r>
                        <a:rPr lang="ru-RU" sz="2400" b="1" dirty="0">
                          <a:latin typeface="Times New Roman" panose="02020603050405020304" pitchFamily="18" charset="0"/>
                          <a:cs typeface="Times New Roman" panose="02020603050405020304" pitchFamily="18" charset="0"/>
                        </a:rPr>
                        <a:t>Письменного экзамена </a:t>
                      </a:r>
                      <a:r>
                        <a:rPr lang="ru-RU" sz="2400" dirty="0">
                          <a:latin typeface="Times New Roman" panose="02020603050405020304" pitchFamily="18" charset="0"/>
                          <a:cs typeface="Times New Roman" panose="02020603050405020304" pitchFamily="18" charset="0"/>
                        </a:rPr>
                        <a:t>по предмету по выбору (физика, химия, биология, география, геометрия, история Казахстана, всемирная история, литература (по языку обучения), иностранный язык (английский, французский, немецкий), информатика)</a:t>
                      </a:r>
                      <a:r>
                        <a:rPr lang="kk-KZ"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marL="51435" marR="51435" marT="34290" marB="34290">
                    <a:solidFill>
                      <a:schemeClr val="accent6">
                        <a:lumMod val="20000"/>
                        <a:lumOff val="80000"/>
                      </a:schemeClr>
                    </a:solidFill>
                  </a:tcPr>
                </a:tc>
                <a:extLst>
                  <a:ext uri="{0D108BD9-81ED-4DB2-BD59-A6C34878D82A}">
                    <a16:rowId xmlns="" xmlns:a16="http://schemas.microsoft.com/office/drawing/2014/main" val="398916477"/>
                  </a:ext>
                </a:extLst>
              </a:tr>
            </a:tbl>
          </a:graphicData>
        </a:graphic>
      </p:graphicFrame>
      <p:sp>
        <p:nvSpPr>
          <p:cNvPr id="6" name="Прямоугольник 5">
            <a:extLst>
              <a:ext uri="{FF2B5EF4-FFF2-40B4-BE49-F238E27FC236}">
                <a16:creationId xmlns="" xmlns:a16="http://schemas.microsoft.com/office/drawing/2014/main" id="{3DBDDA34-0FB0-4277-ACCE-77146DA63229}"/>
              </a:ext>
            </a:extLst>
          </p:cNvPr>
          <p:cNvSpPr/>
          <p:nvPr/>
        </p:nvSpPr>
        <p:spPr>
          <a:xfrm>
            <a:off x="251520" y="22528"/>
            <a:ext cx="8472488" cy="584775"/>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Итоговая аттестация для обучающихся 9 </a:t>
            </a:r>
            <a:r>
              <a:rPr lang="ru-RU" sz="3200" b="1" dirty="0" smtClean="0">
                <a:latin typeface="Times New Roman" panose="02020603050405020304" pitchFamily="18" charset="0"/>
                <a:cs typeface="Times New Roman" panose="02020603050405020304" pitchFamily="18" charset="0"/>
              </a:rPr>
              <a:t> </a:t>
            </a:r>
            <a:endParaRPr lang="kk-KZ" sz="3200"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095232" y="80068"/>
            <a:ext cx="48768" cy="6858000"/>
          </a:xfrm>
          <a:prstGeom prst="rect">
            <a:avLst/>
          </a:prstGeom>
        </p:spPr>
      </p:pic>
    </p:spTree>
    <p:extLst>
      <p:ext uri="{BB962C8B-B14F-4D97-AF65-F5344CB8AC3E}">
        <p14:creationId xmlns:p14="http://schemas.microsoft.com/office/powerpoint/2010/main" val="147306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16632"/>
            <a:ext cx="7000522" cy="850106"/>
          </a:xfrm>
        </p:spPr>
        <p:txBody>
          <a:bodyPr>
            <a:noAutofit/>
          </a:bodyPr>
          <a:lstStyle/>
          <a:p>
            <a:r>
              <a:rPr lang="kk-KZ" sz="2000" b="1" spc="-80" dirty="0" smtClean="0">
                <a:solidFill>
                  <a:schemeClr val="tx2"/>
                </a:solidFill>
                <a:latin typeface="+mn-lt"/>
              </a:rPr>
              <a:t/>
            </a:r>
            <a:br>
              <a:rPr lang="kk-KZ" sz="2000" b="1" spc="-80" dirty="0" smtClean="0">
                <a:solidFill>
                  <a:schemeClr val="tx2"/>
                </a:solidFill>
                <a:latin typeface="+mn-lt"/>
              </a:rPr>
            </a:br>
            <a:r>
              <a:rPr lang="kk-KZ" sz="2000" b="1" spc="-80" dirty="0" smtClean="0">
                <a:solidFill>
                  <a:schemeClr val="tx2"/>
                </a:solidFill>
                <a:latin typeface="Times New Roman" panose="02020603050405020304" pitchFamily="18" charset="0"/>
                <a:cs typeface="Times New Roman" panose="02020603050405020304" pitchFamily="18" charset="0"/>
              </a:rPr>
              <a:t>Т 40.</a:t>
            </a:r>
            <a:r>
              <a:rPr lang="en-US" sz="2000" dirty="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
            </a:r>
            <a:br>
              <a:rPr lang="kk-KZ" sz="2000" dirty="0" smtClean="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9 </a:t>
            </a:r>
            <a:r>
              <a:rPr lang="en-US" sz="1600" b="1" dirty="0">
                <a:latin typeface="Times New Roman" panose="02020603050405020304" pitchFamily="18" charset="0"/>
                <a:cs typeface="Times New Roman" panose="02020603050405020304" pitchFamily="18" charset="0"/>
              </a:rPr>
              <a:t>(10) </a:t>
            </a:r>
            <a:r>
              <a:rPr lang="en-US" sz="1600" b="1" dirty="0" err="1">
                <a:latin typeface="Times New Roman" panose="02020603050405020304" pitchFamily="18" charset="0"/>
                <a:cs typeface="Times New Roman" panose="02020603050405020304" pitchFamily="18" charset="0"/>
              </a:rPr>
              <a:t>сынып</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білім</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алушыларына</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емтихан</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жұмыстарының</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материалдарын</a:t>
            </a:r>
            <a:r>
              <a:rPr lang="en-US" sz="1600" b="1" dirty="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облыст</a:t>
            </a:r>
            <a:r>
              <a:rPr lang="kk-KZ" sz="1600" b="1" dirty="0" smtClean="0">
                <a:latin typeface="Times New Roman" panose="02020603050405020304" pitchFamily="18" charset="0"/>
                <a:cs typeface="Times New Roman" panose="02020603050405020304" pitchFamily="18" charset="0"/>
              </a:rPr>
              <a:t>ың</a:t>
            </a:r>
            <a:r>
              <a:rPr lang="kk-KZ" sz="1600" b="1" dirty="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білім</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басқарма</a:t>
            </a:r>
            <a:r>
              <a:rPr lang="kk-KZ" sz="1600" b="1" dirty="0" smtClean="0">
                <a:latin typeface="Times New Roman" panose="02020603050405020304" pitchFamily="18" charset="0"/>
                <a:cs typeface="Times New Roman" panose="02020603050405020304" pitchFamily="18" charset="0"/>
              </a:rPr>
              <a:t>с</a:t>
            </a:r>
            <a:r>
              <a:rPr lang="en-US" sz="1600" b="1" dirty="0" smtClean="0">
                <a:latin typeface="Times New Roman" panose="02020603050405020304" pitchFamily="18" charset="0"/>
                <a:cs typeface="Times New Roman" panose="02020603050405020304" pitchFamily="18" charset="0"/>
              </a:rPr>
              <a:t>ы </a:t>
            </a:r>
            <a:r>
              <a:rPr lang="kk-KZ" sz="1600" b="1" dirty="0" smtClean="0">
                <a:latin typeface="Times New Roman" panose="02020603050405020304" pitchFamily="18" charset="0"/>
                <a:cs typeface="Times New Roman" panose="02020603050405020304" pitchFamily="18" charset="0"/>
              </a:rPr>
              <a:t>дайындайды</a:t>
            </a:r>
            <a:r>
              <a:rPr lang="kk-KZ" sz="1600" dirty="0" smtClean="0">
                <a:latin typeface="Times New Roman" panose="02020603050405020304" pitchFamily="18" charset="0"/>
                <a:cs typeface="Times New Roman" panose="02020603050405020304" pitchFamily="18" charset="0"/>
              </a:rPr>
              <a:t/>
            </a:r>
            <a:br>
              <a:rPr lang="kk-KZ" sz="1600" dirty="0" smtClean="0">
                <a:latin typeface="Times New Roman" panose="02020603050405020304" pitchFamily="18" charset="0"/>
                <a:cs typeface="Times New Roman" panose="02020603050405020304" pitchFamily="18" charset="0"/>
              </a:rPr>
            </a:br>
            <a:endParaRPr lang="ru-RU" sz="1600" b="1"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4"/>
          <p:cNvGraphicFramePr>
            <a:graphicFrameLocks/>
          </p:cNvGraphicFramePr>
          <p:nvPr>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Объект 4"/>
          <p:cNvGraphicFramePr>
            <a:graphicFrameLocks/>
          </p:cNvGraphicFramePr>
          <p:nvPr>
            <p:extLst/>
          </p:nvPr>
        </p:nvGraphicFramePr>
        <p:xfrm>
          <a:off x="762000" y="1905002"/>
          <a:ext cx="8229600" cy="45259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Объект 4"/>
          <p:cNvGraphicFramePr>
            <a:graphicFrameLocks/>
          </p:cNvGraphicFramePr>
          <p:nvPr>
            <p:extLst/>
          </p:nvPr>
        </p:nvGraphicFramePr>
        <p:xfrm>
          <a:off x="914400" y="2057402"/>
          <a:ext cx="8229600" cy="452596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9" name="Picture 2" descr="C:\Program Files (x86)\Microsoft Office\MEDIA\CAGCAT10\j0233018.wm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7504" y="332656"/>
            <a:ext cx="1944216" cy="1723939"/>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23"/>
          <a:stretch>
            <a:fillRect/>
          </a:stretch>
        </p:blipFill>
        <p:spPr>
          <a:xfrm>
            <a:off x="8967216" y="32792"/>
            <a:ext cx="48768" cy="6858000"/>
          </a:xfrm>
          <a:prstGeom prst="rect">
            <a:avLst/>
          </a:prstGeom>
        </p:spPr>
      </p:pic>
    </p:spTree>
    <p:extLst>
      <p:ext uri="{BB962C8B-B14F-4D97-AF65-F5344CB8AC3E}">
        <p14:creationId xmlns:p14="http://schemas.microsoft.com/office/powerpoint/2010/main" val="4163167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7081" y="116632"/>
            <a:ext cx="7283152" cy="850106"/>
          </a:xfrm>
        </p:spPr>
        <p:txBody>
          <a:bodyPr>
            <a:noAutofit/>
          </a:bodyPr>
          <a:lstStyle/>
          <a:p>
            <a:r>
              <a:rPr lang="kk-KZ" sz="2000" b="1" spc="-80" dirty="0" smtClean="0">
                <a:solidFill>
                  <a:schemeClr val="tx2"/>
                </a:solidFill>
                <a:latin typeface="+mn-lt"/>
              </a:rPr>
              <a:t>ПУНКТ 40. </a:t>
            </a:r>
            <a:r>
              <a:rPr lang="en-US" sz="2600" b="1" spc="-80" dirty="0" smtClean="0">
                <a:solidFill>
                  <a:schemeClr val="tx2"/>
                </a:solidFill>
                <a:latin typeface="+mn-lt"/>
              </a:rPr>
              <a:t>МАТЕРИАЛЫ ЭКЗАМЕНАЦИОННЫХ РАБОТ ГОТОВЯТСЯ УПРАВЛЕНИЯМИ ОБРАЗОВАНИЯ</a:t>
            </a:r>
            <a:endParaRPr lang="ru-RU" sz="2600" b="1" dirty="0">
              <a:solidFill>
                <a:schemeClr val="tx2"/>
              </a:solidFill>
              <a:latin typeface="+mn-l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2407387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4"/>
          <p:cNvGraphicFramePr>
            <a:graphicFrameLocks/>
          </p:cNvGraphicFramePr>
          <p:nvPr>
            <p:extLst>
              <p:ext uri="{D42A27DB-BD31-4B8C-83A1-F6EECF244321}">
                <p14:modId xmlns:p14="http://schemas.microsoft.com/office/powerpoint/2010/main" val="4034562117"/>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Объект 4"/>
          <p:cNvGraphicFramePr>
            <a:graphicFrameLocks/>
          </p:cNvGraphicFramePr>
          <p:nvPr>
            <p:extLst>
              <p:ext uri="{D42A27DB-BD31-4B8C-83A1-F6EECF244321}">
                <p14:modId xmlns:p14="http://schemas.microsoft.com/office/powerpoint/2010/main" val="4011077179"/>
              </p:ext>
            </p:extLst>
          </p:nvPr>
        </p:nvGraphicFramePr>
        <p:xfrm>
          <a:off x="762000" y="1905000"/>
          <a:ext cx="8229600" cy="45259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Объект 4"/>
          <p:cNvGraphicFramePr>
            <a:graphicFrameLocks/>
          </p:cNvGraphicFramePr>
          <p:nvPr>
            <p:extLst>
              <p:ext uri="{D42A27DB-BD31-4B8C-83A1-F6EECF244321}">
                <p14:modId xmlns:p14="http://schemas.microsoft.com/office/powerpoint/2010/main" val="1294683433"/>
              </p:ext>
            </p:extLst>
          </p:nvPr>
        </p:nvGraphicFramePr>
        <p:xfrm>
          <a:off x="914400" y="2057400"/>
          <a:ext cx="8229600" cy="452596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9" name="Picture 2" descr="C:\Program Files (x86)\Microsoft Office\MEDIA\CAGCAT10\j0233018.wm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 y="-23131"/>
            <a:ext cx="1697080" cy="1723939"/>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23"/>
          <a:stretch>
            <a:fillRect/>
          </a:stretch>
        </p:blipFill>
        <p:spPr>
          <a:xfrm>
            <a:off x="9019032" y="1338"/>
            <a:ext cx="48768" cy="6858000"/>
          </a:xfrm>
          <a:prstGeom prst="rect">
            <a:avLst/>
          </a:prstGeom>
        </p:spPr>
      </p:pic>
    </p:spTree>
    <p:extLst>
      <p:ext uri="{BB962C8B-B14F-4D97-AF65-F5344CB8AC3E}">
        <p14:creationId xmlns:p14="http://schemas.microsoft.com/office/powerpoint/2010/main" val="194972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467544" y="1297791"/>
            <a:ext cx="8208912" cy="5170646"/>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41-тармақ.</a:t>
            </a:r>
          </a:p>
          <a:p>
            <a:pPr algn="just"/>
            <a:r>
              <a:rPr lang="ru-RU" sz="2200" dirty="0" err="1">
                <a:latin typeface="Times New Roman" panose="02020603050405020304" pitchFamily="18" charset="0"/>
                <a:cs typeface="Times New Roman" panose="02020603050405020304" pitchFamily="18" charset="0"/>
              </a:rPr>
              <a:t>Бір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екі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пән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бойынша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жылдық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қанағаттанарлықсыз</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бағалары</a:t>
            </a:r>
            <a:r>
              <a:rPr lang="ru-RU" sz="2200" dirty="0">
                <a:latin typeface="Times New Roman" panose="02020603050405020304" pitchFamily="18" charset="0"/>
                <a:cs typeface="Times New Roman" panose="02020603050405020304" pitchFamily="18" charset="0"/>
              </a:rPr>
              <a:t> бар 9 (10) </a:t>
            </a:r>
            <a:r>
              <a:rPr lang="ru-RU" sz="2200" dirty="0" err="1">
                <a:latin typeface="Times New Roman" panose="02020603050405020304" pitchFamily="18" charset="0"/>
                <a:cs typeface="Times New Roman" panose="02020603050405020304" pitchFamily="18" charset="0"/>
              </a:rPr>
              <a:t>сынып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оқушылары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қорытынды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аттестаттаудан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бұрын</a:t>
            </a:r>
            <a:r>
              <a:rPr lang="ru-RU" sz="2200" dirty="0">
                <a:latin typeface="Times New Roman" panose="02020603050405020304" pitchFamily="18" charset="0"/>
                <a:cs typeface="Times New Roman" panose="02020603050405020304" pitchFamily="18" charset="0"/>
              </a:rPr>
              <a:t> осы </a:t>
            </a:r>
            <a:r>
              <a:rPr lang="ru-RU" sz="2200" dirty="0" err="1">
                <a:latin typeface="Times New Roman" panose="02020603050405020304" pitchFamily="18" charset="0"/>
                <a:cs typeface="Times New Roman" panose="02020603050405020304" pitchFamily="18" charset="0"/>
              </a:rPr>
              <a:t>пәндер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бойынша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оқу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жылына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қосымша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жиынтық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бағалаудан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өтеді</a:t>
            </a:r>
            <a:r>
              <a:rPr lang="ru-RU" sz="2200" dirty="0">
                <a:latin typeface="Times New Roman" panose="02020603050405020304" pitchFamily="18" charset="0"/>
                <a:cs typeface="Times New Roman" panose="02020603050405020304" pitchFamily="18" charset="0"/>
              </a:rPr>
              <a:t>.</a:t>
            </a:r>
          </a:p>
          <a:p>
            <a:pPr algn="just"/>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49-тармақ</a:t>
            </a:r>
            <a:r>
              <a:rPr lang="ru-RU" sz="2200" dirty="0" smtClean="0">
                <a:latin typeface="Times New Roman" panose="02020603050405020304" pitchFamily="18" charset="0"/>
                <a:cs typeface="Times New Roman" panose="02020603050405020304" pitchFamily="18" charset="0"/>
              </a:rPr>
              <a:t>.</a:t>
            </a:r>
          </a:p>
          <a:p>
            <a:pPr algn="just"/>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Қайта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қорытынды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аттестаттаудың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емтихан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материалдарын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тестілеу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немесе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жазбаша</a:t>
            </a:r>
            <a:r>
              <a:rPr lang="ru-RU" sz="2200" dirty="0">
                <a:latin typeface="Times New Roman" panose="02020603050405020304" pitchFamily="18" charset="0"/>
                <a:cs typeface="Times New Roman" panose="02020603050405020304" pitchFamily="18" charset="0"/>
              </a:rPr>
              <a:t> (эссе), </a:t>
            </a:r>
            <a:r>
              <a:rPr lang="ru-RU" sz="2200" dirty="0" err="1">
                <a:latin typeface="Times New Roman" panose="02020603050405020304" pitchFamily="18" charset="0"/>
                <a:cs typeface="Times New Roman" panose="02020603050405020304" pitchFamily="18" charset="0"/>
              </a:rPr>
              <a:t>ауызша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нысанда</a:t>
            </a:r>
            <a:r>
              <a:rPr lang="ru-RU" sz="2200"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мектептер</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өздігінен</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әзірлейді</a:t>
            </a:r>
            <a:r>
              <a:rPr lang="ru-RU" sz="2200" dirty="0">
                <a:latin typeface="Times New Roman" panose="02020603050405020304" pitchFamily="18" charset="0"/>
                <a:cs typeface="Times New Roman" panose="02020603050405020304" pitchFamily="18" charset="0"/>
              </a:rPr>
              <a:t>.</a:t>
            </a:r>
          </a:p>
          <a:p>
            <a:pPr algn="just"/>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Қайта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қорытынды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аттестаттаудан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өткен</a:t>
            </a:r>
            <a:r>
              <a:rPr lang="ru-RU" sz="2200" dirty="0">
                <a:latin typeface="Times New Roman" panose="02020603050405020304" pitchFamily="18" charset="0"/>
                <a:cs typeface="Times New Roman" panose="02020603050405020304" pitchFamily="18" charset="0"/>
              </a:rPr>
              <a:t> 9 (10) </a:t>
            </a:r>
            <a:r>
              <a:rPr lang="ru-RU" sz="2200" dirty="0" err="1">
                <a:latin typeface="Times New Roman" panose="02020603050405020304" pitchFamily="18" charset="0"/>
                <a:cs typeface="Times New Roman" panose="02020603050405020304" pitchFamily="18" charset="0"/>
              </a:rPr>
              <a:t>сынып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білім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алушыларына</a:t>
            </a:r>
            <a:r>
              <a:rPr lang="ru-RU" sz="2200" dirty="0">
                <a:latin typeface="Times New Roman" panose="02020603050405020304" pitchFamily="18" charset="0"/>
                <a:cs typeface="Times New Roman" panose="02020603050405020304" pitchFamily="18" charset="0"/>
              </a:rPr>
              <a:t> № 39 </a:t>
            </a:r>
            <a:r>
              <a:rPr lang="ru-RU" sz="2200" dirty="0" err="1">
                <a:latin typeface="Times New Roman" panose="02020603050405020304" pitchFamily="18" charset="0"/>
                <a:cs typeface="Times New Roman" panose="02020603050405020304" pitchFamily="18" charset="0"/>
              </a:rPr>
              <a:t>бұйрықпен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бекітілген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негізгі</a:t>
            </a:r>
            <a:r>
              <a:rPr lang="ru-RU" sz="2200" dirty="0">
                <a:latin typeface="Times New Roman" panose="02020603050405020304" pitchFamily="18" charset="0"/>
                <a:cs typeface="Times New Roman" panose="02020603050405020304" pitchFamily="18" charset="0"/>
              </a:rPr>
              <a:t> орта </a:t>
            </a:r>
            <a:r>
              <a:rPr lang="ru-RU" sz="2200" dirty="0" err="1">
                <a:latin typeface="Times New Roman" panose="02020603050405020304" pitchFamily="18" charset="0"/>
                <a:cs typeface="Times New Roman" panose="02020603050405020304" pitchFamily="18" charset="0"/>
              </a:rPr>
              <a:t>білім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туралы</a:t>
            </a:r>
            <a:r>
              <a:rPr lang="ru-RU" sz="2200" dirty="0">
                <a:latin typeface="Times New Roman" panose="02020603050405020304" pitchFamily="18" charset="0"/>
                <a:cs typeface="Times New Roman" panose="02020603050405020304" pitchFamily="18" charset="0"/>
              </a:rPr>
              <a:t> аттестат </a:t>
            </a:r>
            <a:r>
              <a:rPr lang="ru-RU" sz="2200" dirty="0" err="1">
                <a:latin typeface="Times New Roman" panose="02020603050405020304" pitchFamily="18" charset="0"/>
                <a:cs typeface="Times New Roman" panose="02020603050405020304" pitchFamily="18" charset="0"/>
              </a:rPr>
              <a:t>беріледі</a:t>
            </a:r>
            <a:r>
              <a:rPr lang="ru-RU" sz="2200" dirty="0">
                <a:latin typeface="Times New Roman" panose="02020603050405020304" pitchFamily="18" charset="0"/>
                <a:cs typeface="Times New Roman" panose="02020603050405020304" pitchFamily="18" charset="0"/>
              </a:rPr>
              <a:t>.</a:t>
            </a:r>
          </a:p>
          <a:p>
            <a:pPr algn="just"/>
            <a:r>
              <a:rPr lang="ru-RU" sz="2200" dirty="0" err="1" smtClean="0">
                <a:solidFill>
                  <a:srgbClr val="0070C0"/>
                </a:solidFill>
                <a:latin typeface="Times New Roman" panose="02020603050405020304" pitchFamily="18" charset="0"/>
                <a:cs typeface="Times New Roman" panose="02020603050405020304" pitchFamily="18" charset="0"/>
              </a:rPr>
              <a:t>Екінші</a:t>
            </a:r>
            <a:r>
              <a:rPr lang="ru-RU" sz="2200" dirty="0" smtClean="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қорытынды</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аттестаттаудан</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қанағаттанарлықсыз</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баға</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алған</a:t>
            </a:r>
            <a:r>
              <a:rPr lang="ru-RU" sz="2200" dirty="0">
                <a:solidFill>
                  <a:srgbClr val="0070C0"/>
                </a:solidFill>
                <a:latin typeface="Times New Roman" panose="02020603050405020304" pitchFamily="18" charset="0"/>
                <a:cs typeface="Times New Roman" panose="02020603050405020304" pitchFamily="18" charset="0"/>
              </a:rPr>
              <a:t> 9 (10) </a:t>
            </a:r>
            <a:r>
              <a:rPr lang="ru-RU" sz="2200" dirty="0" err="1">
                <a:solidFill>
                  <a:srgbClr val="0070C0"/>
                </a:solidFill>
                <a:latin typeface="Times New Roman" panose="02020603050405020304" pitchFamily="18" charset="0"/>
                <a:cs typeface="Times New Roman" panose="02020603050405020304" pitchFamily="18" charset="0"/>
              </a:rPr>
              <a:t>сынып</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оқушылары</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екінші</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оқу</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жылында</a:t>
            </a:r>
            <a:r>
              <a:rPr lang="ru-RU" sz="2200" dirty="0">
                <a:solidFill>
                  <a:srgbClr val="0070C0"/>
                </a:solidFill>
                <a:latin typeface="Times New Roman" panose="02020603050405020304" pitchFamily="18" charset="0"/>
                <a:cs typeface="Times New Roman" panose="02020603050405020304" pitchFamily="18" charset="0"/>
              </a:rPr>
              <a:t> </a:t>
            </a:r>
            <a:r>
              <a:rPr lang="ru-RU" sz="2200" dirty="0" err="1">
                <a:solidFill>
                  <a:srgbClr val="0070C0"/>
                </a:solidFill>
                <a:latin typeface="Times New Roman" panose="02020603050405020304" pitchFamily="18" charset="0"/>
                <a:cs typeface="Times New Roman" panose="02020603050405020304" pitchFamily="18" charset="0"/>
              </a:rPr>
              <a:t>қалады</a:t>
            </a:r>
            <a:r>
              <a:rPr lang="ru-RU" sz="2200" dirty="0">
                <a:solidFill>
                  <a:srgbClr val="0070C0"/>
                </a:solidFill>
                <a:latin typeface="Times New Roman" panose="02020603050405020304" pitchFamily="18" charset="0"/>
                <a:cs typeface="Times New Roman" panose="02020603050405020304" pitchFamily="18" charset="0"/>
              </a:rPr>
              <a:t>.</a:t>
            </a:r>
          </a:p>
        </p:txBody>
      </p:sp>
      <p:sp>
        <p:nvSpPr>
          <p:cNvPr id="2" name="Прямоугольник 1"/>
          <p:cNvSpPr/>
          <p:nvPr/>
        </p:nvSpPr>
        <p:spPr>
          <a:xfrm>
            <a:off x="1619672" y="404665"/>
            <a:ext cx="6696744" cy="369332"/>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ҚОРЫТЫНДЫ АТТЕСТАТТАУҒА ЖІБЕРУ, ҚАЙТА ӨТКІЗУ</a:t>
            </a:r>
          </a:p>
        </p:txBody>
      </p:sp>
      <p:pic>
        <p:nvPicPr>
          <p:cNvPr id="3" name="Рисунок 2"/>
          <p:cNvPicPr>
            <a:picLocks noChangeAspect="1"/>
          </p:cNvPicPr>
          <p:nvPr/>
        </p:nvPicPr>
        <p:blipFill>
          <a:blip r:embed="rId2"/>
          <a:stretch>
            <a:fillRect/>
          </a:stretch>
        </p:blipFill>
        <p:spPr>
          <a:xfrm>
            <a:off x="8964488" y="0"/>
            <a:ext cx="48768" cy="6858000"/>
          </a:xfrm>
          <a:prstGeom prst="rect">
            <a:avLst/>
          </a:prstGeom>
        </p:spPr>
      </p:pic>
    </p:spTree>
    <p:extLst>
      <p:ext uri="{BB962C8B-B14F-4D97-AF65-F5344CB8AC3E}">
        <p14:creationId xmlns:p14="http://schemas.microsoft.com/office/powerpoint/2010/main" val="21107212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1272</Words>
  <Application>Microsoft Office PowerPoint</Application>
  <PresentationFormat>Экран (4:3)</PresentationFormat>
  <Paragraphs>159</Paragraphs>
  <Slides>18</Slides>
  <Notes>8</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18</vt:i4>
      </vt:variant>
    </vt:vector>
  </HeadingPairs>
  <TitlesOfParts>
    <vt:vector size="28" baseType="lpstr">
      <vt:lpstr>Microsoft YaHei</vt:lpstr>
      <vt:lpstr>Arial</vt:lpstr>
      <vt:lpstr>Arial Narrow</vt:lpstr>
      <vt:lpstr>Calibri</vt:lpstr>
      <vt:lpstr>Segoe UI</vt:lpstr>
      <vt:lpstr>Symbol</vt:lpstr>
      <vt:lpstr>Times New Roman</vt:lpstr>
      <vt:lpstr>Verdana</vt:lpstr>
      <vt:lpstr>Wingdings</vt:lpstr>
      <vt:lpstr>Тема Office</vt:lpstr>
      <vt:lpstr>2020-2021 оқу жылында 9 (10) сынып білім алушыларын қорытынды аттестаттаудан өткізу ерекшеліктері    Особенности проведения итоговой аттестации обучающихся 9 (10) класса в 2020-2021 учебном году         </vt:lpstr>
      <vt:lpstr>     </vt:lpstr>
      <vt:lpstr>     </vt:lpstr>
      <vt:lpstr>     </vt:lpstr>
      <vt:lpstr>     </vt:lpstr>
      <vt:lpstr>Презентация PowerPoint</vt:lpstr>
      <vt:lpstr> Т 40.  9 (10) сынып білім алушыларына емтихан жұмыстарының материалдарын облыстың білім басқармасы дайындайды </vt:lpstr>
      <vt:lpstr>ПУНКТ 40. МАТЕРИАЛЫ ЭКЗАМЕНАЦИОННЫХ РАБОТ ГОТОВЯТСЯ УПРАВЛЕНИЯМИ ОБРАЗОВАНИЯ</vt:lpstr>
      <vt:lpstr>Презентация PowerPoint</vt:lpstr>
      <vt:lpstr>ДОПУСК, ПОВТОРНОЕ ПРОВЕДЕНИЕ  ИТОГОВОЙ АТТЕСТАЦИИ</vt:lpstr>
      <vt:lpstr>-Ұзақтығы -Жазбаша жұмыстарды тексеру -Бағалау</vt:lpstr>
      <vt:lpstr>-Продолжительность   -Проверка письменных работ  -Выставление оценок </vt:lpstr>
      <vt:lpstr>Презентация PowerPoint</vt:lpstr>
      <vt:lpstr>Подведение  итогов аттестации</vt:lpstr>
      <vt:lpstr>Презентация PowerPoint</vt:lpstr>
      <vt:lpstr>Презентация PowerPoint</vt:lpstr>
      <vt:lpstr>Презентация PowerPoint</vt:lpstr>
      <vt:lpstr>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Admin</cp:lastModifiedBy>
  <cp:revision>55</cp:revision>
  <dcterms:created xsi:type="dcterms:W3CDTF">2019-10-16T14:17:55Z</dcterms:created>
  <dcterms:modified xsi:type="dcterms:W3CDTF">2021-02-11T05:59:29Z</dcterms:modified>
</cp:coreProperties>
</file>