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9"/>
            <a:ext cx="885698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3416429"/>
            <a:ext cx="88569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                                        Описание 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экзаменационной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работы</a:t>
            </a: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Экзаменационная работа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                     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2 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часа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/>
              </a:rPr>
              <a:t>Экзаменационная работа состоит из 2 частей. </a:t>
            </a:r>
          </a:p>
          <a:p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Часть А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содержит 15 заданий с выбором одного правильного ответа из четырех предложенных. Задания оцениваются в 1 балл. </a:t>
            </a:r>
          </a:p>
          <a:p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Часть В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состоит из 3-5 заданий, требующих краткого и развернутого ответов. Задания оцениваются в 1-6 баллов. </a:t>
            </a:r>
          </a:p>
          <a:p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Не разрешается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использование исторических карт (атлас). 	</a:t>
            </a:r>
          </a:p>
          <a:p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Всего баллов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30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8371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633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5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/>
              </a:rPr>
              <a:t>Задачи оценивания </a:t>
            </a: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1 	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                   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Знание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и понимание 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Обучающиеся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демонстрируют знание и понимание особенностей социально-экономических отношений, развития государства и культуры Казахстана 	</a:t>
            </a: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2 	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                  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Применение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и навыки высокого порядка </a:t>
            </a: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Обучающиеся исследуют исторические события, явления, процессы с целью определения причинно-следственных связей; историческое развитие Казахстана, определяя общие черты и особенности; мотивы и результаты деятельности исторических личностей; общественные, экономические, политические и культурные процессы, тенденции развития Казахстана путем проведения исторических параллелей; различные виды исторических источников для ответа на проблемные вопросы; различные точки зрения на одни и те же исторические события, явления и процессы; информацию, представленную в разных знаковых системах (текст, карта, таблица, схема, аудиовизуальный ряд). 	</a:t>
            </a:r>
          </a:p>
        </p:txBody>
      </p:sp>
    </p:spTree>
    <p:extLst>
      <p:ext uri="{BB962C8B-B14F-4D97-AF65-F5344CB8AC3E}">
        <p14:creationId xmlns:p14="http://schemas.microsoft.com/office/powerpoint/2010/main" val="329718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4" y="260648"/>
            <a:ext cx="8993985" cy="2291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7" y="3429000"/>
            <a:ext cx="88204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Распределение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баллов по задачам оценивания представлено в таблице. </a:t>
            </a:r>
            <a:endParaRPr lang="ru-RU" sz="2000" dirty="0" smtClean="0">
              <a:solidFill>
                <a:srgbClr val="000000"/>
              </a:solidFill>
              <a:latin typeface="Times New Roman"/>
            </a:endParaRPr>
          </a:p>
          <a:p>
            <a:endParaRPr lang="ru-RU" sz="2000" b="1" dirty="0">
              <a:solidFill>
                <a:srgbClr val="000000"/>
              </a:solidFill>
              <a:latin typeface="Times New Roman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               Задачи 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оценивания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                       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Всего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/>
              </a:rPr>
              <a:t>ЗО 1 	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                                                                            15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/>
              </a:rPr>
              <a:t>БЗО 2 	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                                                                            15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                        Всего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                                                  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30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6704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573016"/>
            <a:ext cx="885698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505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0538"/>
            <a:ext cx="8784976" cy="6106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58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44</TotalTime>
  <Words>24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2021-02-10T13:39:59Z</dcterms:created>
  <dcterms:modified xsi:type="dcterms:W3CDTF">2021-02-10T14:38:40Z</dcterms:modified>
</cp:coreProperties>
</file>