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885698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3416429"/>
            <a:ext cx="8856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                                        Описание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экзаменационной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работы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Экзаменационная работа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                                  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2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часа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Экзаменационная работа состоит из 2 частей.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Часть А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содержит 15 заданий с выбором одного правильного ответа из четырех предложенных. Задания оцениваются в 1 балл.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Часть В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состоит из 3-5 заданий, требующих краткого и развернутого ответов. Задания оцениваются в 1-6 баллов.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Не разрешается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использование исторических карт (атлас). 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Всего баллов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30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837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33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5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Задачи оценивания 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ЗО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1 	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                 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Знание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и понимание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Обучающиеся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демонстрируют знание и понимание особенностей социально-экономических отношений, развития государства и культуры Казахстана 	</a:t>
            </a: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ЗО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2 	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                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Применение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и навыки высокого порядка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Обучающиеся исследуют исторические события, явления, процессы с целью определения причинно-следственных связей; историческое развитие Казахстана, определяя общие черты и особенности; мотивы и результаты деятельности исторических личностей; общественные, экономические, политические и культурные процессы, тенденции развития Казахстана путем проведения исторических параллелей; различные виды исторических источников для ответа на проблемные вопросы; различные точки зрения на одни и те же исторические события, явления и процессы; информацию, представленную в разных знаковых системах (текст, карта, таблица, схема, аудиовизуальный ряд). 	</a:t>
            </a:r>
          </a:p>
        </p:txBody>
      </p:sp>
    </p:spTree>
    <p:extLst>
      <p:ext uri="{BB962C8B-B14F-4D97-AF65-F5344CB8AC3E}">
        <p14:creationId xmlns:p14="http://schemas.microsoft.com/office/powerpoint/2010/main" val="32971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4" y="260648"/>
            <a:ext cx="8993985" cy="229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7" y="3429000"/>
            <a:ext cx="88204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             Распределение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баллов по задачам оценивания представлено в таблице. </a:t>
            </a: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endParaRPr lang="ru-RU" sz="2000" b="1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               Задачи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оценивания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                                    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Всего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ЗО 1 	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              15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БЗО 2 	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              15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                        Всего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30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70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885698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0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0538"/>
            <a:ext cx="8784976" cy="6106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24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2021-02-10T13:39:59Z</dcterms:created>
  <dcterms:modified xsi:type="dcterms:W3CDTF">2021-02-10T14:38:40Z</dcterms:modified>
</cp:coreProperties>
</file>