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303" r:id="rId3"/>
    <p:sldId id="306" r:id="rId4"/>
    <p:sldId id="304" r:id="rId5"/>
    <p:sldId id="321" r:id="rId6"/>
    <p:sldId id="316" r:id="rId7"/>
    <p:sldId id="308" r:id="rId8"/>
    <p:sldId id="310" r:id="rId9"/>
    <p:sldId id="317" r:id="rId10"/>
    <p:sldId id="318" r:id="rId11"/>
    <p:sldId id="314" r:id="rId12"/>
    <p:sldId id="319" r:id="rId13"/>
    <p:sldId id="313" r:id="rId14"/>
    <p:sldId id="322" r:id="rId15"/>
  </p:sldIdLst>
  <p:sldSz cx="9144000" cy="6858000" type="screen4x3"/>
  <p:notesSz cx="6761163" cy="99425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6759" autoAdjust="0"/>
  </p:normalViewPr>
  <p:slideViewPr>
    <p:cSldViewPr>
      <p:cViewPr varScale="1">
        <p:scale>
          <a:sx n="116" d="100"/>
          <a:sy n="116" d="100"/>
        </p:scale>
        <p:origin x="150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D71D694A-CFAB-427A-8280-56AA23F2F7DF}" type="datetimeFigureOut">
              <a:rPr lang="ru-RU" smtClean="0"/>
              <a:pPr/>
              <a:t>11.02.2021</a:t>
            </a:fld>
            <a:endParaRPr lang="ru-RU"/>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F50770C2-FCBF-4DF4-9260-478C307F6593}" type="slidenum">
              <a:rPr lang="ru-RU" smtClean="0"/>
              <a:pPr/>
              <a:t>‹#›</a:t>
            </a:fld>
            <a:endParaRPr lang="ru-RU"/>
          </a:p>
        </p:txBody>
      </p:sp>
    </p:spTree>
    <p:extLst>
      <p:ext uri="{BB962C8B-B14F-4D97-AF65-F5344CB8AC3E}">
        <p14:creationId xmlns:p14="http://schemas.microsoft.com/office/powerpoint/2010/main" val="3512034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2</a:t>
            </a:fld>
            <a:endParaRPr lang="ru-RU"/>
          </a:p>
        </p:txBody>
      </p:sp>
    </p:spTree>
    <p:extLst>
      <p:ext uri="{BB962C8B-B14F-4D97-AF65-F5344CB8AC3E}">
        <p14:creationId xmlns:p14="http://schemas.microsoft.com/office/powerpoint/2010/main" val="115733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11</a:t>
            </a:fld>
            <a:endParaRPr lang="ru-RU"/>
          </a:p>
        </p:txBody>
      </p:sp>
    </p:spTree>
    <p:extLst>
      <p:ext uri="{BB962C8B-B14F-4D97-AF65-F5344CB8AC3E}">
        <p14:creationId xmlns:p14="http://schemas.microsoft.com/office/powerpoint/2010/main" val="6826367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12</a:t>
            </a:fld>
            <a:endParaRPr lang="ru-RU"/>
          </a:p>
        </p:txBody>
      </p:sp>
    </p:spTree>
    <p:extLst>
      <p:ext uri="{BB962C8B-B14F-4D97-AF65-F5344CB8AC3E}">
        <p14:creationId xmlns:p14="http://schemas.microsoft.com/office/powerpoint/2010/main" val="35640362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13</a:t>
            </a:fld>
            <a:endParaRPr lang="ru-RU"/>
          </a:p>
        </p:txBody>
      </p:sp>
    </p:spTree>
    <p:extLst>
      <p:ext uri="{BB962C8B-B14F-4D97-AF65-F5344CB8AC3E}">
        <p14:creationId xmlns:p14="http://schemas.microsoft.com/office/powerpoint/2010/main" val="115733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14</a:t>
            </a:fld>
            <a:endParaRPr lang="ru-RU"/>
          </a:p>
        </p:txBody>
      </p:sp>
    </p:spTree>
    <p:extLst>
      <p:ext uri="{BB962C8B-B14F-4D97-AF65-F5344CB8AC3E}">
        <p14:creationId xmlns:p14="http://schemas.microsoft.com/office/powerpoint/2010/main" val="2378494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3</a:t>
            </a:fld>
            <a:endParaRPr lang="ru-RU"/>
          </a:p>
        </p:txBody>
      </p:sp>
    </p:spTree>
    <p:extLst>
      <p:ext uri="{BB962C8B-B14F-4D97-AF65-F5344CB8AC3E}">
        <p14:creationId xmlns:p14="http://schemas.microsoft.com/office/powerpoint/2010/main" val="115733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4</a:t>
            </a:fld>
            <a:endParaRPr lang="ru-RU"/>
          </a:p>
        </p:txBody>
      </p:sp>
    </p:spTree>
    <p:extLst>
      <p:ext uri="{BB962C8B-B14F-4D97-AF65-F5344CB8AC3E}">
        <p14:creationId xmlns:p14="http://schemas.microsoft.com/office/powerpoint/2010/main" val="1157330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5</a:t>
            </a:fld>
            <a:endParaRPr lang="ru-RU"/>
          </a:p>
        </p:txBody>
      </p:sp>
    </p:spTree>
    <p:extLst>
      <p:ext uri="{BB962C8B-B14F-4D97-AF65-F5344CB8AC3E}">
        <p14:creationId xmlns:p14="http://schemas.microsoft.com/office/powerpoint/2010/main" val="1363265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6</a:t>
            </a:fld>
            <a:endParaRPr lang="ru-RU"/>
          </a:p>
        </p:txBody>
      </p:sp>
    </p:spTree>
    <p:extLst>
      <p:ext uri="{BB962C8B-B14F-4D97-AF65-F5344CB8AC3E}">
        <p14:creationId xmlns:p14="http://schemas.microsoft.com/office/powerpoint/2010/main" val="736606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7</a:t>
            </a:fld>
            <a:endParaRPr lang="ru-RU"/>
          </a:p>
        </p:txBody>
      </p:sp>
    </p:spTree>
    <p:extLst>
      <p:ext uri="{BB962C8B-B14F-4D97-AF65-F5344CB8AC3E}">
        <p14:creationId xmlns:p14="http://schemas.microsoft.com/office/powerpoint/2010/main" val="115733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8</a:t>
            </a:fld>
            <a:endParaRPr lang="ru-RU"/>
          </a:p>
        </p:txBody>
      </p:sp>
    </p:spTree>
    <p:extLst>
      <p:ext uri="{BB962C8B-B14F-4D97-AF65-F5344CB8AC3E}">
        <p14:creationId xmlns:p14="http://schemas.microsoft.com/office/powerpoint/2010/main" val="115733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9</a:t>
            </a:fld>
            <a:endParaRPr lang="ru-RU"/>
          </a:p>
        </p:txBody>
      </p:sp>
    </p:spTree>
    <p:extLst>
      <p:ext uri="{BB962C8B-B14F-4D97-AF65-F5344CB8AC3E}">
        <p14:creationId xmlns:p14="http://schemas.microsoft.com/office/powerpoint/2010/main" val="1491301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50770C2-FCBF-4DF4-9260-478C307F6593}" type="slidenum">
              <a:rPr lang="ru-RU" smtClean="0"/>
              <a:pPr/>
              <a:t>10</a:t>
            </a:fld>
            <a:endParaRPr lang="ru-RU"/>
          </a:p>
        </p:txBody>
      </p:sp>
    </p:spTree>
    <p:extLst>
      <p:ext uri="{BB962C8B-B14F-4D97-AF65-F5344CB8AC3E}">
        <p14:creationId xmlns:p14="http://schemas.microsoft.com/office/powerpoint/2010/main" val="6045151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43C0DAAF-7135-43FB-B18C-54F2945F512C}" type="datetimeFigureOut">
              <a:rPr lang="ru-RU" smtClean="0"/>
              <a:pPr/>
              <a:t>11.02.2021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9FD7B1-0D96-4E3A-8CAB-04032647CDF7}"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C0DAAF-7135-43FB-B18C-54F2945F512C}" type="datetimeFigureOut">
              <a:rPr lang="ru-RU" smtClean="0"/>
              <a:pPr/>
              <a:t>11.02.2021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9FD7B1-0D96-4E3A-8CAB-04032647CDF7}"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611560" y="232181"/>
            <a:ext cx="7920880" cy="3052803"/>
          </a:xfrm>
        </p:spPr>
        <p:txBody>
          <a:bodyPr>
            <a:normAutofit/>
          </a:bodyPr>
          <a:lstStyle/>
          <a:p>
            <a:pPr eaLnBrk="0" fontAlgn="base" hangingPunct="0">
              <a:spcAft>
                <a:spcPct val="0"/>
              </a:spcAft>
            </a:pPr>
            <a:r>
              <a:rPr lang="kk-KZ" sz="2000" b="1" i="1" dirty="0" smtClean="0">
                <a:solidFill>
                  <a:srgbClr val="FF0000"/>
                </a:solidFill>
                <a:latin typeface="Times New Roman" panose="02020603050405020304" pitchFamily="18" charset="0"/>
                <a:cs typeface="Times New Roman" panose="02020603050405020304" pitchFamily="18" charset="0"/>
              </a:rPr>
              <a:t/>
            </a:r>
            <a:br>
              <a:rPr lang="kk-KZ" sz="2000" b="1" i="1" dirty="0" smtClean="0">
                <a:solidFill>
                  <a:srgbClr val="FF0000"/>
                </a:solidFill>
                <a:latin typeface="Times New Roman" panose="02020603050405020304" pitchFamily="18" charset="0"/>
                <a:cs typeface="Times New Roman" panose="02020603050405020304" pitchFamily="18" charset="0"/>
              </a:rPr>
            </a:br>
            <a:r>
              <a:rPr lang="kk-KZ" sz="1500" b="1" i="1" dirty="0" smtClean="0">
                <a:solidFill>
                  <a:srgbClr val="FF0000"/>
                </a:solidFill>
                <a:latin typeface="Times New Roman" panose="02020603050405020304" pitchFamily="18" charset="0"/>
                <a:cs typeface="Times New Roman" panose="02020603050405020304" pitchFamily="18" charset="0"/>
              </a:rPr>
              <a:t/>
            </a:r>
            <a:br>
              <a:rPr lang="kk-KZ" sz="1500" b="1" i="1" dirty="0" smtClean="0">
                <a:solidFill>
                  <a:srgbClr val="FF0000"/>
                </a:solidFill>
                <a:latin typeface="Times New Roman" panose="02020603050405020304" pitchFamily="18" charset="0"/>
                <a:cs typeface="Times New Roman" panose="02020603050405020304" pitchFamily="18" charset="0"/>
              </a:rPr>
            </a:br>
            <a:endParaRPr lang="ru-RU" sz="1600" b="1" i="1" cap="all" dirty="0">
              <a:ln w="9000" cmpd="sng">
                <a:no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 name="Прямоугольник 1"/>
          <p:cNvSpPr/>
          <p:nvPr/>
        </p:nvSpPr>
        <p:spPr>
          <a:xfrm>
            <a:off x="1115616" y="3380834"/>
            <a:ext cx="7084378" cy="1815882"/>
          </a:xfrm>
          <a:prstGeom prst="rect">
            <a:avLst/>
          </a:prstGeom>
        </p:spPr>
        <p:txBody>
          <a:bodyPr wrap="square">
            <a:spAutoFit/>
          </a:bodyPr>
          <a:lstStyle/>
          <a:p>
            <a:pPr algn="ctr"/>
            <a:r>
              <a:rPr lang="ru-RU" sz="2800" b="1" dirty="0">
                <a:solidFill>
                  <a:srgbClr val="FF0000"/>
                </a:solidFill>
                <a:latin typeface="Times New Roman" pitchFamily="18" charset="0"/>
                <a:cs typeface="Times New Roman" pitchFamily="18" charset="0"/>
              </a:rPr>
              <a:t>Спецификация итоговой аттестации</a:t>
            </a:r>
            <a:br>
              <a:rPr lang="ru-RU" sz="2800" b="1" dirty="0">
                <a:solidFill>
                  <a:srgbClr val="FF0000"/>
                </a:solidFill>
                <a:latin typeface="Times New Roman" pitchFamily="18" charset="0"/>
                <a:cs typeface="Times New Roman" pitchFamily="18" charset="0"/>
              </a:rPr>
            </a:br>
            <a:r>
              <a:rPr lang="ru-RU" sz="2800" b="1" dirty="0">
                <a:solidFill>
                  <a:srgbClr val="FF0000"/>
                </a:solidFill>
                <a:latin typeface="Times New Roman" pitchFamily="18" charset="0"/>
                <a:cs typeface="Times New Roman" pitchFamily="18" charset="0"/>
              </a:rPr>
              <a:t>по предметам </a:t>
            </a:r>
            <a:r>
              <a:rPr lang="kk-KZ" sz="2800" b="1" dirty="0" smtClean="0">
                <a:solidFill>
                  <a:srgbClr val="FF0000"/>
                </a:solidFill>
                <a:latin typeface="Times New Roman" pitchFamily="18" charset="0"/>
                <a:cs typeface="Times New Roman" pitchFamily="18" charset="0"/>
              </a:rPr>
              <a:t>«Алгебра», «Физика»,</a:t>
            </a:r>
            <a:r>
              <a:rPr lang="ru-RU" sz="2800" b="1" dirty="0" smtClean="0">
                <a:solidFill>
                  <a:srgbClr val="FF0000"/>
                </a:solidFill>
                <a:latin typeface="Times New Roman" pitchFamily="18" charset="0"/>
                <a:cs typeface="Times New Roman" pitchFamily="18" charset="0"/>
              </a:rPr>
              <a:t> «Геометрия» </a:t>
            </a:r>
            <a:r>
              <a:rPr lang="ru-RU" sz="2800" b="1" dirty="0">
                <a:solidFill>
                  <a:srgbClr val="FF0000"/>
                </a:solidFill>
                <a:latin typeface="Times New Roman" pitchFamily="18" charset="0"/>
                <a:cs typeface="Times New Roman" pitchFamily="18" charset="0"/>
              </a:rPr>
              <a:t> </a:t>
            </a:r>
            <a:br>
              <a:rPr lang="ru-RU" sz="2800" b="1" dirty="0">
                <a:solidFill>
                  <a:srgbClr val="FF0000"/>
                </a:solidFill>
                <a:latin typeface="Times New Roman" pitchFamily="18" charset="0"/>
                <a:cs typeface="Times New Roman" pitchFamily="18" charset="0"/>
              </a:rPr>
            </a:br>
            <a:endParaRPr lang="ru-RU" sz="2800" b="1" dirty="0">
              <a:solidFill>
                <a:srgbClr val="FF0000"/>
              </a:solidFill>
            </a:endParaRPr>
          </a:p>
        </p:txBody>
      </p:sp>
      <p:sp>
        <p:nvSpPr>
          <p:cNvPr id="3" name="Прямоугольник 2"/>
          <p:cNvSpPr/>
          <p:nvPr/>
        </p:nvSpPr>
        <p:spPr>
          <a:xfrm>
            <a:off x="827584" y="1196752"/>
            <a:ext cx="7372410" cy="1569660"/>
          </a:xfrm>
          <a:prstGeom prst="rect">
            <a:avLst/>
          </a:prstGeom>
        </p:spPr>
        <p:txBody>
          <a:bodyPr wrap="square">
            <a:spAutoFit/>
          </a:bodyPr>
          <a:lstStyle/>
          <a:p>
            <a:pPr algn="ctr"/>
            <a:r>
              <a:rPr lang="ru-RU" sz="3200" b="1" dirty="0" smtClean="0">
                <a:solidFill>
                  <a:srgbClr val="FF0000"/>
                </a:solidFill>
                <a:latin typeface="Times New Roman" panose="02020603050405020304" pitchFamily="18" charset="0"/>
                <a:cs typeface="Times New Roman" panose="02020603050405020304" pitchFamily="18" charset="0"/>
              </a:rPr>
              <a:t>" </a:t>
            </a:r>
            <a:r>
              <a:rPr lang="ru-RU" sz="3200" b="1" dirty="0">
                <a:solidFill>
                  <a:srgbClr val="FF0000"/>
                </a:solidFill>
                <a:latin typeface="Times New Roman" panose="02020603050405020304" pitchFamily="18" charset="0"/>
                <a:cs typeface="Times New Roman" panose="02020603050405020304" pitchFamily="18" charset="0"/>
              </a:rPr>
              <a:t>Алгебра"," Физика"," Геометрия " </a:t>
            </a:r>
            <a:r>
              <a:rPr lang="ru-RU" sz="3200" b="1" dirty="0" err="1">
                <a:solidFill>
                  <a:srgbClr val="FF0000"/>
                </a:solidFill>
                <a:latin typeface="Times New Roman" panose="02020603050405020304" pitchFamily="18" charset="0"/>
                <a:cs typeface="Times New Roman" panose="02020603050405020304" pitchFamily="18" charset="0"/>
              </a:rPr>
              <a:t>пәндері</a:t>
            </a:r>
            <a:r>
              <a:rPr lang="ru-RU" sz="3200" b="1" dirty="0">
                <a:solidFill>
                  <a:srgbClr val="FF0000"/>
                </a:solidFill>
                <a:latin typeface="Times New Roman" panose="02020603050405020304" pitchFamily="18" charset="0"/>
                <a:cs typeface="Times New Roman" panose="02020603050405020304" pitchFamily="18" charset="0"/>
              </a:rPr>
              <a:t> </a:t>
            </a:r>
            <a:r>
              <a:rPr lang="ru-RU" sz="3200" b="1" dirty="0" err="1">
                <a:solidFill>
                  <a:srgbClr val="FF0000"/>
                </a:solidFill>
                <a:latin typeface="Times New Roman" panose="02020603050405020304" pitchFamily="18" charset="0"/>
                <a:cs typeface="Times New Roman" panose="02020603050405020304" pitchFamily="18" charset="0"/>
              </a:rPr>
              <a:t>бойынша</a:t>
            </a:r>
            <a:r>
              <a:rPr lang="ru-RU" sz="3200" b="1" dirty="0">
                <a:solidFill>
                  <a:srgbClr val="FF0000"/>
                </a:solidFill>
                <a:latin typeface="Times New Roman" panose="02020603050405020304" pitchFamily="18" charset="0"/>
                <a:cs typeface="Times New Roman" panose="02020603050405020304" pitchFamily="18" charset="0"/>
              </a:rPr>
              <a:t> </a:t>
            </a:r>
            <a:r>
              <a:rPr lang="ru-RU" sz="3200" b="1" dirty="0" err="1">
                <a:solidFill>
                  <a:srgbClr val="FF0000"/>
                </a:solidFill>
                <a:latin typeface="Times New Roman" panose="02020603050405020304" pitchFamily="18" charset="0"/>
                <a:cs typeface="Times New Roman" panose="02020603050405020304" pitchFamily="18" charset="0"/>
              </a:rPr>
              <a:t>қорытынды</a:t>
            </a:r>
            <a:r>
              <a:rPr lang="ru-RU" sz="3200" b="1" dirty="0">
                <a:solidFill>
                  <a:srgbClr val="FF0000"/>
                </a:solidFill>
                <a:latin typeface="Times New Roman" panose="02020603050405020304" pitchFamily="18" charset="0"/>
                <a:cs typeface="Times New Roman" panose="02020603050405020304" pitchFamily="18" charset="0"/>
              </a:rPr>
              <a:t> </a:t>
            </a:r>
            <a:r>
              <a:rPr lang="ru-RU" sz="3200" b="1" dirty="0" err="1">
                <a:solidFill>
                  <a:srgbClr val="FF0000"/>
                </a:solidFill>
                <a:latin typeface="Times New Roman" panose="02020603050405020304" pitchFamily="18" charset="0"/>
                <a:cs typeface="Times New Roman" panose="02020603050405020304" pitchFamily="18" charset="0"/>
              </a:rPr>
              <a:t>аттестаттау</a:t>
            </a:r>
            <a:r>
              <a:rPr lang="ru-RU" sz="3200" b="1" dirty="0">
                <a:solidFill>
                  <a:srgbClr val="FF0000"/>
                </a:solidFill>
                <a:latin typeface="Times New Roman" panose="02020603050405020304" pitchFamily="18" charset="0"/>
                <a:cs typeface="Times New Roman" panose="02020603050405020304" pitchFamily="18" charset="0"/>
              </a:rPr>
              <a:t> </a:t>
            </a:r>
            <a:r>
              <a:rPr lang="ru-RU" sz="3200" b="1" dirty="0" err="1">
                <a:solidFill>
                  <a:srgbClr val="FF0000"/>
                </a:solidFill>
                <a:latin typeface="Times New Roman" panose="02020603050405020304" pitchFamily="18" charset="0"/>
                <a:cs typeface="Times New Roman" panose="02020603050405020304" pitchFamily="18" charset="0"/>
              </a:rPr>
              <a:t>спецификациясы</a:t>
            </a:r>
            <a:endParaRPr lang="ru-RU"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6" name="Прямоугольник 5"/>
          <p:cNvSpPr/>
          <p:nvPr/>
        </p:nvSpPr>
        <p:spPr>
          <a:xfrm>
            <a:off x="1331640" y="476672"/>
            <a:ext cx="7637475" cy="461665"/>
          </a:xfrm>
          <a:prstGeom prst="rect">
            <a:avLst/>
          </a:prstGeom>
        </p:spPr>
        <p:txBody>
          <a:bodyPr wrap="none">
            <a:spAutoFit/>
          </a:bodyPr>
          <a:lstStyle/>
          <a:p>
            <a:r>
              <a:rPr lang="ru-RU" sz="2400" b="1" dirty="0" err="1">
                <a:latin typeface="Times New Roman" panose="02020603050405020304" pitchFamily="18" charset="0"/>
                <a:ea typeface="Times New Roman" panose="02020603050405020304" pitchFamily="18" charset="0"/>
              </a:rPr>
              <a:t>Ем</a:t>
            </a:r>
            <a:r>
              <a:rPr lang="ru-RU" sz="2400" b="1" spc="5" dirty="0" err="1">
                <a:latin typeface="Times New Roman" panose="02020603050405020304" pitchFamily="18" charset="0"/>
                <a:ea typeface="Times New Roman" panose="02020603050405020304" pitchFamily="18" charset="0"/>
              </a:rPr>
              <a:t>т</a:t>
            </a:r>
            <a:r>
              <a:rPr lang="ru-RU" sz="2400" b="1" dirty="0" err="1">
                <a:latin typeface="Times New Roman" panose="02020603050405020304" pitchFamily="18" charset="0"/>
                <a:ea typeface="Times New Roman" panose="02020603050405020304" pitchFamily="18" charset="0"/>
              </a:rPr>
              <a:t>и</a:t>
            </a:r>
            <a:r>
              <a:rPr lang="ru-RU" sz="2400" b="1" spc="-25" dirty="0" err="1">
                <a:latin typeface="Times New Roman" panose="02020603050405020304" pitchFamily="18" charset="0"/>
                <a:ea typeface="Times New Roman" panose="02020603050405020304" pitchFamily="18" charset="0"/>
              </a:rPr>
              <a:t>х</a:t>
            </a:r>
            <a:r>
              <a:rPr lang="ru-RU" sz="2400" b="1" dirty="0" err="1">
                <a:latin typeface="Times New Roman" panose="02020603050405020304" pitchFamily="18" charset="0"/>
                <a:ea typeface="Times New Roman" panose="02020603050405020304" pitchFamily="18" charset="0"/>
              </a:rPr>
              <a:t>ан</a:t>
            </a:r>
            <a:r>
              <a:rPr lang="ru-RU" sz="2400" spc="5"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жұмы</a:t>
            </a:r>
            <a:r>
              <a:rPr lang="ru-RU" sz="2400" b="1" spc="10" dirty="0" err="1">
                <a:latin typeface="Times New Roman" panose="02020603050405020304" pitchFamily="18" charset="0"/>
                <a:ea typeface="Times New Roman" panose="02020603050405020304" pitchFamily="18" charset="0"/>
              </a:rPr>
              <a:t>с</a:t>
            </a:r>
            <a:r>
              <a:rPr lang="ru-RU" sz="2400" b="1" spc="5" dirty="0" err="1">
                <a:latin typeface="Times New Roman" panose="02020603050405020304" pitchFamily="18" charset="0"/>
                <a:ea typeface="Times New Roman" panose="02020603050405020304" pitchFamily="18" charset="0"/>
              </a:rPr>
              <a:t>ы</a:t>
            </a:r>
            <a:r>
              <a:rPr lang="ru-RU" sz="2400" b="1" dirty="0" err="1">
                <a:latin typeface="Times New Roman" panose="02020603050405020304" pitchFamily="18" charset="0"/>
                <a:ea typeface="Times New Roman" panose="02020603050405020304" pitchFamily="18" charset="0"/>
              </a:rPr>
              <a:t>на</a:t>
            </a:r>
            <a:r>
              <a:rPr lang="ru-RU" sz="240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ба</a:t>
            </a:r>
            <a:r>
              <a:rPr lang="ru-RU" sz="2400" b="1" spc="-5" dirty="0">
                <a:latin typeface="Times New Roman" panose="02020603050405020304" pitchFamily="18" charset="0"/>
                <a:ea typeface="Times New Roman" panose="02020603050405020304" pitchFamily="18" charset="0"/>
              </a:rPr>
              <a:t>л</a:t>
            </a:r>
            <a:r>
              <a:rPr lang="ru-RU" sz="2400" b="1" dirty="0">
                <a:latin typeface="Times New Roman" panose="02020603050405020304" pitchFamily="18" charset="0"/>
                <a:ea typeface="Times New Roman" panose="02020603050405020304" pitchFamily="18" charset="0"/>
              </a:rPr>
              <a:t>л</a:t>
            </a:r>
            <a:r>
              <a:rPr lang="ru-RU" sz="2400" dirty="0">
                <a:latin typeface="Times New Roman" panose="02020603050405020304" pitchFamily="18" charset="0"/>
                <a:ea typeface="Times New Roman" panose="02020603050405020304" pitchFamily="18" charset="0"/>
              </a:rPr>
              <a:t> </a:t>
            </a:r>
            <a:r>
              <a:rPr lang="ru-RU" sz="2400" b="1" spc="15" dirty="0" err="1">
                <a:latin typeface="Times New Roman" panose="02020603050405020304" pitchFamily="18" charset="0"/>
                <a:ea typeface="Times New Roman" panose="02020603050405020304" pitchFamily="18" charset="0"/>
              </a:rPr>
              <a:t>қ</a:t>
            </a:r>
            <a:r>
              <a:rPr lang="ru-RU" sz="2400" b="1" dirty="0" err="1">
                <a:latin typeface="Times New Roman" panose="02020603050405020304" pitchFamily="18" charset="0"/>
                <a:ea typeface="Times New Roman" panose="02020603050405020304" pitchFamily="18" charset="0"/>
              </a:rPr>
              <a:t>ою</a:t>
            </a:r>
            <a:r>
              <a:rPr lang="ru-RU" sz="2400"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жә</a:t>
            </a:r>
            <a:r>
              <a:rPr lang="ru-RU" sz="2400" b="1" spc="-5" dirty="0" err="1">
                <a:latin typeface="Times New Roman" panose="02020603050405020304" pitchFamily="18" charset="0"/>
                <a:ea typeface="Times New Roman" panose="02020603050405020304" pitchFamily="18" charset="0"/>
              </a:rPr>
              <a:t>н</a:t>
            </a:r>
            <a:r>
              <a:rPr lang="ru-RU" sz="2400" b="1" dirty="0" err="1">
                <a:latin typeface="Times New Roman" panose="02020603050405020304" pitchFamily="18" charset="0"/>
                <a:ea typeface="Times New Roman" panose="02020603050405020304" pitchFamily="18" charset="0"/>
              </a:rPr>
              <a:t>е</a:t>
            </a:r>
            <a:r>
              <a:rPr lang="ru-RU" sz="2400" spc="5"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ба</a:t>
            </a:r>
            <a:r>
              <a:rPr lang="ru-RU" sz="2400" b="1" spc="5" dirty="0" err="1">
                <a:latin typeface="Times New Roman" panose="02020603050405020304" pitchFamily="18" charset="0"/>
                <a:ea typeface="Times New Roman" panose="02020603050405020304" pitchFamily="18" charset="0"/>
              </a:rPr>
              <a:t>ғ</a:t>
            </a:r>
            <a:r>
              <a:rPr lang="ru-RU" sz="2400" b="1" dirty="0" err="1">
                <a:latin typeface="Times New Roman" panose="02020603050405020304" pitchFamily="18" charset="0"/>
                <a:ea typeface="Times New Roman" panose="02020603050405020304" pitchFamily="18" charset="0"/>
              </a:rPr>
              <a:t>а</a:t>
            </a:r>
            <a:r>
              <a:rPr lang="ru-RU" sz="2400" spc="5"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бе</a:t>
            </a:r>
            <a:r>
              <a:rPr lang="ru-RU" sz="2400" b="1" spc="-20" dirty="0">
                <a:latin typeface="Times New Roman" panose="02020603050405020304" pitchFamily="18" charset="0"/>
                <a:ea typeface="Times New Roman" panose="02020603050405020304" pitchFamily="18" charset="0"/>
              </a:rPr>
              <a:t>р</a:t>
            </a:r>
            <a:r>
              <a:rPr lang="ru-RU" sz="2400" b="1" dirty="0">
                <a:latin typeface="Times New Roman" panose="02020603050405020304" pitchFamily="18" charset="0"/>
                <a:ea typeface="Times New Roman" panose="02020603050405020304" pitchFamily="18" charset="0"/>
              </a:rPr>
              <a:t>у</a:t>
            </a:r>
            <a:r>
              <a:rPr lang="ru-RU" sz="2400" spc="5" dirty="0">
                <a:latin typeface="Times New Roman" panose="02020603050405020304" pitchFamily="18" charset="0"/>
                <a:ea typeface="Times New Roman" panose="02020603050405020304" pitchFamily="18" charset="0"/>
              </a:rPr>
              <a:t> </a:t>
            </a:r>
            <a:r>
              <a:rPr lang="ru-RU" sz="2400" b="1" spc="20" dirty="0" err="1">
                <a:latin typeface="Times New Roman" panose="02020603050405020304" pitchFamily="18" charset="0"/>
                <a:ea typeface="Times New Roman" panose="02020603050405020304" pitchFamily="18" charset="0"/>
              </a:rPr>
              <a:t>п</a:t>
            </a:r>
            <a:r>
              <a:rPr lang="ru-RU" sz="2400" b="1" dirty="0" err="1">
                <a:latin typeface="Times New Roman" panose="02020603050405020304" pitchFamily="18" charset="0"/>
                <a:ea typeface="Times New Roman" panose="02020603050405020304" pitchFamily="18" charset="0"/>
              </a:rPr>
              <a:t>р</a:t>
            </a:r>
            <a:r>
              <a:rPr lang="ru-RU" sz="2400" b="1" spc="-25" dirty="0" err="1">
                <a:latin typeface="Times New Roman" panose="02020603050405020304" pitchFamily="18" charset="0"/>
                <a:ea typeface="Times New Roman" panose="02020603050405020304" pitchFamily="18" charset="0"/>
              </a:rPr>
              <a:t>о</a:t>
            </a:r>
            <a:r>
              <a:rPr lang="ru-RU" sz="2400" b="1" spc="15" dirty="0" err="1">
                <a:latin typeface="Times New Roman" panose="02020603050405020304" pitchFamily="18" charset="0"/>
                <a:ea typeface="Times New Roman" panose="02020603050405020304" pitchFamily="18" charset="0"/>
              </a:rPr>
              <a:t>ц</a:t>
            </a:r>
            <a:r>
              <a:rPr lang="ru-RU" sz="2400" b="1" dirty="0" err="1">
                <a:latin typeface="Times New Roman" panose="02020603050405020304" pitchFamily="18" charset="0"/>
                <a:ea typeface="Times New Roman" panose="02020603050405020304" pitchFamily="18" charset="0"/>
              </a:rPr>
              <a:t>е</a:t>
            </a:r>
            <a:r>
              <a:rPr lang="ru-RU" sz="2400" b="1" spc="20" dirty="0" err="1">
                <a:latin typeface="Times New Roman" panose="02020603050405020304" pitchFamily="18" charset="0"/>
                <a:ea typeface="Times New Roman" panose="02020603050405020304" pitchFamily="18" charset="0"/>
              </a:rPr>
              <a:t>с</a:t>
            </a:r>
            <a:r>
              <a:rPr lang="ru-RU" sz="2400" b="1" dirty="0" err="1">
                <a:latin typeface="Times New Roman" panose="02020603050405020304" pitchFamily="18" charset="0"/>
                <a:ea typeface="Times New Roman" panose="02020603050405020304" pitchFamily="18" charset="0"/>
              </a:rPr>
              <a:t>і</a:t>
            </a:r>
            <a:endParaRPr lang="ru-RU" sz="2400" dirty="0"/>
          </a:p>
        </p:txBody>
      </p:sp>
      <p:sp>
        <p:nvSpPr>
          <p:cNvPr id="9" name="Прямоугольник 8"/>
          <p:cNvSpPr/>
          <p:nvPr/>
        </p:nvSpPr>
        <p:spPr>
          <a:xfrm>
            <a:off x="323528" y="3140968"/>
            <a:ext cx="8424936" cy="882678"/>
          </a:xfrm>
          <a:prstGeom prst="rect">
            <a:avLst/>
          </a:prstGeom>
        </p:spPr>
        <p:txBody>
          <a:bodyPr wrap="square">
            <a:spAutoFit/>
          </a:bodyPr>
          <a:lstStyle/>
          <a:p>
            <a:pPr marL="73025" algn="ctr">
              <a:lnSpc>
                <a:spcPct val="107000"/>
              </a:lnSpc>
              <a:spcAft>
                <a:spcPts val="0"/>
              </a:spcAft>
              <a:tabLst>
                <a:tab pos="344170" algn="l"/>
              </a:tabLst>
            </a:pPr>
            <a:r>
              <a:rPr lang="ru-RU" sz="2400" b="1" dirty="0">
                <a:latin typeface="Times New Roman" panose="02020603050405020304" pitchFamily="18" charset="0"/>
                <a:ea typeface="Times New Roman" panose="02020603050405020304" pitchFamily="18" charset="0"/>
              </a:rPr>
              <a:t>Процесс</a:t>
            </a:r>
            <a:r>
              <a:rPr lang="ru-RU" sz="240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выстав</a:t>
            </a:r>
            <a:r>
              <a:rPr lang="ru-RU" sz="2400" b="1" spc="-5" dirty="0">
                <a:latin typeface="Times New Roman" panose="02020603050405020304" pitchFamily="18" charset="0"/>
                <a:ea typeface="Times New Roman" panose="02020603050405020304" pitchFamily="18" charset="0"/>
              </a:rPr>
              <a:t>л</a:t>
            </a:r>
            <a:r>
              <a:rPr lang="ru-RU" sz="2400" b="1" dirty="0">
                <a:latin typeface="Times New Roman" panose="02020603050405020304" pitchFamily="18" charset="0"/>
                <a:ea typeface="Times New Roman" panose="02020603050405020304" pitchFamily="18" charset="0"/>
              </a:rPr>
              <a:t>е</a:t>
            </a:r>
            <a:r>
              <a:rPr lang="ru-RU" sz="2400" b="1" spc="10" dirty="0">
                <a:latin typeface="Times New Roman" panose="02020603050405020304" pitchFamily="18" charset="0"/>
                <a:ea typeface="Times New Roman" panose="02020603050405020304" pitchFamily="18" charset="0"/>
              </a:rPr>
              <a:t>н</a:t>
            </a:r>
            <a:r>
              <a:rPr lang="ru-RU" sz="2400" b="1" dirty="0">
                <a:latin typeface="Times New Roman" panose="02020603050405020304" pitchFamily="18" charset="0"/>
                <a:ea typeface="Times New Roman" panose="02020603050405020304" pitchFamily="18" charset="0"/>
              </a:rPr>
              <a:t>ия</a:t>
            </a:r>
            <a:r>
              <a:rPr lang="ru-RU" sz="240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ба</a:t>
            </a:r>
            <a:r>
              <a:rPr lang="ru-RU" sz="2400" b="1" spc="-5" dirty="0">
                <a:latin typeface="Times New Roman" panose="02020603050405020304" pitchFamily="18" charset="0"/>
                <a:ea typeface="Times New Roman" panose="02020603050405020304" pitchFamily="18" charset="0"/>
              </a:rPr>
              <a:t>л</a:t>
            </a:r>
            <a:r>
              <a:rPr lang="ru-RU" sz="2400" b="1" spc="5" dirty="0">
                <a:latin typeface="Times New Roman" panose="02020603050405020304" pitchFamily="18" charset="0"/>
                <a:ea typeface="Times New Roman" panose="02020603050405020304" pitchFamily="18" charset="0"/>
              </a:rPr>
              <a:t>л</a:t>
            </a:r>
            <a:r>
              <a:rPr lang="ru-RU" sz="2400" b="1" dirty="0">
                <a:latin typeface="Times New Roman" panose="02020603050405020304" pitchFamily="18" charset="0"/>
                <a:ea typeface="Times New Roman" panose="02020603050405020304" pitchFamily="18" charset="0"/>
              </a:rPr>
              <a:t>ов</a:t>
            </a:r>
            <a:r>
              <a:rPr lang="ru-RU" sz="2400" spc="1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и</a:t>
            </a:r>
            <a:r>
              <a:rPr lang="ru-RU" sz="2400" dirty="0">
                <a:latin typeface="Times New Roman" panose="02020603050405020304" pitchFamily="18" charset="0"/>
                <a:ea typeface="Times New Roman" panose="02020603050405020304" pitchFamily="18" charset="0"/>
              </a:rPr>
              <a:t> </a:t>
            </a:r>
            <a:r>
              <a:rPr lang="ru-RU" sz="2400" b="1" spc="-15" dirty="0">
                <a:latin typeface="Times New Roman" panose="02020603050405020304" pitchFamily="18" charset="0"/>
                <a:ea typeface="Times New Roman" panose="02020603050405020304" pitchFamily="18" charset="0"/>
              </a:rPr>
              <a:t>о</a:t>
            </a:r>
            <a:r>
              <a:rPr lang="ru-RU" sz="2400" b="1" dirty="0">
                <a:latin typeface="Times New Roman" panose="02020603050405020304" pitchFamily="18" charset="0"/>
                <a:ea typeface="Times New Roman" panose="02020603050405020304" pitchFamily="18" charset="0"/>
              </a:rPr>
              <a:t>це</a:t>
            </a:r>
            <a:r>
              <a:rPr lang="ru-RU" sz="2400" b="1" spc="5" dirty="0">
                <a:latin typeface="Times New Roman" panose="02020603050405020304" pitchFamily="18" charset="0"/>
                <a:ea typeface="Times New Roman" panose="02020603050405020304" pitchFamily="18" charset="0"/>
              </a:rPr>
              <a:t>н</a:t>
            </a:r>
            <a:r>
              <a:rPr lang="ru-RU" sz="2400" b="1" dirty="0">
                <a:latin typeface="Times New Roman" panose="02020603050405020304" pitchFamily="18" charset="0"/>
                <a:ea typeface="Times New Roman" panose="02020603050405020304" pitchFamily="18" charset="0"/>
              </a:rPr>
              <a:t>ки</a:t>
            </a:r>
            <a:r>
              <a:rPr lang="ru-RU" sz="2400" dirty="0">
                <a:latin typeface="Times New Roman" panose="02020603050405020304" pitchFamily="18" charset="0"/>
                <a:ea typeface="Times New Roman" panose="02020603050405020304" pitchFamily="18" charset="0"/>
              </a:rPr>
              <a:t> </a:t>
            </a:r>
            <a:r>
              <a:rPr lang="ru-RU" sz="2400" b="1" spc="5" dirty="0">
                <a:latin typeface="Times New Roman" panose="02020603050405020304" pitchFamily="18" charset="0"/>
                <a:ea typeface="Times New Roman" panose="02020603050405020304" pitchFamily="18" charset="0"/>
              </a:rPr>
              <a:t>з</a:t>
            </a:r>
            <a:r>
              <a:rPr lang="ru-RU" sz="2400" b="1" dirty="0">
                <a:latin typeface="Times New Roman" panose="02020603050405020304" pitchFamily="18" charset="0"/>
                <a:ea typeface="Times New Roman" panose="02020603050405020304" pitchFamily="18" charset="0"/>
              </a:rPr>
              <a:t>а</a:t>
            </a:r>
            <a:r>
              <a:rPr lang="ru-RU" sz="2400" spc="5"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экзаме</a:t>
            </a:r>
            <a:r>
              <a:rPr lang="ru-RU" sz="2400" b="1" spc="5" dirty="0">
                <a:latin typeface="Times New Roman" panose="02020603050405020304" pitchFamily="18" charset="0"/>
                <a:ea typeface="Times New Roman" panose="02020603050405020304" pitchFamily="18" charset="0"/>
              </a:rPr>
              <a:t>н</a:t>
            </a:r>
            <a:r>
              <a:rPr lang="ru-RU" sz="2400" b="1" dirty="0">
                <a:latin typeface="Times New Roman" panose="02020603050405020304" pitchFamily="18" charset="0"/>
                <a:ea typeface="Times New Roman" panose="02020603050405020304" pitchFamily="18" charset="0"/>
              </a:rPr>
              <a:t>ац</a:t>
            </a:r>
            <a:r>
              <a:rPr lang="ru-RU" sz="2400" b="1" spc="10" dirty="0">
                <a:latin typeface="Times New Roman" panose="02020603050405020304" pitchFamily="18" charset="0"/>
                <a:ea typeface="Times New Roman" panose="02020603050405020304" pitchFamily="18" charset="0"/>
              </a:rPr>
              <a:t>и</a:t>
            </a:r>
            <a:r>
              <a:rPr lang="ru-RU" sz="2400" b="1" spc="-20" dirty="0">
                <a:latin typeface="Times New Roman" panose="02020603050405020304" pitchFamily="18" charset="0"/>
                <a:ea typeface="Times New Roman" panose="02020603050405020304" pitchFamily="18" charset="0"/>
              </a:rPr>
              <a:t>о</a:t>
            </a:r>
            <a:r>
              <a:rPr lang="ru-RU" sz="2400" b="1" dirty="0">
                <a:latin typeface="Times New Roman" panose="02020603050405020304" pitchFamily="18" charset="0"/>
                <a:ea typeface="Times New Roman" panose="02020603050405020304" pitchFamily="18" charset="0"/>
              </a:rPr>
              <a:t>н</a:t>
            </a:r>
            <a:r>
              <a:rPr lang="ru-RU" sz="2400" b="1" spc="-5" dirty="0">
                <a:latin typeface="Times New Roman" panose="02020603050405020304" pitchFamily="18" charset="0"/>
                <a:ea typeface="Times New Roman" panose="02020603050405020304" pitchFamily="18" charset="0"/>
              </a:rPr>
              <a:t>н</a:t>
            </a:r>
            <a:r>
              <a:rPr lang="ru-RU" sz="2400" b="1" spc="15" dirty="0">
                <a:latin typeface="Times New Roman" panose="02020603050405020304" pitchFamily="18" charset="0"/>
                <a:ea typeface="Times New Roman" panose="02020603050405020304" pitchFamily="18" charset="0"/>
              </a:rPr>
              <a:t>у</a:t>
            </a:r>
            <a:r>
              <a:rPr lang="ru-RU" sz="2400" b="1" dirty="0">
                <a:latin typeface="Times New Roman" panose="02020603050405020304" pitchFamily="18" charset="0"/>
                <a:ea typeface="Times New Roman" panose="02020603050405020304" pitchFamily="18" charset="0"/>
              </a:rPr>
              <a:t>ю</a:t>
            </a:r>
            <a:r>
              <a:rPr lang="ru-RU" sz="2400" dirty="0">
                <a:latin typeface="Times New Roman" panose="02020603050405020304" pitchFamily="18" charset="0"/>
                <a:ea typeface="Times New Roman" panose="02020603050405020304" pitchFamily="18" charset="0"/>
              </a:rPr>
              <a:t> </a:t>
            </a:r>
            <a:r>
              <a:rPr lang="ru-RU" sz="2400" b="1" spc="-20" dirty="0">
                <a:latin typeface="Times New Roman" panose="02020603050405020304" pitchFamily="18" charset="0"/>
                <a:ea typeface="Times New Roman" panose="02020603050405020304" pitchFamily="18" charset="0"/>
              </a:rPr>
              <a:t>р</a:t>
            </a:r>
            <a:r>
              <a:rPr lang="ru-RU" sz="2400" b="1" dirty="0">
                <a:latin typeface="Times New Roman" panose="02020603050405020304" pitchFamily="18" charset="0"/>
                <a:ea typeface="Times New Roman" panose="02020603050405020304" pitchFamily="18" charset="0"/>
              </a:rPr>
              <a:t>а</a:t>
            </a:r>
            <a:r>
              <a:rPr lang="ru-RU" sz="2400" b="1" spc="15" dirty="0">
                <a:latin typeface="Times New Roman" panose="02020603050405020304" pitchFamily="18" charset="0"/>
                <a:ea typeface="Times New Roman" panose="02020603050405020304" pitchFamily="18" charset="0"/>
              </a:rPr>
              <a:t>б</a:t>
            </a:r>
            <a:r>
              <a:rPr lang="ru-RU" sz="2400" b="1" spc="-20" dirty="0">
                <a:latin typeface="Times New Roman" panose="02020603050405020304" pitchFamily="18" charset="0"/>
                <a:ea typeface="Times New Roman" panose="02020603050405020304" pitchFamily="18" charset="0"/>
              </a:rPr>
              <a:t>о</a:t>
            </a:r>
            <a:r>
              <a:rPr lang="ru-RU" sz="2400" b="1" dirty="0">
                <a:latin typeface="Times New Roman" panose="02020603050405020304" pitchFamily="18" charset="0"/>
                <a:ea typeface="Times New Roman" panose="02020603050405020304" pitchFamily="18" charset="0"/>
              </a:rPr>
              <a:t>ту</a:t>
            </a:r>
            <a:endParaRPr lang="ru-RU" sz="2400" dirty="0">
              <a:effectLst/>
              <a:latin typeface="Calibri" panose="020F0502020204030204" pitchFamily="34" charset="0"/>
              <a:ea typeface="Calibri" panose="020F0502020204030204"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117728286"/>
              </p:ext>
            </p:extLst>
          </p:nvPr>
        </p:nvGraphicFramePr>
        <p:xfrm>
          <a:off x="1297141" y="1196752"/>
          <a:ext cx="6875258" cy="1869569"/>
        </p:xfrm>
        <a:graphic>
          <a:graphicData uri="http://schemas.openxmlformats.org/drawingml/2006/table">
            <a:tbl>
              <a:tblPr>
                <a:tableStyleId>{5C22544A-7EE6-4342-B048-85BDC9FD1C3A}</a:tableStyleId>
              </a:tblPr>
              <a:tblGrid>
                <a:gridCol w="1978715"/>
                <a:gridCol w="2075258"/>
                <a:gridCol w="2821285"/>
              </a:tblGrid>
              <a:tr h="825881">
                <a:tc>
                  <a:txBody>
                    <a:bodyPr/>
                    <a:lstStyle/>
                    <a:p>
                      <a:pPr marL="318770" marR="276860" algn="ctr">
                        <a:lnSpc>
                          <a:spcPct val="99000"/>
                        </a:lnSpc>
                        <a:spcBef>
                          <a:spcPts val="30"/>
                        </a:spcBef>
                        <a:spcAft>
                          <a:spcPts val="0"/>
                        </a:spcAft>
                      </a:pPr>
                      <a:r>
                        <a:rPr lang="ru-RU" sz="1600" b="1" dirty="0" err="1">
                          <a:solidFill>
                            <a:schemeClr val="bg1"/>
                          </a:solidFill>
                          <a:effectLst/>
                          <a:latin typeface="Times New Roman" panose="02020603050405020304" pitchFamily="18" charset="0"/>
                          <a:cs typeface="Times New Roman" panose="02020603050405020304" pitchFamily="18" charset="0"/>
                        </a:rPr>
                        <a:t>Ем</a:t>
                      </a:r>
                      <a:r>
                        <a:rPr lang="ru-RU" sz="1600" b="1" spc="5" dirty="0" err="1">
                          <a:solidFill>
                            <a:schemeClr val="bg1"/>
                          </a:solidFill>
                          <a:effectLst/>
                          <a:latin typeface="Times New Roman" panose="02020603050405020304" pitchFamily="18" charset="0"/>
                          <a:cs typeface="Times New Roman" panose="02020603050405020304" pitchFamily="18" charset="0"/>
                        </a:rPr>
                        <a:t>т</a:t>
                      </a:r>
                      <a:r>
                        <a:rPr lang="ru-RU" sz="1600" b="1" dirty="0" err="1">
                          <a:solidFill>
                            <a:schemeClr val="bg1"/>
                          </a:solidFill>
                          <a:effectLst/>
                          <a:latin typeface="Times New Roman" panose="02020603050405020304" pitchFamily="18" charset="0"/>
                          <a:cs typeface="Times New Roman" panose="02020603050405020304" pitchFamily="18" charset="0"/>
                        </a:rPr>
                        <a:t>и</a:t>
                      </a:r>
                      <a:r>
                        <a:rPr lang="ru-RU" sz="1600" b="1" spc="-25" dirty="0" err="1">
                          <a:solidFill>
                            <a:schemeClr val="bg1"/>
                          </a:solidFill>
                          <a:effectLst/>
                          <a:latin typeface="Times New Roman" panose="02020603050405020304" pitchFamily="18" charset="0"/>
                          <a:cs typeface="Times New Roman" panose="02020603050405020304" pitchFamily="18" charset="0"/>
                        </a:rPr>
                        <a:t>х</a:t>
                      </a:r>
                      <a:r>
                        <a:rPr lang="ru-RU" sz="1600" b="1" dirty="0" err="1">
                          <a:solidFill>
                            <a:schemeClr val="bg1"/>
                          </a:solidFill>
                          <a:effectLst/>
                          <a:latin typeface="Times New Roman" panose="02020603050405020304" pitchFamily="18" charset="0"/>
                          <a:cs typeface="Times New Roman" panose="02020603050405020304" pitchFamily="18" charset="0"/>
                        </a:rPr>
                        <a:t>ан</a:t>
                      </a:r>
                      <a:r>
                        <a:rPr lang="ru-RU" sz="1600" b="1" dirty="0">
                          <a:solidFill>
                            <a:schemeClr val="bg1"/>
                          </a:solidFill>
                          <a:effectLst/>
                          <a:latin typeface="Times New Roman" panose="02020603050405020304" pitchFamily="18" charset="0"/>
                          <a:cs typeface="Times New Roman" panose="02020603050405020304" pitchFamily="18" charset="0"/>
                        </a:rPr>
                        <a:t> </a:t>
                      </a:r>
                      <a:r>
                        <a:rPr lang="ru-RU" sz="1600" b="1" dirty="0" err="1">
                          <a:solidFill>
                            <a:schemeClr val="bg1"/>
                          </a:solidFill>
                          <a:effectLst/>
                          <a:latin typeface="Times New Roman" panose="02020603050405020304" pitchFamily="18" charset="0"/>
                          <a:cs typeface="Times New Roman" panose="02020603050405020304" pitchFamily="18" charset="0"/>
                        </a:rPr>
                        <a:t>жұмыс</a:t>
                      </a:r>
                      <a:r>
                        <a:rPr lang="ru-RU" sz="1600" b="1" spc="-10" dirty="0" err="1">
                          <a:solidFill>
                            <a:schemeClr val="bg1"/>
                          </a:solidFill>
                          <a:effectLst/>
                          <a:latin typeface="Times New Roman" panose="02020603050405020304" pitchFamily="18" charset="0"/>
                          <a:cs typeface="Times New Roman" panose="02020603050405020304" pitchFamily="18" charset="0"/>
                        </a:rPr>
                        <a:t>ы</a:t>
                      </a:r>
                      <a:r>
                        <a:rPr lang="ru-RU" sz="1600" b="1" dirty="0" err="1">
                          <a:solidFill>
                            <a:schemeClr val="bg1"/>
                          </a:solidFill>
                          <a:effectLst/>
                          <a:latin typeface="Times New Roman" panose="02020603050405020304" pitchFamily="18" charset="0"/>
                          <a:cs typeface="Times New Roman" panose="02020603050405020304" pitchFamily="18" charset="0"/>
                        </a:rPr>
                        <a:t>н</a:t>
                      </a:r>
                      <a:r>
                        <a:rPr lang="ru-RU" sz="1600" b="1" spc="10" dirty="0" err="1">
                          <a:solidFill>
                            <a:schemeClr val="bg1"/>
                          </a:solidFill>
                          <a:effectLst/>
                          <a:latin typeface="Times New Roman" panose="02020603050405020304" pitchFamily="18" charset="0"/>
                          <a:cs typeface="Times New Roman" panose="02020603050405020304" pitchFamily="18" charset="0"/>
                        </a:rPr>
                        <a:t>ы</a:t>
                      </a:r>
                      <a:r>
                        <a:rPr lang="ru-RU" sz="1600" b="1" dirty="0" err="1">
                          <a:solidFill>
                            <a:schemeClr val="bg1"/>
                          </a:solidFill>
                          <a:effectLst/>
                          <a:latin typeface="Times New Roman" panose="02020603050405020304" pitchFamily="18" charset="0"/>
                          <a:cs typeface="Times New Roman" panose="02020603050405020304" pitchFamily="18" charset="0"/>
                        </a:rPr>
                        <a:t>ң</a:t>
                      </a:r>
                      <a:r>
                        <a:rPr lang="ru-RU" sz="1600" b="1" dirty="0">
                          <a:solidFill>
                            <a:schemeClr val="bg1"/>
                          </a:solidFill>
                          <a:effectLst/>
                          <a:latin typeface="Times New Roman" panose="02020603050405020304" pitchFamily="18" charset="0"/>
                          <a:cs typeface="Times New Roman" panose="02020603050405020304" pitchFamily="18" charset="0"/>
                        </a:rPr>
                        <a:t> </a:t>
                      </a:r>
                      <a:r>
                        <a:rPr lang="ru-RU" sz="1600" b="1" dirty="0" err="1">
                          <a:solidFill>
                            <a:schemeClr val="bg1"/>
                          </a:solidFill>
                          <a:effectLst/>
                          <a:latin typeface="Times New Roman" panose="02020603050405020304" pitchFamily="18" charset="0"/>
                          <a:cs typeface="Times New Roman" panose="02020603050405020304" pitchFamily="18" charset="0"/>
                        </a:rPr>
                        <a:t>ба</a:t>
                      </a:r>
                      <a:r>
                        <a:rPr lang="ru-RU" sz="1600" b="1" spc="-10" dirty="0" err="1">
                          <a:solidFill>
                            <a:schemeClr val="bg1"/>
                          </a:solidFill>
                          <a:effectLst/>
                          <a:latin typeface="Times New Roman" panose="02020603050405020304" pitchFamily="18" charset="0"/>
                          <a:cs typeface="Times New Roman" panose="02020603050405020304" pitchFamily="18" charset="0"/>
                        </a:rPr>
                        <a:t>лд</a:t>
                      </a:r>
                      <a:r>
                        <a:rPr lang="ru-RU" sz="1600" b="1" spc="15" dirty="0" err="1">
                          <a:solidFill>
                            <a:schemeClr val="bg1"/>
                          </a:solidFill>
                          <a:effectLst/>
                          <a:latin typeface="Times New Roman" panose="02020603050405020304" pitchFamily="18" charset="0"/>
                          <a:cs typeface="Times New Roman" panose="02020603050405020304" pitchFamily="18" charset="0"/>
                        </a:rPr>
                        <a:t>а</a:t>
                      </a:r>
                      <a:r>
                        <a:rPr lang="ru-RU" sz="1600" b="1" spc="-15" dirty="0" err="1">
                          <a:solidFill>
                            <a:schemeClr val="bg1"/>
                          </a:solidFill>
                          <a:effectLst/>
                          <a:latin typeface="Times New Roman" panose="02020603050405020304" pitchFamily="18" charset="0"/>
                          <a:cs typeface="Times New Roman" panose="02020603050405020304" pitchFamily="18" charset="0"/>
                        </a:rPr>
                        <a:t>р</a:t>
                      </a:r>
                      <a:r>
                        <a:rPr lang="ru-RU" sz="1600" b="1" dirty="0" err="1">
                          <a:solidFill>
                            <a:schemeClr val="bg1"/>
                          </a:solidFill>
                          <a:effectLst/>
                          <a:latin typeface="Times New Roman" panose="02020603050405020304" pitchFamily="18" charset="0"/>
                          <a:cs typeface="Times New Roman" panose="02020603050405020304" pitchFamily="18" charset="0"/>
                        </a:rPr>
                        <a:t>ы</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a:lnSpc>
                          <a:spcPts val="700"/>
                        </a:lnSpc>
                        <a:spcAft>
                          <a:spcPts val="75"/>
                        </a:spcAft>
                      </a:pPr>
                      <a:r>
                        <a:rPr lang="ru-RU" sz="1600" b="1" dirty="0">
                          <a:solidFill>
                            <a:schemeClr val="bg1"/>
                          </a:solidFill>
                          <a:effectLst/>
                          <a:latin typeface="Times New Roman" panose="02020603050405020304" pitchFamily="18" charset="0"/>
                          <a:cs typeface="Times New Roman" panose="02020603050405020304" pitchFamily="18" charset="0"/>
                        </a:rPr>
                        <a:t> </a:t>
                      </a:r>
                    </a:p>
                    <a:p>
                      <a:pPr marL="167005" marR="132715" algn="ctr">
                        <a:lnSpc>
                          <a:spcPct val="99000"/>
                        </a:lnSpc>
                        <a:spcAft>
                          <a:spcPts val="0"/>
                        </a:spcAft>
                      </a:pPr>
                      <a:r>
                        <a:rPr lang="ru-RU" sz="1600" b="1" dirty="0" err="1">
                          <a:solidFill>
                            <a:schemeClr val="bg1"/>
                          </a:solidFill>
                          <a:effectLst/>
                          <a:latin typeface="Times New Roman" panose="02020603050405020304" pitchFamily="18" charset="0"/>
                          <a:cs typeface="Times New Roman" panose="02020603050405020304" pitchFamily="18" charset="0"/>
                        </a:rPr>
                        <a:t>Ба</a:t>
                      </a:r>
                      <a:r>
                        <a:rPr lang="ru-RU" sz="1600" b="1" spc="-5" dirty="0" err="1">
                          <a:solidFill>
                            <a:schemeClr val="bg1"/>
                          </a:solidFill>
                          <a:effectLst/>
                          <a:latin typeface="Times New Roman" panose="02020603050405020304" pitchFamily="18" charset="0"/>
                          <a:cs typeface="Times New Roman" panose="02020603050405020304" pitchFamily="18" charset="0"/>
                        </a:rPr>
                        <a:t>лд</a:t>
                      </a:r>
                      <a:r>
                        <a:rPr lang="ru-RU" sz="1600" b="1" spc="15" dirty="0" err="1">
                          <a:solidFill>
                            <a:schemeClr val="bg1"/>
                          </a:solidFill>
                          <a:effectLst/>
                          <a:latin typeface="Times New Roman" panose="02020603050405020304" pitchFamily="18" charset="0"/>
                          <a:cs typeface="Times New Roman" panose="02020603050405020304" pitchFamily="18" charset="0"/>
                        </a:rPr>
                        <a:t>а</a:t>
                      </a:r>
                      <a:r>
                        <a:rPr lang="ru-RU" sz="1600" b="1" spc="-15" dirty="0" err="1">
                          <a:solidFill>
                            <a:schemeClr val="bg1"/>
                          </a:solidFill>
                          <a:effectLst/>
                          <a:latin typeface="Times New Roman" panose="02020603050405020304" pitchFamily="18" charset="0"/>
                          <a:cs typeface="Times New Roman" panose="02020603050405020304" pitchFamily="18" charset="0"/>
                        </a:rPr>
                        <a:t>р</a:t>
                      </a:r>
                      <a:r>
                        <a:rPr lang="ru-RU" sz="1600" b="1" spc="5" dirty="0" err="1">
                          <a:solidFill>
                            <a:schemeClr val="bg1"/>
                          </a:solidFill>
                          <a:effectLst/>
                          <a:latin typeface="Times New Roman" panose="02020603050405020304" pitchFamily="18" charset="0"/>
                          <a:cs typeface="Times New Roman" panose="02020603050405020304" pitchFamily="18" charset="0"/>
                        </a:rPr>
                        <a:t>д</a:t>
                      </a:r>
                      <a:r>
                        <a:rPr lang="ru-RU" sz="1600" b="1" dirty="0" err="1">
                          <a:solidFill>
                            <a:schemeClr val="bg1"/>
                          </a:solidFill>
                          <a:effectLst/>
                          <a:latin typeface="Times New Roman" panose="02020603050405020304" pitchFamily="18" charset="0"/>
                          <a:cs typeface="Times New Roman" panose="02020603050405020304" pitchFamily="18" charset="0"/>
                        </a:rPr>
                        <a:t>ың</a:t>
                      </a:r>
                      <a:r>
                        <a:rPr lang="ru-RU" sz="1600" b="1" spc="10" dirty="0">
                          <a:solidFill>
                            <a:schemeClr val="bg1"/>
                          </a:solidFill>
                          <a:effectLst/>
                          <a:latin typeface="Times New Roman" panose="02020603050405020304" pitchFamily="18" charset="0"/>
                          <a:cs typeface="Times New Roman" panose="02020603050405020304" pitchFamily="18" charset="0"/>
                        </a:rPr>
                        <a:t> </a:t>
                      </a:r>
                      <a:r>
                        <a:rPr lang="ru-RU" sz="1600" b="1" spc="15" dirty="0" err="1">
                          <a:solidFill>
                            <a:schemeClr val="bg1"/>
                          </a:solidFill>
                          <a:effectLst/>
                          <a:latin typeface="Times New Roman" panose="02020603050405020304" pitchFamily="18" charset="0"/>
                          <a:cs typeface="Times New Roman" panose="02020603050405020304" pitchFamily="18" charset="0"/>
                        </a:rPr>
                        <a:t>п</a:t>
                      </a:r>
                      <a:r>
                        <a:rPr lang="ru-RU" sz="1600" b="1" dirty="0" err="1">
                          <a:solidFill>
                            <a:schemeClr val="bg1"/>
                          </a:solidFill>
                          <a:effectLst/>
                          <a:latin typeface="Times New Roman" panose="02020603050405020304" pitchFamily="18" charset="0"/>
                          <a:cs typeface="Times New Roman" panose="02020603050405020304" pitchFamily="18" charset="0"/>
                        </a:rPr>
                        <a:t>р</a:t>
                      </a:r>
                      <a:r>
                        <a:rPr lang="ru-RU" sz="1600" b="1" spc="-20" dirty="0" err="1">
                          <a:solidFill>
                            <a:schemeClr val="bg1"/>
                          </a:solidFill>
                          <a:effectLst/>
                          <a:latin typeface="Times New Roman" panose="02020603050405020304" pitchFamily="18" charset="0"/>
                          <a:cs typeface="Times New Roman" panose="02020603050405020304" pitchFamily="18" charset="0"/>
                        </a:rPr>
                        <a:t>о</a:t>
                      </a:r>
                      <a:r>
                        <a:rPr lang="ru-RU" sz="1600" b="1" dirty="0" err="1">
                          <a:solidFill>
                            <a:schemeClr val="bg1"/>
                          </a:solidFill>
                          <a:effectLst/>
                          <a:latin typeface="Times New Roman" panose="02020603050405020304" pitchFamily="18" charset="0"/>
                          <a:cs typeface="Times New Roman" panose="02020603050405020304" pitchFamily="18" charset="0"/>
                        </a:rPr>
                        <a:t>це</a:t>
                      </a:r>
                      <a:r>
                        <a:rPr lang="ru-RU" sz="1600" b="1" spc="-5" dirty="0" err="1">
                          <a:solidFill>
                            <a:schemeClr val="bg1"/>
                          </a:solidFill>
                          <a:effectLst/>
                          <a:latin typeface="Times New Roman" panose="02020603050405020304" pitchFamily="18" charset="0"/>
                          <a:cs typeface="Times New Roman" panose="02020603050405020304" pitchFamily="18" charset="0"/>
                        </a:rPr>
                        <a:t>н</a:t>
                      </a:r>
                      <a:r>
                        <a:rPr lang="ru-RU" sz="1600" b="1" dirty="0" err="1">
                          <a:solidFill>
                            <a:schemeClr val="bg1"/>
                          </a:solidFill>
                          <a:effectLst/>
                          <a:latin typeface="Times New Roman" panose="02020603050405020304" pitchFamily="18" charset="0"/>
                          <a:cs typeface="Times New Roman" panose="02020603050405020304" pitchFamily="18" charset="0"/>
                        </a:rPr>
                        <a:t>т</a:t>
                      </a:r>
                      <a:r>
                        <a:rPr lang="ru-RU" sz="1600" b="1" spc="10" dirty="0" err="1">
                          <a:solidFill>
                            <a:schemeClr val="bg1"/>
                          </a:solidFill>
                          <a:effectLst/>
                          <a:latin typeface="Times New Roman" panose="02020603050405020304" pitchFamily="18" charset="0"/>
                          <a:cs typeface="Times New Roman" panose="02020603050405020304" pitchFamily="18" charset="0"/>
                        </a:rPr>
                        <a:t>т</a:t>
                      </a:r>
                      <a:r>
                        <a:rPr lang="ru-RU" sz="1600" b="1" dirty="0" err="1">
                          <a:solidFill>
                            <a:schemeClr val="bg1"/>
                          </a:solidFill>
                          <a:effectLst/>
                          <a:latin typeface="Times New Roman" panose="02020603050405020304" pitchFamily="18" charset="0"/>
                          <a:cs typeface="Times New Roman" panose="02020603050405020304" pitchFamily="18" charset="0"/>
                        </a:rPr>
                        <a:t>ік</a:t>
                      </a:r>
                      <a:r>
                        <a:rPr lang="ru-RU" sz="1600" b="1" dirty="0">
                          <a:solidFill>
                            <a:schemeClr val="bg1"/>
                          </a:solidFill>
                          <a:effectLst/>
                          <a:latin typeface="Times New Roman" panose="02020603050405020304" pitchFamily="18" charset="0"/>
                          <a:cs typeface="Times New Roman" panose="02020603050405020304" pitchFamily="18" charset="0"/>
                        </a:rPr>
                        <a:t> </a:t>
                      </a:r>
                      <a:r>
                        <a:rPr lang="ru-RU" sz="1600" b="1" dirty="0" err="1">
                          <a:solidFill>
                            <a:schemeClr val="bg1"/>
                          </a:solidFill>
                          <a:effectLst/>
                          <a:latin typeface="Times New Roman" panose="02020603050405020304" pitchFamily="18" charset="0"/>
                          <a:cs typeface="Times New Roman" panose="02020603050405020304" pitchFamily="18" charset="0"/>
                        </a:rPr>
                        <a:t>құ</a:t>
                      </a:r>
                      <a:r>
                        <a:rPr lang="ru-RU" sz="1600" b="1" spc="-30" dirty="0" err="1">
                          <a:solidFill>
                            <a:schemeClr val="bg1"/>
                          </a:solidFill>
                          <a:effectLst/>
                          <a:latin typeface="Times New Roman" panose="02020603050405020304" pitchFamily="18" charset="0"/>
                          <a:cs typeface="Times New Roman" panose="02020603050405020304" pitchFamily="18" charset="0"/>
                        </a:rPr>
                        <a:t>р</a:t>
                      </a:r>
                      <a:r>
                        <a:rPr lang="ru-RU" sz="1600" b="1" dirty="0" err="1">
                          <a:solidFill>
                            <a:schemeClr val="bg1"/>
                          </a:solidFill>
                          <a:effectLst/>
                          <a:latin typeface="Times New Roman" panose="02020603050405020304" pitchFamily="18" charset="0"/>
                          <a:cs typeface="Times New Roman" panose="02020603050405020304" pitchFamily="18" charset="0"/>
                        </a:rPr>
                        <a:t>а</a:t>
                      </a:r>
                      <a:r>
                        <a:rPr lang="ru-RU" sz="1600" b="1" spc="15" dirty="0" err="1">
                          <a:solidFill>
                            <a:schemeClr val="bg1"/>
                          </a:solidFill>
                          <a:effectLst/>
                          <a:latin typeface="Times New Roman" panose="02020603050405020304" pitchFamily="18" charset="0"/>
                          <a:cs typeface="Times New Roman" panose="02020603050405020304" pitchFamily="18" charset="0"/>
                        </a:rPr>
                        <a:t>м</a:t>
                      </a:r>
                      <a:r>
                        <a:rPr lang="ru-RU" sz="1600" b="1" dirty="0" err="1">
                          <a:solidFill>
                            <a:schemeClr val="bg1"/>
                          </a:solidFill>
                          <a:effectLst/>
                          <a:latin typeface="Times New Roman" panose="02020603050405020304" pitchFamily="18" charset="0"/>
                          <a:cs typeface="Times New Roman" panose="02020603050405020304" pitchFamily="18" charset="0"/>
                        </a:rPr>
                        <a:t>ы</a:t>
                      </a:r>
                      <a:r>
                        <a:rPr lang="ru-RU" sz="1600" b="1" dirty="0">
                          <a:solidFill>
                            <a:schemeClr val="bg1"/>
                          </a:solidFill>
                          <a:effectLst/>
                          <a:latin typeface="Times New Roman" panose="02020603050405020304" pitchFamily="18" charset="0"/>
                          <a:cs typeface="Times New Roman" panose="02020603050405020304" pitchFamily="18" charset="0"/>
                        </a:rPr>
                        <a:t>,</a:t>
                      </a:r>
                      <a:r>
                        <a:rPr lang="ru-RU" sz="1600" b="1" spc="20" dirty="0">
                          <a:solidFill>
                            <a:schemeClr val="bg1"/>
                          </a:solidFill>
                          <a:effectLst/>
                          <a:latin typeface="Times New Roman" panose="02020603050405020304" pitchFamily="18" charset="0"/>
                          <a:cs typeface="Times New Roman" panose="02020603050405020304" pitchFamily="18" charset="0"/>
                        </a:rPr>
                        <a:t> </a:t>
                      </a:r>
                      <a:r>
                        <a:rPr lang="ru-RU" sz="1600" b="1" dirty="0">
                          <a:solidFill>
                            <a:schemeClr val="bg1"/>
                          </a:solidFill>
                          <a:effectLst/>
                          <a:latin typeface="Times New Roman" panose="02020603050405020304" pitchFamily="18" charset="0"/>
                          <a:cs typeface="Times New Roman" panose="02020603050405020304" pitchFamily="18" charset="0"/>
                        </a:rPr>
                        <a:t>%</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a:lnSpc>
                          <a:spcPts val="1200"/>
                        </a:lnSpc>
                        <a:spcAft>
                          <a:spcPts val="320"/>
                        </a:spcAft>
                      </a:pPr>
                      <a:r>
                        <a:rPr lang="ru-RU" sz="1600" b="1" dirty="0">
                          <a:solidFill>
                            <a:schemeClr val="bg1"/>
                          </a:solidFill>
                          <a:effectLst/>
                          <a:latin typeface="Times New Roman" panose="02020603050405020304" pitchFamily="18" charset="0"/>
                          <a:cs typeface="Times New Roman" panose="02020603050405020304" pitchFamily="18" charset="0"/>
                        </a:rPr>
                        <a:t> </a:t>
                      </a:r>
                    </a:p>
                    <a:p>
                      <a:pPr marL="1097915">
                        <a:lnSpc>
                          <a:spcPct val="107000"/>
                        </a:lnSpc>
                        <a:spcAft>
                          <a:spcPts val="0"/>
                        </a:spcAft>
                      </a:pPr>
                      <a:r>
                        <a:rPr lang="ru-RU" sz="1600" b="1" spc="5" dirty="0" err="1">
                          <a:solidFill>
                            <a:schemeClr val="bg1"/>
                          </a:solidFill>
                          <a:effectLst/>
                          <a:latin typeface="Times New Roman" panose="02020603050405020304" pitchFamily="18" charset="0"/>
                          <a:cs typeface="Times New Roman" panose="02020603050405020304" pitchFamily="18" charset="0"/>
                        </a:rPr>
                        <a:t>Б</a:t>
                      </a:r>
                      <a:r>
                        <a:rPr lang="ru-RU" sz="1600" b="1" dirty="0" err="1">
                          <a:solidFill>
                            <a:schemeClr val="bg1"/>
                          </a:solidFill>
                          <a:effectLst/>
                          <a:latin typeface="Times New Roman" panose="02020603050405020304" pitchFamily="18" charset="0"/>
                          <a:cs typeface="Times New Roman" panose="02020603050405020304" pitchFamily="18" charset="0"/>
                        </a:rPr>
                        <a:t>а</a:t>
                      </a:r>
                      <a:r>
                        <a:rPr lang="ru-RU" sz="1600" b="1" spc="5" dirty="0" err="1">
                          <a:solidFill>
                            <a:schemeClr val="bg1"/>
                          </a:solidFill>
                          <a:effectLst/>
                          <a:latin typeface="Times New Roman" panose="02020603050405020304" pitchFamily="18" charset="0"/>
                          <a:cs typeface="Times New Roman" panose="02020603050405020304" pitchFamily="18" charset="0"/>
                        </a:rPr>
                        <a:t>ғ</a:t>
                      </a:r>
                      <a:r>
                        <a:rPr lang="ru-RU" sz="1600" b="1" dirty="0" err="1">
                          <a:solidFill>
                            <a:schemeClr val="bg1"/>
                          </a:solidFill>
                          <a:effectLst/>
                          <a:latin typeface="Times New Roman" panose="02020603050405020304" pitchFamily="18" charset="0"/>
                          <a:cs typeface="Times New Roman" panose="02020603050405020304" pitchFamily="18" charset="0"/>
                        </a:rPr>
                        <a:t>а</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r>
              <a:tr h="198120">
                <a:tc>
                  <a:txBody>
                    <a:bodyPr/>
                    <a:lstStyle/>
                    <a:p>
                      <a:pPr marL="648970">
                        <a:lnSpc>
                          <a:spcPct val="107000"/>
                        </a:lnSpc>
                        <a:spcBef>
                          <a:spcPts val="35"/>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0-11</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80745">
                        <a:lnSpc>
                          <a:spcPct val="107000"/>
                        </a:lnSpc>
                        <a:spcBef>
                          <a:spcPts val="35"/>
                        </a:spcBef>
                        <a:spcAft>
                          <a:spcPts val="0"/>
                        </a:spcAft>
                      </a:pPr>
                      <a:r>
                        <a:rPr lang="ru-RU" sz="1600">
                          <a:effectLst/>
                          <a:latin typeface="Times New Roman" panose="02020603050405020304" pitchFamily="18" charset="0"/>
                          <a:cs typeface="Times New Roman" panose="02020603050405020304" pitchFamily="18" charset="0"/>
                        </a:rPr>
                        <a:t>0-39</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436245">
                        <a:lnSpc>
                          <a:spcPct val="107000"/>
                        </a:lnSpc>
                        <a:spcBef>
                          <a:spcPts val="35"/>
                        </a:spcBef>
                        <a:spcAft>
                          <a:spcPts val="0"/>
                        </a:spcAft>
                      </a:pPr>
                      <a:r>
                        <a:rPr lang="ru-RU" sz="1600" dirty="0">
                          <a:effectLst/>
                          <a:latin typeface="Times New Roman" panose="02020603050405020304" pitchFamily="18" charset="0"/>
                          <a:cs typeface="Times New Roman" panose="02020603050405020304" pitchFamily="18" charset="0"/>
                        </a:rPr>
                        <a:t>2</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dirty="0" err="1">
                          <a:effectLst/>
                          <a:latin typeface="Times New Roman" panose="02020603050405020304" pitchFamily="18" charset="0"/>
                          <a:cs typeface="Times New Roman" panose="02020603050405020304" pitchFamily="18" charset="0"/>
                        </a:rPr>
                        <a:t>қанағаттанарлық</a:t>
                      </a:r>
                      <a:r>
                        <a:rPr lang="ru-RU" sz="1600" spc="-5" dirty="0" err="1">
                          <a:effectLst/>
                          <a:latin typeface="Times New Roman" panose="02020603050405020304" pitchFamily="18" charset="0"/>
                          <a:cs typeface="Times New Roman" panose="02020603050405020304" pitchFamily="18" charset="0"/>
                        </a:rPr>
                        <a:t>с</a:t>
                      </a:r>
                      <a:r>
                        <a:rPr lang="ru-RU" sz="1600" spc="-10" dirty="0" err="1">
                          <a:effectLst/>
                          <a:latin typeface="Times New Roman" panose="02020603050405020304" pitchFamily="18" charset="0"/>
                          <a:cs typeface="Times New Roman" panose="02020603050405020304" pitchFamily="18" charset="0"/>
                        </a:rPr>
                        <a:t>ы</a:t>
                      </a:r>
                      <a:r>
                        <a:rPr lang="ru-RU" sz="1600" spc="-5" dirty="0" err="1">
                          <a:effectLst/>
                          <a:latin typeface="Times New Roman" panose="02020603050405020304" pitchFamily="18" charset="0"/>
                          <a:cs typeface="Times New Roman" panose="02020603050405020304" pitchFamily="18" charset="0"/>
                        </a:rPr>
                        <a:t>з</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4945">
                <a:tc>
                  <a:txBody>
                    <a:bodyPr/>
                    <a:lstStyle/>
                    <a:p>
                      <a:pPr marL="606425">
                        <a:lnSpc>
                          <a:spcPct val="107000"/>
                        </a:lnSpc>
                        <a:spcBef>
                          <a:spcPts val="1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12-19</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3820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40-64</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56070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3</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dirty="0" err="1">
                          <a:effectLst/>
                          <a:latin typeface="Times New Roman" panose="02020603050405020304" pitchFamily="18" charset="0"/>
                          <a:cs typeface="Times New Roman" panose="02020603050405020304" pitchFamily="18" charset="0"/>
                        </a:rPr>
                        <a:t>қанағат</a:t>
                      </a:r>
                      <a:r>
                        <a:rPr lang="ru-RU" sz="1600" spc="10" dirty="0" err="1">
                          <a:effectLst/>
                          <a:latin typeface="Times New Roman" panose="02020603050405020304" pitchFamily="18" charset="0"/>
                          <a:cs typeface="Times New Roman" panose="02020603050405020304" pitchFamily="18" charset="0"/>
                        </a:rPr>
                        <a:t>т</a:t>
                      </a:r>
                      <a:r>
                        <a:rPr lang="ru-RU" sz="1600" dirty="0" err="1">
                          <a:effectLst/>
                          <a:latin typeface="Times New Roman" panose="02020603050405020304" pitchFamily="18" charset="0"/>
                          <a:cs typeface="Times New Roman" panose="02020603050405020304" pitchFamily="18" charset="0"/>
                        </a:rPr>
                        <a:t>анарл</a:t>
                      </a:r>
                      <a:r>
                        <a:rPr lang="ru-RU" sz="1600" spc="-5" dirty="0" err="1">
                          <a:effectLst/>
                          <a:latin typeface="Times New Roman" panose="02020603050405020304" pitchFamily="18" charset="0"/>
                          <a:cs typeface="Times New Roman" panose="02020603050405020304" pitchFamily="18" charset="0"/>
                        </a:rPr>
                        <a:t>ық</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7485">
                <a:tc>
                  <a:txBody>
                    <a:bodyPr/>
                    <a:lstStyle/>
                    <a:p>
                      <a:pPr marL="606425">
                        <a:lnSpc>
                          <a:spcPct val="107000"/>
                        </a:lnSpc>
                        <a:spcBef>
                          <a:spcPts val="1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20-25</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3820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65-84</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92964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4</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spc="-5" dirty="0" err="1">
                          <a:effectLst/>
                          <a:latin typeface="Times New Roman" panose="02020603050405020304" pitchFamily="18" charset="0"/>
                          <a:cs typeface="Times New Roman" panose="02020603050405020304" pitchFamily="18" charset="0"/>
                        </a:rPr>
                        <a:t>ж</a:t>
                      </a:r>
                      <a:r>
                        <a:rPr lang="ru-RU" sz="1600" dirty="0" err="1">
                          <a:effectLst/>
                          <a:latin typeface="Times New Roman" panose="02020603050405020304" pitchFamily="18" charset="0"/>
                          <a:cs typeface="Times New Roman" panose="02020603050405020304" pitchFamily="18" charset="0"/>
                        </a:rPr>
                        <a:t>а</a:t>
                      </a:r>
                      <a:r>
                        <a:rPr lang="ru-RU" sz="1600" spc="-5" dirty="0" err="1">
                          <a:effectLst/>
                          <a:latin typeface="Times New Roman" panose="02020603050405020304" pitchFamily="18" charset="0"/>
                          <a:cs typeface="Times New Roman" panose="02020603050405020304" pitchFamily="18" charset="0"/>
                        </a:rPr>
                        <a:t>қ</a:t>
                      </a:r>
                      <a:r>
                        <a:rPr lang="ru-RU" sz="1600" dirty="0" err="1">
                          <a:effectLst/>
                          <a:latin typeface="Times New Roman" panose="02020603050405020304" pitchFamily="18" charset="0"/>
                          <a:cs typeface="Times New Roman" panose="02020603050405020304" pitchFamily="18" charset="0"/>
                        </a:rPr>
                        <a:t>с</a:t>
                      </a:r>
                      <a:r>
                        <a:rPr lang="ru-RU" sz="1600" spc="-10" dirty="0" err="1">
                          <a:effectLst/>
                          <a:latin typeface="Times New Roman" panose="02020603050405020304" pitchFamily="18" charset="0"/>
                          <a:cs typeface="Times New Roman" panose="02020603050405020304" pitchFamily="18" charset="0"/>
                        </a:rPr>
                        <a:t>ы</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22250">
                <a:tc>
                  <a:txBody>
                    <a:bodyPr/>
                    <a:lstStyle/>
                    <a:p>
                      <a:pPr marL="606425">
                        <a:lnSpc>
                          <a:spcPct val="107000"/>
                        </a:lnSpc>
                        <a:spcBef>
                          <a:spcPts val="105"/>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26-30</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798830">
                        <a:lnSpc>
                          <a:spcPct val="107000"/>
                        </a:lnSpc>
                        <a:spcBef>
                          <a:spcPts val="105"/>
                        </a:spcBef>
                        <a:spcAft>
                          <a:spcPts val="0"/>
                        </a:spcAft>
                      </a:pPr>
                      <a:r>
                        <a:rPr lang="ru-RU" sz="1600">
                          <a:effectLst/>
                          <a:latin typeface="Times New Roman" panose="02020603050405020304" pitchFamily="18" charset="0"/>
                          <a:cs typeface="Times New Roman" panose="02020603050405020304" pitchFamily="18" charset="0"/>
                        </a:rPr>
                        <a:t>85-100</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79565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5</a:t>
                      </a:r>
                      <a:r>
                        <a:rPr lang="ru-RU" sz="1600" spc="5" dirty="0">
                          <a:effectLst/>
                          <a:latin typeface="Times New Roman" panose="02020603050405020304" pitchFamily="18" charset="0"/>
                          <a:cs typeface="Times New Roman" panose="02020603050405020304" pitchFamily="18" charset="0"/>
                        </a:rPr>
                        <a:t> </a:t>
                      </a:r>
                      <a:r>
                        <a:rPr lang="ru-RU" sz="1600" dirty="0" smtClean="0">
                          <a:effectLst/>
                          <a:latin typeface="Times New Roman" panose="02020603050405020304" pitchFamily="18" charset="0"/>
                          <a:cs typeface="Times New Roman" panose="02020603050405020304" pitchFamily="18" charset="0"/>
                        </a:rPr>
                        <a:t>(</a:t>
                      </a:r>
                      <a:r>
                        <a:rPr lang="ru-RU" sz="1600" dirty="0" err="1" smtClean="0">
                          <a:effectLst/>
                          <a:latin typeface="Times New Roman" panose="02020603050405020304" pitchFamily="18" charset="0"/>
                          <a:cs typeface="Times New Roman" panose="02020603050405020304" pitchFamily="18" charset="0"/>
                        </a:rPr>
                        <a:t>ө</a:t>
                      </a:r>
                      <a:r>
                        <a:rPr lang="ru-RU" sz="1600" spc="5" dirty="0" err="1" smtClean="0">
                          <a:effectLst/>
                          <a:latin typeface="Times New Roman" panose="02020603050405020304" pitchFamily="18" charset="0"/>
                          <a:cs typeface="Times New Roman" panose="02020603050405020304" pitchFamily="18" charset="0"/>
                        </a:rPr>
                        <a:t>т</a:t>
                      </a:r>
                      <a:r>
                        <a:rPr lang="ru-RU" sz="1600" dirty="0" err="1" smtClean="0">
                          <a:effectLst/>
                          <a:latin typeface="Times New Roman" panose="02020603050405020304" pitchFamily="18" charset="0"/>
                          <a:cs typeface="Times New Roman" panose="02020603050405020304" pitchFamily="18" charset="0"/>
                        </a:rPr>
                        <a:t>е</a:t>
                      </a:r>
                      <a:r>
                        <a:rPr lang="ru-RU" sz="1600" spc="10" dirty="0" smtClean="0">
                          <a:effectLst/>
                          <a:latin typeface="Times New Roman" panose="02020603050405020304" pitchFamily="18" charset="0"/>
                          <a:cs typeface="Times New Roman" panose="02020603050405020304" pitchFamily="18" charset="0"/>
                        </a:rPr>
                        <a:t> </a:t>
                      </a:r>
                      <a:r>
                        <a:rPr lang="ru-RU" sz="1600" spc="-5" dirty="0" err="1">
                          <a:effectLst/>
                          <a:latin typeface="Times New Roman" panose="02020603050405020304" pitchFamily="18" charset="0"/>
                          <a:cs typeface="Times New Roman" panose="02020603050405020304" pitchFamily="18" charset="0"/>
                        </a:rPr>
                        <a:t>ж</a:t>
                      </a:r>
                      <a:r>
                        <a:rPr lang="ru-RU" sz="1600" dirty="0" err="1">
                          <a:effectLst/>
                          <a:latin typeface="Times New Roman" panose="02020603050405020304" pitchFamily="18" charset="0"/>
                          <a:cs typeface="Times New Roman" panose="02020603050405020304" pitchFamily="18" charset="0"/>
                        </a:rPr>
                        <a:t>а</a:t>
                      </a:r>
                      <a:r>
                        <a:rPr lang="ru-RU" sz="1600" spc="-5" dirty="0" err="1">
                          <a:effectLst/>
                          <a:latin typeface="Times New Roman" panose="02020603050405020304" pitchFamily="18" charset="0"/>
                          <a:cs typeface="Times New Roman" panose="02020603050405020304" pitchFamily="18" charset="0"/>
                        </a:rPr>
                        <a:t>қ</a:t>
                      </a:r>
                      <a:r>
                        <a:rPr lang="ru-RU" sz="1600" dirty="0" err="1">
                          <a:effectLst/>
                          <a:latin typeface="Times New Roman" panose="02020603050405020304" pitchFamily="18" charset="0"/>
                          <a:cs typeface="Times New Roman" panose="02020603050405020304" pitchFamily="18" charset="0"/>
                        </a:rPr>
                        <a:t>с</a:t>
                      </a:r>
                      <a:r>
                        <a:rPr lang="ru-RU" sz="1600" spc="-5" dirty="0" err="1">
                          <a:effectLst/>
                          <a:latin typeface="Times New Roman" panose="02020603050405020304" pitchFamily="18" charset="0"/>
                          <a:cs typeface="Times New Roman" panose="02020603050405020304" pitchFamily="18" charset="0"/>
                        </a:rPr>
                        <a:t>ы</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bl>
          </a:graphicData>
        </a:graphic>
      </p:graphicFrame>
      <p:graphicFrame>
        <p:nvGraphicFramePr>
          <p:cNvPr id="13" name="Таблица 12"/>
          <p:cNvGraphicFramePr>
            <a:graphicFrameLocks noGrp="1"/>
          </p:cNvGraphicFramePr>
          <p:nvPr>
            <p:extLst>
              <p:ext uri="{D42A27DB-BD31-4B8C-83A1-F6EECF244321}">
                <p14:modId xmlns:p14="http://schemas.microsoft.com/office/powerpoint/2010/main" val="4217491697"/>
              </p:ext>
            </p:extLst>
          </p:nvPr>
        </p:nvGraphicFramePr>
        <p:xfrm>
          <a:off x="1259632" y="4149080"/>
          <a:ext cx="6984775" cy="1775208"/>
        </p:xfrm>
        <a:graphic>
          <a:graphicData uri="http://schemas.openxmlformats.org/drawingml/2006/table">
            <a:tbl>
              <a:tblPr>
                <a:tableStyleId>{5C22544A-7EE6-4342-B048-85BDC9FD1C3A}</a:tableStyleId>
              </a:tblPr>
              <a:tblGrid>
                <a:gridCol w="2016224"/>
                <a:gridCol w="2088232"/>
                <a:gridCol w="2880319"/>
              </a:tblGrid>
              <a:tr h="648072">
                <a:tc>
                  <a:txBody>
                    <a:bodyPr/>
                    <a:lstStyle/>
                    <a:p>
                      <a:pPr marL="139700" marR="97155" algn="ctr">
                        <a:lnSpc>
                          <a:spcPct val="100000"/>
                        </a:lnSpc>
                        <a:spcBef>
                          <a:spcPts val="30"/>
                        </a:spcBef>
                        <a:spcAft>
                          <a:spcPts val="0"/>
                        </a:spcAft>
                      </a:pPr>
                      <a:r>
                        <a:rPr lang="ru-RU" sz="1600" dirty="0">
                          <a:effectLst/>
                          <a:latin typeface="Times New Roman" panose="02020603050405020304" pitchFamily="18" charset="0"/>
                          <a:cs typeface="Times New Roman" panose="02020603050405020304" pitchFamily="18" charset="0"/>
                        </a:rPr>
                        <a:t>Ба</a:t>
                      </a:r>
                      <a:r>
                        <a:rPr lang="ru-RU" sz="1600" spc="-5" dirty="0">
                          <a:effectLst/>
                          <a:latin typeface="Times New Roman" panose="02020603050405020304" pitchFamily="18" charset="0"/>
                          <a:cs typeface="Times New Roman" panose="02020603050405020304" pitchFamily="18" charset="0"/>
                        </a:rPr>
                        <a:t>лл</a:t>
                      </a:r>
                      <a:r>
                        <a:rPr lang="ru-RU" sz="1600" dirty="0">
                          <a:effectLst/>
                          <a:latin typeface="Times New Roman" panose="02020603050405020304" pitchFamily="18" charset="0"/>
                          <a:cs typeface="Times New Roman" panose="02020603050405020304" pitchFamily="18" charset="0"/>
                        </a:rPr>
                        <a:t>ы экзамена</a:t>
                      </a:r>
                      <a:r>
                        <a:rPr lang="ru-RU" sz="1600" spc="10" dirty="0">
                          <a:effectLst/>
                          <a:latin typeface="Times New Roman" panose="02020603050405020304" pitchFamily="18" charset="0"/>
                          <a:cs typeface="Times New Roman" panose="02020603050405020304" pitchFamily="18" charset="0"/>
                        </a:rPr>
                        <a:t>ци</a:t>
                      </a:r>
                      <a:r>
                        <a:rPr lang="ru-RU" sz="1600" spc="-15"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н</a:t>
                      </a:r>
                      <a:r>
                        <a:rPr lang="ru-RU" sz="1600" spc="5" dirty="0">
                          <a:effectLst/>
                          <a:latin typeface="Times New Roman" panose="02020603050405020304" pitchFamily="18" charset="0"/>
                          <a:cs typeface="Times New Roman" panose="02020603050405020304" pitchFamily="18" charset="0"/>
                        </a:rPr>
                        <a:t>н</a:t>
                      </a:r>
                      <a:r>
                        <a:rPr lang="ru-RU" sz="1600" spc="-20"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й </a:t>
                      </a:r>
                      <a:r>
                        <a:rPr lang="ru-RU" sz="1600" spc="-20" dirty="0">
                          <a:effectLst/>
                          <a:latin typeface="Times New Roman" panose="02020603050405020304" pitchFamily="18" charset="0"/>
                          <a:cs typeface="Times New Roman" panose="02020603050405020304" pitchFamily="18" charset="0"/>
                        </a:rPr>
                        <a:t>р</a:t>
                      </a:r>
                      <a:r>
                        <a:rPr lang="ru-RU" sz="1600" dirty="0">
                          <a:effectLst/>
                          <a:latin typeface="Times New Roman" panose="02020603050405020304" pitchFamily="18" charset="0"/>
                          <a:cs typeface="Times New Roman" panose="02020603050405020304" pitchFamily="18" charset="0"/>
                        </a:rPr>
                        <a:t>а</a:t>
                      </a:r>
                      <a:r>
                        <a:rPr lang="ru-RU" sz="1600" spc="10" dirty="0">
                          <a:effectLst/>
                          <a:latin typeface="Times New Roman" panose="02020603050405020304" pitchFamily="18" charset="0"/>
                          <a:cs typeface="Times New Roman" panose="02020603050405020304" pitchFamily="18" charset="0"/>
                        </a:rPr>
                        <a:t>б</a:t>
                      </a:r>
                      <a:r>
                        <a:rPr lang="ru-RU" sz="1600" spc="-15"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ты</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8265" marR="45085" algn="ctr">
                        <a:lnSpc>
                          <a:spcPct val="100000"/>
                        </a:lnSpc>
                        <a:spcBef>
                          <a:spcPts val="30"/>
                        </a:spcBef>
                        <a:spcAft>
                          <a:spcPts val="0"/>
                        </a:spcAft>
                      </a:pPr>
                      <a:r>
                        <a:rPr lang="ru-RU" sz="1600" dirty="0">
                          <a:effectLst/>
                          <a:latin typeface="Times New Roman" panose="02020603050405020304" pitchFamily="18" charset="0"/>
                          <a:cs typeface="Times New Roman" panose="02020603050405020304" pitchFamily="18" charset="0"/>
                        </a:rPr>
                        <a:t>Проце</a:t>
                      </a:r>
                      <a:r>
                        <a:rPr lang="ru-RU" sz="1600" spc="-5" dirty="0">
                          <a:effectLst/>
                          <a:latin typeface="Times New Roman" panose="02020603050405020304" pitchFamily="18" charset="0"/>
                          <a:cs typeface="Times New Roman" panose="02020603050405020304" pitchFamily="18" charset="0"/>
                        </a:rPr>
                        <a:t>н</a:t>
                      </a:r>
                      <a:r>
                        <a:rPr lang="ru-RU" sz="1600" dirty="0">
                          <a:effectLst/>
                          <a:latin typeface="Times New Roman" panose="02020603050405020304" pitchFamily="18" charset="0"/>
                          <a:cs typeface="Times New Roman" panose="02020603050405020304" pitchFamily="18" charset="0"/>
                        </a:rPr>
                        <a:t>т</a:t>
                      </a:r>
                      <a:r>
                        <a:rPr lang="ru-RU" sz="1600" spc="15" dirty="0">
                          <a:effectLst/>
                          <a:latin typeface="Times New Roman" panose="02020603050405020304" pitchFamily="18" charset="0"/>
                          <a:cs typeface="Times New Roman" panose="02020603050405020304" pitchFamily="18" charset="0"/>
                        </a:rPr>
                        <a:t>н</a:t>
                      </a:r>
                      <a:r>
                        <a:rPr lang="ru-RU" sz="1600" spc="-15"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е</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со</a:t>
                      </a:r>
                      <a:r>
                        <a:rPr lang="ru-RU" sz="1600" spc="-5" dirty="0">
                          <a:effectLst/>
                          <a:latin typeface="Times New Roman" panose="02020603050405020304" pitchFamily="18" charset="0"/>
                          <a:cs typeface="Times New Roman" panose="02020603050405020304" pitchFamily="18" charset="0"/>
                        </a:rPr>
                        <a:t>д</a:t>
                      </a:r>
                      <a:r>
                        <a:rPr lang="ru-RU" sz="1600" spc="15" dirty="0">
                          <a:effectLst/>
                          <a:latin typeface="Times New Roman" panose="02020603050405020304" pitchFamily="18" charset="0"/>
                          <a:cs typeface="Times New Roman" panose="02020603050405020304" pitchFamily="18" charset="0"/>
                        </a:rPr>
                        <a:t>е</a:t>
                      </a:r>
                      <a:r>
                        <a:rPr lang="ru-RU" sz="1600" spc="-15" dirty="0">
                          <a:effectLst/>
                          <a:latin typeface="Times New Roman" panose="02020603050405020304" pitchFamily="18" charset="0"/>
                          <a:cs typeface="Times New Roman" panose="02020603050405020304" pitchFamily="18" charset="0"/>
                        </a:rPr>
                        <a:t>р</a:t>
                      </a:r>
                      <a:r>
                        <a:rPr lang="ru-RU" sz="1600" spc="-5" dirty="0">
                          <a:effectLst/>
                          <a:latin typeface="Times New Roman" panose="02020603050405020304" pitchFamily="18" charset="0"/>
                          <a:cs typeface="Times New Roman" panose="02020603050405020304" pitchFamily="18" charset="0"/>
                        </a:rPr>
                        <a:t>жа</a:t>
                      </a:r>
                      <a:r>
                        <a:rPr lang="ru-RU" sz="1600" spc="10" dirty="0">
                          <a:effectLst/>
                          <a:latin typeface="Times New Roman" panose="02020603050405020304" pitchFamily="18" charset="0"/>
                          <a:cs typeface="Times New Roman" panose="02020603050405020304" pitchFamily="18" charset="0"/>
                        </a:rPr>
                        <a:t>н</a:t>
                      </a:r>
                      <a:r>
                        <a:rPr lang="ru-RU" sz="1600" dirty="0">
                          <a:effectLst/>
                          <a:latin typeface="Times New Roman" panose="02020603050405020304" pitchFamily="18" charset="0"/>
                          <a:cs typeface="Times New Roman" panose="02020603050405020304" pitchFamily="18" charset="0"/>
                        </a:rPr>
                        <a:t>ие ба</a:t>
                      </a:r>
                      <a:r>
                        <a:rPr lang="ru-RU" sz="1600" spc="-10" dirty="0">
                          <a:effectLst/>
                          <a:latin typeface="Times New Roman" panose="02020603050405020304" pitchFamily="18" charset="0"/>
                          <a:cs typeface="Times New Roman" panose="02020603050405020304" pitchFamily="18" charset="0"/>
                        </a:rPr>
                        <a:t>л</a:t>
                      </a:r>
                      <a:r>
                        <a:rPr lang="ru-RU" sz="1600" spc="5" dirty="0">
                          <a:effectLst/>
                          <a:latin typeface="Times New Roman" panose="02020603050405020304" pitchFamily="18" charset="0"/>
                          <a:cs typeface="Times New Roman" panose="02020603050405020304" pitchFamily="18" charset="0"/>
                        </a:rPr>
                        <a:t>л</a:t>
                      </a:r>
                      <a:r>
                        <a:rPr lang="ru-RU" sz="1600" spc="-15"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в,</a:t>
                      </a:r>
                      <a:r>
                        <a:rPr lang="ru-RU" sz="1600" spc="10"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a:lnSpc>
                          <a:spcPts val="700"/>
                        </a:lnSpc>
                        <a:spcAft>
                          <a:spcPts val="75"/>
                        </a:spcAft>
                      </a:pPr>
                      <a:r>
                        <a:rPr lang="ru-RU" sz="1600" dirty="0">
                          <a:effectLst/>
                          <a:latin typeface="Times New Roman" panose="02020603050405020304" pitchFamily="18" charset="0"/>
                          <a:cs typeface="Times New Roman" panose="02020603050405020304" pitchFamily="18" charset="0"/>
                        </a:rPr>
                        <a:t> </a:t>
                      </a:r>
                    </a:p>
                    <a:p>
                      <a:pPr marL="786130">
                        <a:lnSpc>
                          <a:spcPct val="107000"/>
                        </a:lnSpc>
                        <a:spcAft>
                          <a:spcPts val="0"/>
                        </a:spcAft>
                      </a:pPr>
                      <a:r>
                        <a:rPr lang="ru-RU" sz="1600" dirty="0">
                          <a:effectLst/>
                          <a:latin typeface="Times New Roman" panose="02020603050405020304" pitchFamily="18" charset="0"/>
                          <a:cs typeface="Times New Roman" panose="02020603050405020304" pitchFamily="18" charset="0"/>
                        </a:rPr>
                        <a:t>Оце</a:t>
                      </a:r>
                      <a:r>
                        <a:rPr lang="ru-RU" sz="1600" spc="-5" dirty="0">
                          <a:effectLst/>
                          <a:latin typeface="Times New Roman" panose="02020603050405020304" pitchFamily="18" charset="0"/>
                          <a:cs typeface="Times New Roman" panose="02020603050405020304" pitchFamily="18" charset="0"/>
                        </a:rPr>
                        <a:t>н</a:t>
                      </a:r>
                      <a:r>
                        <a:rPr lang="ru-RU" sz="1600" dirty="0">
                          <a:effectLst/>
                          <a:latin typeface="Times New Roman" panose="02020603050405020304" pitchFamily="18" charset="0"/>
                          <a:cs typeface="Times New Roman" panose="02020603050405020304" pitchFamily="18" charset="0"/>
                        </a:rPr>
                        <a:t>ка</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r>
              <a:tr h="194945">
                <a:tc>
                  <a:txBody>
                    <a:bodyPr/>
                    <a:lstStyle/>
                    <a:p>
                      <a:pPr marL="920750">
                        <a:lnSpc>
                          <a:spcPct val="107000"/>
                        </a:lnSpc>
                        <a:spcBef>
                          <a:spcPts val="1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0-11</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4137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0-39</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19177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2</a:t>
                      </a:r>
                      <a:r>
                        <a:rPr lang="ru-RU" sz="1600" spc="5">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(неу</a:t>
                      </a:r>
                      <a:r>
                        <a:rPr lang="ru-RU" sz="1600" spc="-10">
                          <a:effectLst/>
                          <a:latin typeface="Times New Roman" panose="02020603050405020304" pitchFamily="18" charset="0"/>
                          <a:cs typeface="Times New Roman" panose="02020603050405020304" pitchFamily="18" charset="0"/>
                        </a:rPr>
                        <a:t>д</a:t>
                      </a:r>
                      <a:r>
                        <a:rPr lang="ru-RU" sz="1600">
                          <a:effectLst/>
                          <a:latin typeface="Times New Roman" panose="02020603050405020304" pitchFamily="18" charset="0"/>
                          <a:cs typeface="Times New Roman" panose="02020603050405020304" pitchFamily="18" charset="0"/>
                        </a:rPr>
                        <a:t>овле</a:t>
                      </a:r>
                      <a:r>
                        <a:rPr lang="ru-RU" sz="1600" spc="5">
                          <a:effectLst/>
                          <a:latin typeface="Times New Roman" panose="02020603050405020304" pitchFamily="18" charset="0"/>
                          <a:cs typeface="Times New Roman" panose="02020603050405020304" pitchFamily="18" charset="0"/>
                        </a:rPr>
                        <a:t>т</a:t>
                      </a:r>
                      <a:r>
                        <a:rPr lang="ru-RU" sz="1600" spc="10">
                          <a:effectLst/>
                          <a:latin typeface="Times New Roman" panose="02020603050405020304" pitchFamily="18" charset="0"/>
                          <a:cs typeface="Times New Roman" panose="02020603050405020304" pitchFamily="18" charset="0"/>
                        </a:rPr>
                        <a:t>в</a:t>
                      </a:r>
                      <a:r>
                        <a:rPr lang="ru-RU" sz="1600">
                          <a:effectLst/>
                          <a:latin typeface="Times New Roman" panose="02020603050405020304" pitchFamily="18" charset="0"/>
                          <a:cs typeface="Times New Roman" panose="02020603050405020304" pitchFamily="18" charset="0"/>
                        </a:rPr>
                        <a:t>ори</a:t>
                      </a:r>
                      <a:r>
                        <a:rPr lang="ru-RU" sz="1600" spc="5">
                          <a:effectLst/>
                          <a:latin typeface="Times New Roman" panose="02020603050405020304" pitchFamily="18" charset="0"/>
                          <a:cs typeface="Times New Roman" panose="02020603050405020304" pitchFamily="18" charset="0"/>
                        </a:rPr>
                        <a:t>т</a:t>
                      </a:r>
                      <a:r>
                        <a:rPr lang="ru-RU" sz="1600">
                          <a:effectLst/>
                          <a:latin typeface="Times New Roman" panose="02020603050405020304" pitchFamily="18" charset="0"/>
                          <a:cs typeface="Times New Roman" panose="02020603050405020304" pitchFamily="18" charset="0"/>
                        </a:rPr>
                        <a:t>ел</a:t>
                      </a:r>
                      <a:r>
                        <a:rPr lang="ru-RU" sz="1600" spc="5">
                          <a:effectLst/>
                          <a:latin typeface="Times New Roman" panose="02020603050405020304" pitchFamily="18" charset="0"/>
                          <a:cs typeface="Times New Roman" panose="02020603050405020304" pitchFamily="18" charset="0"/>
                        </a:rPr>
                        <a:t>ь</a:t>
                      </a:r>
                      <a:r>
                        <a:rPr lang="ru-RU" sz="1600">
                          <a:effectLst/>
                          <a:latin typeface="Times New Roman" panose="02020603050405020304" pitchFamily="18" charset="0"/>
                          <a:cs typeface="Times New Roman" panose="02020603050405020304" pitchFamily="18" charset="0"/>
                        </a:rPr>
                        <a:t>но)</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8120">
                <a:tc>
                  <a:txBody>
                    <a:bodyPr/>
                    <a:lstStyle/>
                    <a:p>
                      <a:pPr marL="877570">
                        <a:lnSpc>
                          <a:spcPct val="107000"/>
                        </a:lnSpc>
                        <a:spcBef>
                          <a:spcPts val="1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12-19</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79883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40-64</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27432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3</a:t>
                      </a:r>
                      <a:r>
                        <a:rPr lang="ru-RU" sz="1600" spc="5">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(у</a:t>
                      </a:r>
                      <a:r>
                        <a:rPr lang="ru-RU" sz="1600" spc="-10">
                          <a:effectLst/>
                          <a:latin typeface="Times New Roman" panose="02020603050405020304" pitchFamily="18" charset="0"/>
                          <a:cs typeface="Times New Roman" panose="02020603050405020304" pitchFamily="18" charset="0"/>
                        </a:rPr>
                        <a:t>д</a:t>
                      </a:r>
                      <a:r>
                        <a:rPr lang="ru-RU" sz="1600">
                          <a:effectLst/>
                          <a:latin typeface="Times New Roman" panose="02020603050405020304" pitchFamily="18" charset="0"/>
                          <a:cs typeface="Times New Roman" panose="02020603050405020304" pitchFamily="18" charset="0"/>
                        </a:rPr>
                        <a:t>о</a:t>
                      </a:r>
                      <a:r>
                        <a:rPr lang="ru-RU" sz="1600" spc="5">
                          <a:effectLst/>
                          <a:latin typeface="Times New Roman" panose="02020603050405020304" pitchFamily="18" charset="0"/>
                          <a:cs typeface="Times New Roman" panose="02020603050405020304" pitchFamily="18" charset="0"/>
                        </a:rPr>
                        <a:t>в</a:t>
                      </a:r>
                      <a:r>
                        <a:rPr lang="ru-RU" sz="1600">
                          <a:effectLst/>
                          <a:latin typeface="Times New Roman" panose="02020603050405020304" pitchFamily="18" charset="0"/>
                          <a:cs typeface="Times New Roman" panose="02020603050405020304" pitchFamily="18" charset="0"/>
                        </a:rPr>
                        <a:t>ле</a:t>
                      </a:r>
                      <a:r>
                        <a:rPr lang="ru-RU" sz="1600" spc="5">
                          <a:effectLst/>
                          <a:latin typeface="Times New Roman" panose="02020603050405020304" pitchFamily="18" charset="0"/>
                          <a:cs typeface="Times New Roman" panose="02020603050405020304" pitchFamily="18" charset="0"/>
                        </a:rPr>
                        <a:t>тв</a:t>
                      </a:r>
                      <a:r>
                        <a:rPr lang="ru-RU" sz="1600">
                          <a:effectLst/>
                          <a:latin typeface="Times New Roman" panose="02020603050405020304" pitchFamily="18" charset="0"/>
                          <a:cs typeface="Times New Roman" panose="02020603050405020304" pitchFamily="18" charset="0"/>
                        </a:rPr>
                        <a:t>ори</a:t>
                      </a:r>
                      <a:r>
                        <a:rPr lang="ru-RU" sz="1600" spc="5">
                          <a:effectLst/>
                          <a:latin typeface="Times New Roman" panose="02020603050405020304" pitchFamily="18" charset="0"/>
                          <a:cs typeface="Times New Roman" panose="02020603050405020304" pitchFamily="18" charset="0"/>
                        </a:rPr>
                        <a:t>т</a:t>
                      </a:r>
                      <a:r>
                        <a:rPr lang="ru-RU" sz="1600">
                          <a:effectLst/>
                          <a:latin typeface="Times New Roman" panose="02020603050405020304" pitchFamily="18" charset="0"/>
                          <a:cs typeface="Times New Roman" panose="02020603050405020304" pitchFamily="18" charset="0"/>
                        </a:rPr>
                        <a:t>ельно)</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4945">
                <a:tc>
                  <a:txBody>
                    <a:bodyPr/>
                    <a:lstStyle/>
                    <a:p>
                      <a:pPr marL="877570">
                        <a:lnSpc>
                          <a:spcPct val="107000"/>
                        </a:lnSpc>
                        <a:spcBef>
                          <a:spcPts val="1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20-25</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79883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65-84</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68262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4</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(хорошо)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22250">
                <a:tc>
                  <a:txBody>
                    <a:bodyPr/>
                    <a:lstStyle/>
                    <a:p>
                      <a:pPr marL="877570">
                        <a:lnSpc>
                          <a:spcPct val="107000"/>
                        </a:lnSpc>
                        <a:spcBef>
                          <a:spcPts val="105"/>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26-30</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758825">
                        <a:lnSpc>
                          <a:spcPct val="107000"/>
                        </a:lnSpc>
                        <a:spcBef>
                          <a:spcPts val="105"/>
                        </a:spcBef>
                        <a:spcAft>
                          <a:spcPts val="0"/>
                        </a:spcAft>
                      </a:pPr>
                      <a:r>
                        <a:rPr lang="ru-RU" sz="1600">
                          <a:effectLst/>
                          <a:latin typeface="Times New Roman" panose="02020603050405020304" pitchFamily="18" charset="0"/>
                          <a:cs typeface="Times New Roman" panose="02020603050405020304" pitchFamily="18" charset="0"/>
                        </a:rPr>
                        <a:t>85-100</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664210">
                        <a:lnSpc>
                          <a:spcPct val="107000"/>
                        </a:lnSpc>
                        <a:spcBef>
                          <a:spcPts val="105"/>
                        </a:spcBef>
                        <a:spcAft>
                          <a:spcPts val="0"/>
                        </a:spcAft>
                      </a:pPr>
                      <a:r>
                        <a:rPr lang="ru-RU" sz="1600" dirty="0">
                          <a:effectLst/>
                          <a:latin typeface="Times New Roman" panose="02020603050405020304" pitchFamily="18" charset="0"/>
                          <a:cs typeface="Times New Roman" panose="02020603050405020304" pitchFamily="18" charset="0"/>
                        </a:rPr>
                        <a:t>5</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(отлично)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1961298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150770013"/>
              </p:ext>
            </p:extLst>
          </p:nvPr>
        </p:nvGraphicFramePr>
        <p:xfrm>
          <a:off x="179511" y="476675"/>
          <a:ext cx="8856985" cy="6132295"/>
        </p:xfrm>
        <a:graphic>
          <a:graphicData uri="http://schemas.openxmlformats.org/drawingml/2006/table">
            <a:tbl>
              <a:tblPr firstRow="1" bandRow="1">
                <a:tableStyleId>{93296810-A885-4BE3-A3E7-6D5BEEA58F35}</a:tableStyleId>
              </a:tblPr>
              <a:tblGrid>
                <a:gridCol w="2160241"/>
                <a:gridCol w="6696744"/>
              </a:tblGrid>
              <a:tr h="843096">
                <a:tc>
                  <a:txBody>
                    <a:bodyPr/>
                    <a:lstStyle/>
                    <a:p>
                      <a:pPr algn="just"/>
                      <a:endParaRPr lang="ru-RU" sz="2000" dirty="0">
                        <a:solidFill>
                          <a:schemeClr val="tx1"/>
                        </a:solidFill>
                        <a:latin typeface="Times New Roman" pitchFamily="18" charset="0"/>
                        <a:cs typeface="Times New Roman" pitchFamily="18" charset="0"/>
                      </a:endParaRPr>
                    </a:p>
                    <a:p>
                      <a:pPr algn="just"/>
                      <a:r>
                        <a:rPr lang="kk-KZ" sz="2000" dirty="0" smtClean="0">
                          <a:solidFill>
                            <a:schemeClr val="tx1"/>
                          </a:solidFill>
                          <a:latin typeface="Times New Roman" pitchFamily="18" charset="0"/>
                          <a:cs typeface="Times New Roman" pitchFamily="18" charset="0"/>
                        </a:rPr>
                        <a:t>Пән/</a:t>
                      </a:r>
                      <a:r>
                        <a:rPr lang="kk-KZ" sz="2000" baseline="0" dirty="0" smtClean="0">
                          <a:solidFill>
                            <a:schemeClr val="tx1"/>
                          </a:solidFill>
                          <a:latin typeface="Times New Roman" pitchFamily="18" charset="0"/>
                          <a:cs typeface="Times New Roman" pitchFamily="18" charset="0"/>
                        </a:rPr>
                        <a:t> предмет</a:t>
                      </a:r>
                      <a:endParaRPr lang="ru-RU" sz="2000" dirty="0">
                        <a:solidFill>
                          <a:schemeClr val="tx1"/>
                        </a:solidFill>
                        <a:latin typeface="Times New Roman" pitchFamily="18" charset="0"/>
                        <a:cs typeface="Times New Roman" pitchFamily="18" charset="0"/>
                      </a:endParaRPr>
                    </a:p>
                  </a:txBody>
                  <a:tcPr/>
                </a:tc>
                <a:tc>
                  <a:txBody>
                    <a:bodyPr/>
                    <a:lstStyle/>
                    <a:p>
                      <a:pPr algn="just"/>
                      <a:r>
                        <a:rPr lang="kk-KZ" sz="2000" dirty="0" smtClean="0">
                          <a:solidFill>
                            <a:schemeClr val="tx1"/>
                          </a:solidFill>
                          <a:latin typeface="Times New Roman" pitchFamily="18" charset="0"/>
                          <a:cs typeface="Times New Roman" pitchFamily="18" charset="0"/>
                        </a:rPr>
                        <a:t>Тапсырмалар, ұпайлары/ задания, баллы</a:t>
                      </a:r>
                      <a:endParaRPr lang="ru-RU" sz="2000" dirty="0">
                        <a:solidFill>
                          <a:schemeClr val="tx1"/>
                        </a:solidFill>
                        <a:latin typeface="Times New Roman" pitchFamily="18" charset="0"/>
                        <a:cs typeface="Times New Roman" pitchFamily="18" charset="0"/>
                      </a:endParaRPr>
                    </a:p>
                  </a:txBody>
                  <a:tcPr/>
                </a:tc>
              </a:tr>
              <a:tr h="2613285">
                <a:tc>
                  <a:txBody>
                    <a:bodyPr/>
                    <a:lstStyle/>
                    <a:p>
                      <a:pPr algn="ctr"/>
                      <a:r>
                        <a:rPr lang="kk-KZ" sz="2000" b="1" dirty="0" smtClean="0">
                          <a:latin typeface="Times New Roman" pitchFamily="18" charset="0"/>
                          <a:cs typeface="Times New Roman" pitchFamily="18" charset="0"/>
                        </a:rPr>
                        <a:t>Физика </a:t>
                      </a:r>
                      <a:endParaRPr lang="ru-RU" sz="2000" b="1" dirty="0">
                        <a:latin typeface="Times New Roman" pitchFamily="18" charset="0"/>
                        <a:cs typeface="Times New Roman" pitchFamily="18" charset="0"/>
                      </a:endParaRPr>
                    </a:p>
                  </a:txBody>
                  <a:tcPr/>
                </a:tc>
                <a:tc>
                  <a:txBody>
                    <a:bodyPr/>
                    <a:lstStyle/>
                    <a:p>
                      <a:pPr algn="just"/>
                      <a:r>
                        <a:rPr lang="kk-KZ" sz="2000" dirty="0" smtClean="0">
                          <a:latin typeface="Times New Roman" pitchFamily="18" charset="0"/>
                          <a:cs typeface="Times New Roman" pitchFamily="18" charset="0"/>
                        </a:rPr>
                        <a:t>Емтихан жұмысы 2 бөлімнен тұрады: </a:t>
                      </a:r>
                    </a:p>
                    <a:p>
                      <a:pPr algn="just"/>
                      <a:r>
                        <a:rPr lang="kk-KZ" sz="2000" dirty="0" smtClean="0">
                          <a:latin typeface="Times New Roman" pitchFamily="18" charset="0"/>
                          <a:cs typeface="Times New Roman" pitchFamily="18" charset="0"/>
                        </a:rPr>
                        <a:t>А: 15 бір дұрыс жауабы бар көп таңдауды қажет ететін сұрақтардан тұрады. Әр тапсырма 1 балмен бағаланады. </a:t>
                      </a:r>
                    </a:p>
                    <a:p>
                      <a:pPr algn="just"/>
                      <a:r>
                        <a:rPr lang="kk-KZ" sz="2000" baseline="0" dirty="0" smtClean="0">
                          <a:latin typeface="Times New Roman" pitchFamily="18" charset="0"/>
                          <a:cs typeface="Times New Roman" pitchFamily="18" charset="0"/>
                        </a:rPr>
                        <a:t>В: 4-5 қысқа немесе толық жауапты қажет ететін сұрақтардан тұрады. Тапсырмалар 7-12 балл аралығында бағаланады.  </a:t>
                      </a:r>
                    </a:p>
                    <a:p>
                      <a:pPr algn="just"/>
                      <a:r>
                        <a:rPr lang="kk-KZ" sz="2000" baseline="0" dirty="0" smtClean="0">
                          <a:latin typeface="Times New Roman" pitchFamily="18" charset="0"/>
                          <a:cs typeface="Times New Roman" pitchFamily="18" charset="0"/>
                        </a:rPr>
                        <a:t>Калькуляторды қолдануға рұқсат етіледі. </a:t>
                      </a:r>
                    </a:p>
                    <a:p>
                      <a:pPr algn="just"/>
                      <a:r>
                        <a:rPr lang="kk-KZ" sz="2000" baseline="0" dirty="0" smtClean="0">
                          <a:latin typeface="Times New Roman" pitchFamily="18" charset="0"/>
                          <a:cs typeface="Times New Roman" pitchFamily="18" charset="0"/>
                        </a:rPr>
                        <a:t>Максималды ұпай - 50</a:t>
                      </a:r>
                      <a:endParaRPr lang="ru-RU" sz="2000" dirty="0">
                        <a:latin typeface="Times New Roman" pitchFamily="18" charset="0"/>
                        <a:cs typeface="Times New Roman" pitchFamily="18" charset="0"/>
                      </a:endParaRPr>
                    </a:p>
                  </a:txBody>
                  <a:tcPr/>
                </a:tc>
              </a:tr>
              <a:tr h="2675914">
                <a:tc>
                  <a:txBody>
                    <a:bodyPr/>
                    <a:lstStyle/>
                    <a:p>
                      <a:pPr algn="just"/>
                      <a:endParaRPr lang="ru-RU" sz="2000" dirty="0">
                        <a:latin typeface="Times New Roman" pitchFamily="18" charset="0"/>
                        <a:cs typeface="Times New Roman" pitchFamily="18" charset="0"/>
                      </a:endParaRPr>
                    </a:p>
                  </a:txBody>
                  <a:tcPr/>
                </a:tc>
                <a:tc>
                  <a:txBody>
                    <a:bodyPr/>
                    <a:lstStyle/>
                    <a:p>
                      <a:pPr algn="just"/>
                      <a:r>
                        <a:rPr lang="kk-KZ" sz="2000" dirty="0" smtClean="0">
                          <a:latin typeface="Times New Roman" pitchFamily="18" charset="0"/>
                          <a:cs typeface="Times New Roman" pitchFamily="18" charset="0"/>
                        </a:rPr>
                        <a:t>Экзаменационная</a:t>
                      </a:r>
                      <a:r>
                        <a:rPr lang="kk-KZ" sz="2000" baseline="0" dirty="0" smtClean="0">
                          <a:latin typeface="Times New Roman" pitchFamily="18" charset="0"/>
                          <a:cs typeface="Times New Roman" pitchFamily="18" charset="0"/>
                        </a:rPr>
                        <a:t> работа состоит из двух частей:</a:t>
                      </a:r>
                    </a:p>
                    <a:p>
                      <a:pPr algn="just"/>
                      <a:r>
                        <a:rPr lang="kk-KZ" sz="2000" baseline="0" dirty="0" smtClean="0">
                          <a:latin typeface="Times New Roman" pitchFamily="18" charset="0"/>
                          <a:cs typeface="Times New Roman" pitchFamily="18" charset="0"/>
                        </a:rPr>
                        <a:t>А: 15 заданий с выбором одного правильного ответа из 4 предложенных. Задания оцениваются в 1 балл. </a:t>
                      </a:r>
                    </a:p>
                    <a:p>
                      <a:pPr algn="just"/>
                      <a:r>
                        <a:rPr lang="kk-KZ" sz="2000" baseline="0" dirty="0" smtClean="0">
                          <a:latin typeface="Times New Roman" pitchFamily="18" charset="0"/>
                          <a:cs typeface="Times New Roman" pitchFamily="18" charset="0"/>
                        </a:rPr>
                        <a:t>В: 4-5 структурированных заданий, состоящих из нескольких вопросов. Задания оцениваются в 7-12 баллов. Разрешается пользоваться калькулятором.</a:t>
                      </a:r>
                    </a:p>
                    <a:p>
                      <a:pPr algn="just"/>
                      <a:r>
                        <a:rPr lang="kk-KZ" sz="2000" baseline="0" dirty="0" smtClean="0">
                          <a:latin typeface="Times New Roman" pitchFamily="18" charset="0"/>
                          <a:cs typeface="Times New Roman" pitchFamily="18" charset="0"/>
                        </a:rPr>
                        <a:t>Максимальный балл – 50 </a:t>
                      </a:r>
                      <a:endParaRPr lang="ru-RU" sz="20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33991110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6" name="Прямоугольник 5"/>
          <p:cNvSpPr/>
          <p:nvPr/>
        </p:nvSpPr>
        <p:spPr>
          <a:xfrm>
            <a:off x="1331640" y="476672"/>
            <a:ext cx="7637475" cy="461665"/>
          </a:xfrm>
          <a:prstGeom prst="rect">
            <a:avLst/>
          </a:prstGeom>
        </p:spPr>
        <p:txBody>
          <a:bodyPr wrap="none">
            <a:spAutoFit/>
          </a:bodyPr>
          <a:lstStyle/>
          <a:p>
            <a:r>
              <a:rPr lang="ru-RU" sz="2400" b="1" dirty="0" err="1">
                <a:latin typeface="Times New Roman" panose="02020603050405020304" pitchFamily="18" charset="0"/>
                <a:ea typeface="Times New Roman" panose="02020603050405020304" pitchFamily="18" charset="0"/>
              </a:rPr>
              <a:t>Ем</a:t>
            </a:r>
            <a:r>
              <a:rPr lang="ru-RU" sz="2400" b="1" spc="5" dirty="0" err="1">
                <a:latin typeface="Times New Roman" panose="02020603050405020304" pitchFamily="18" charset="0"/>
                <a:ea typeface="Times New Roman" panose="02020603050405020304" pitchFamily="18" charset="0"/>
              </a:rPr>
              <a:t>т</a:t>
            </a:r>
            <a:r>
              <a:rPr lang="ru-RU" sz="2400" b="1" dirty="0" err="1">
                <a:latin typeface="Times New Roman" panose="02020603050405020304" pitchFamily="18" charset="0"/>
                <a:ea typeface="Times New Roman" panose="02020603050405020304" pitchFamily="18" charset="0"/>
              </a:rPr>
              <a:t>и</a:t>
            </a:r>
            <a:r>
              <a:rPr lang="ru-RU" sz="2400" b="1" spc="-25" dirty="0" err="1">
                <a:latin typeface="Times New Roman" panose="02020603050405020304" pitchFamily="18" charset="0"/>
                <a:ea typeface="Times New Roman" panose="02020603050405020304" pitchFamily="18" charset="0"/>
              </a:rPr>
              <a:t>х</a:t>
            </a:r>
            <a:r>
              <a:rPr lang="ru-RU" sz="2400" b="1" dirty="0" err="1">
                <a:latin typeface="Times New Roman" panose="02020603050405020304" pitchFamily="18" charset="0"/>
                <a:ea typeface="Times New Roman" panose="02020603050405020304" pitchFamily="18" charset="0"/>
              </a:rPr>
              <a:t>ан</a:t>
            </a:r>
            <a:r>
              <a:rPr lang="ru-RU" sz="2400" spc="5"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жұмы</a:t>
            </a:r>
            <a:r>
              <a:rPr lang="ru-RU" sz="2400" b="1" spc="10" dirty="0" err="1">
                <a:latin typeface="Times New Roman" panose="02020603050405020304" pitchFamily="18" charset="0"/>
                <a:ea typeface="Times New Roman" panose="02020603050405020304" pitchFamily="18" charset="0"/>
              </a:rPr>
              <a:t>с</a:t>
            </a:r>
            <a:r>
              <a:rPr lang="ru-RU" sz="2400" b="1" spc="5" dirty="0" err="1">
                <a:latin typeface="Times New Roman" panose="02020603050405020304" pitchFamily="18" charset="0"/>
                <a:ea typeface="Times New Roman" panose="02020603050405020304" pitchFamily="18" charset="0"/>
              </a:rPr>
              <a:t>ы</a:t>
            </a:r>
            <a:r>
              <a:rPr lang="ru-RU" sz="2400" b="1" dirty="0" err="1">
                <a:latin typeface="Times New Roman" panose="02020603050405020304" pitchFamily="18" charset="0"/>
                <a:ea typeface="Times New Roman" panose="02020603050405020304" pitchFamily="18" charset="0"/>
              </a:rPr>
              <a:t>на</a:t>
            </a:r>
            <a:r>
              <a:rPr lang="ru-RU" sz="240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ба</a:t>
            </a:r>
            <a:r>
              <a:rPr lang="ru-RU" sz="2400" b="1" spc="-5" dirty="0">
                <a:latin typeface="Times New Roman" panose="02020603050405020304" pitchFamily="18" charset="0"/>
                <a:ea typeface="Times New Roman" panose="02020603050405020304" pitchFamily="18" charset="0"/>
              </a:rPr>
              <a:t>л</a:t>
            </a:r>
            <a:r>
              <a:rPr lang="ru-RU" sz="2400" b="1" dirty="0">
                <a:latin typeface="Times New Roman" panose="02020603050405020304" pitchFamily="18" charset="0"/>
                <a:ea typeface="Times New Roman" panose="02020603050405020304" pitchFamily="18" charset="0"/>
              </a:rPr>
              <a:t>л</a:t>
            </a:r>
            <a:r>
              <a:rPr lang="ru-RU" sz="2400" dirty="0">
                <a:latin typeface="Times New Roman" panose="02020603050405020304" pitchFamily="18" charset="0"/>
                <a:ea typeface="Times New Roman" panose="02020603050405020304" pitchFamily="18" charset="0"/>
              </a:rPr>
              <a:t> </a:t>
            </a:r>
            <a:r>
              <a:rPr lang="ru-RU" sz="2400" b="1" spc="15" dirty="0" err="1">
                <a:latin typeface="Times New Roman" panose="02020603050405020304" pitchFamily="18" charset="0"/>
                <a:ea typeface="Times New Roman" panose="02020603050405020304" pitchFamily="18" charset="0"/>
              </a:rPr>
              <a:t>қ</a:t>
            </a:r>
            <a:r>
              <a:rPr lang="ru-RU" sz="2400" b="1" dirty="0" err="1">
                <a:latin typeface="Times New Roman" panose="02020603050405020304" pitchFamily="18" charset="0"/>
                <a:ea typeface="Times New Roman" panose="02020603050405020304" pitchFamily="18" charset="0"/>
              </a:rPr>
              <a:t>ою</a:t>
            </a:r>
            <a:r>
              <a:rPr lang="ru-RU" sz="2400"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жә</a:t>
            </a:r>
            <a:r>
              <a:rPr lang="ru-RU" sz="2400" b="1" spc="-5" dirty="0" err="1">
                <a:latin typeface="Times New Roman" panose="02020603050405020304" pitchFamily="18" charset="0"/>
                <a:ea typeface="Times New Roman" panose="02020603050405020304" pitchFamily="18" charset="0"/>
              </a:rPr>
              <a:t>н</a:t>
            </a:r>
            <a:r>
              <a:rPr lang="ru-RU" sz="2400" b="1" dirty="0" err="1">
                <a:latin typeface="Times New Roman" panose="02020603050405020304" pitchFamily="18" charset="0"/>
                <a:ea typeface="Times New Roman" panose="02020603050405020304" pitchFamily="18" charset="0"/>
              </a:rPr>
              <a:t>е</a:t>
            </a:r>
            <a:r>
              <a:rPr lang="ru-RU" sz="2400" spc="5"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ба</a:t>
            </a:r>
            <a:r>
              <a:rPr lang="ru-RU" sz="2400" b="1" spc="5" dirty="0" err="1">
                <a:latin typeface="Times New Roman" panose="02020603050405020304" pitchFamily="18" charset="0"/>
                <a:ea typeface="Times New Roman" panose="02020603050405020304" pitchFamily="18" charset="0"/>
              </a:rPr>
              <a:t>ғ</a:t>
            </a:r>
            <a:r>
              <a:rPr lang="ru-RU" sz="2400" b="1" dirty="0" err="1">
                <a:latin typeface="Times New Roman" panose="02020603050405020304" pitchFamily="18" charset="0"/>
                <a:ea typeface="Times New Roman" panose="02020603050405020304" pitchFamily="18" charset="0"/>
              </a:rPr>
              <a:t>а</a:t>
            </a:r>
            <a:r>
              <a:rPr lang="ru-RU" sz="2400" spc="5"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бе</a:t>
            </a:r>
            <a:r>
              <a:rPr lang="ru-RU" sz="2400" b="1" spc="-20" dirty="0">
                <a:latin typeface="Times New Roman" panose="02020603050405020304" pitchFamily="18" charset="0"/>
                <a:ea typeface="Times New Roman" panose="02020603050405020304" pitchFamily="18" charset="0"/>
              </a:rPr>
              <a:t>р</a:t>
            </a:r>
            <a:r>
              <a:rPr lang="ru-RU" sz="2400" b="1" dirty="0">
                <a:latin typeface="Times New Roman" panose="02020603050405020304" pitchFamily="18" charset="0"/>
                <a:ea typeface="Times New Roman" panose="02020603050405020304" pitchFamily="18" charset="0"/>
              </a:rPr>
              <a:t>у</a:t>
            </a:r>
            <a:r>
              <a:rPr lang="ru-RU" sz="2400" spc="5" dirty="0">
                <a:latin typeface="Times New Roman" panose="02020603050405020304" pitchFamily="18" charset="0"/>
                <a:ea typeface="Times New Roman" panose="02020603050405020304" pitchFamily="18" charset="0"/>
              </a:rPr>
              <a:t> </a:t>
            </a:r>
            <a:r>
              <a:rPr lang="ru-RU" sz="2400" b="1" spc="20" dirty="0" err="1">
                <a:latin typeface="Times New Roman" panose="02020603050405020304" pitchFamily="18" charset="0"/>
                <a:ea typeface="Times New Roman" panose="02020603050405020304" pitchFamily="18" charset="0"/>
              </a:rPr>
              <a:t>п</a:t>
            </a:r>
            <a:r>
              <a:rPr lang="ru-RU" sz="2400" b="1" dirty="0" err="1">
                <a:latin typeface="Times New Roman" panose="02020603050405020304" pitchFamily="18" charset="0"/>
                <a:ea typeface="Times New Roman" panose="02020603050405020304" pitchFamily="18" charset="0"/>
              </a:rPr>
              <a:t>р</a:t>
            </a:r>
            <a:r>
              <a:rPr lang="ru-RU" sz="2400" b="1" spc="-25" dirty="0" err="1">
                <a:latin typeface="Times New Roman" panose="02020603050405020304" pitchFamily="18" charset="0"/>
                <a:ea typeface="Times New Roman" panose="02020603050405020304" pitchFamily="18" charset="0"/>
              </a:rPr>
              <a:t>о</a:t>
            </a:r>
            <a:r>
              <a:rPr lang="ru-RU" sz="2400" b="1" spc="15" dirty="0" err="1">
                <a:latin typeface="Times New Roman" panose="02020603050405020304" pitchFamily="18" charset="0"/>
                <a:ea typeface="Times New Roman" panose="02020603050405020304" pitchFamily="18" charset="0"/>
              </a:rPr>
              <a:t>ц</a:t>
            </a:r>
            <a:r>
              <a:rPr lang="ru-RU" sz="2400" b="1" dirty="0" err="1">
                <a:latin typeface="Times New Roman" panose="02020603050405020304" pitchFamily="18" charset="0"/>
                <a:ea typeface="Times New Roman" panose="02020603050405020304" pitchFamily="18" charset="0"/>
              </a:rPr>
              <a:t>е</a:t>
            </a:r>
            <a:r>
              <a:rPr lang="ru-RU" sz="2400" b="1" spc="20" dirty="0" err="1">
                <a:latin typeface="Times New Roman" panose="02020603050405020304" pitchFamily="18" charset="0"/>
                <a:ea typeface="Times New Roman" panose="02020603050405020304" pitchFamily="18" charset="0"/>
              </a:rPr>
              <a:t>с</a:t>
            </a:r>
            <a:r>
              <a:rPr lang="ru-RU" sz="2400" b="1" dirty="0" err="1">
                <a:latin typeface="Times New Roman" panose="02020603050405020304" pitchFamily="18" charset="0"/>
                <a:ea typeface="Times New Roman" panose="02020603050405020304" pitchFamily="18" charset="0"/>
              </a:rPr>
              <a:t>і</a:t>
            </a:r>
            <a:endParaRPr lang="ru-RU" sz="2400" dirty="0"/>
          </a:p>
        </p:txBody>
      </p:sp>
      <p:sp>
        <p:nvSpPr>
          <p:cNvPr id="9" name="Прямоугольник 8"/>
          <p:cNvSpPr/>
          <p:nvPr/>
        </p:nvSpPr>
        <p:spPr>
          <a:xfrm>
            <a:off x="395536" y="3068960"/>
            <a:ext cx="8424936" cy="882678"/>
          </a:xfrm>
          <a:prstGeom prst="rect">
            <a:avLst/>
          </a:prstGeom>
        </p:spPr>
        <p:txBody>
          <a:bodyPr wrap="square">
            <a:spAutoFit/>
          </a:bodyPr>
          <a:lstStyle/>
          <a:p>
            <a:pPr marL="73025" algn="ctr">
              <a:lnSpc>
                <a:spcPct val="107000"/>
              </a:lnSpc>
              <a:spcAft>
                <a:spcPts val="0"/>
              </a:spcAft>
              <a:tabLst>
                <a:tab pos="344170" algn="l"/>
              </a:tabLst>
            </a:pPr>
            <a:r>
              <a:rPr lang="ru-RU" sz="2400" b="1" dirty="0">
                <a:solidFill>
                  <a:srgbClr val="FF0000"/>
                </a:solidFill>
                <a:latin typeface="Times New Roman" panose="02020603050405020304" pitchFamily="18" charset="0"/>
                <a:ea typeface="Times New Roman" panose="02020603050405020304" pitchFamily="18" charset="0"/>
              </a:rPr>
              <a:t>Процесс</a:t>
            </a:r>
            <a:r>
              <a:rPr lang="ru-RU" sz="2400" dirty="0">
                <a:solidFill>
                  <a:srgbClr val="FF0000"/>
                </a:solidFill>
                <a:latin typeface="Times New Roman" panose="02020603050405020304" pitchFamily="18" charset="0"/>
                <a:ea typeface="Times New Roman" panose="02020603050405020304" pitchFamily="18" charset="0"/>
              </a:rPr>
              <a:t> </a:t>
            </a:r>
            <a:r>
              <a:rPr lang="ru-RU" sz="2400" b="1" dirty="0">
                <a:solidFill>
                  <a:srgbClr val="FF0000"/>
                </a:solidFill>
                <a:latin typeface="Times New Roman" panose="02020603050405020304" pitchFamily="18" charset="0"/>
                <a:ea typeface="Times New Roman" panose="02020603050405020304" pitchFamily="18" charset="0"/>
              </a:rPr>
              <a:t>выстав</a:t>
            </a:r>
            <a:r>
              <a:rPr lang="ru-RU" sz="2400" b="1" spc="-5" dirty="0">
                <a:solidFill>
                  <a:srgbClr val="FF0000"/>
                </a:solidFill>
                <a:latin typeface="Times New Roman" panose="02020603050405020304" pitchFamily="18" charset="0"/>
                <a:ea typeface="Times New Roman" panose="02020603050405020304" pitchFamily="18" charset="0"/>
              </a:rPr>
              <a:t>л</a:t>
            </a:r>
            <a:r>
              <a:rPr lang="ru-RU" sz="2400" b="1" dirty="0">
                <a:solidFill>
                  <a:srgbClr val="FF0000"/>
                </a:solidFill>
                <a:latin typeface="Times New Roman" panose="02020603050405020304" pitchFamily="18" charset="0"/>
                <a:ea typeface="Times New Roman" panose="02020603050405020304" pitchFamily="18" charset="0"/>
              </a:rPr>
              <a:t>е</a:t>
            </a:r>
            <a:r>
              <a:rPr lang="ru-RU" sz="2400" b="1" spc="10" dirty="0">
                <a:solidFill>
                  <a:srgbClr val="FF0000"/>
                </a:solidFill>
                <a:latin typeface="Times New Roman" panose="02020603050405020304" pitchFamily="18" charset="0"/>
                <a:ea typeface="Times New Roman" panose="02020603050405020304" pitchFamily="18" charset="0"/>
              </a:rPr>
              <a:t>н</a:t>
            </a:r>
            <a:r>
              <a:rPr lang="ru-RU" sz="2400" b="1" dirty="0">
                <a:solidFill>
                  <a:srgbClr val="FF0000"/>
                </a:solidFill>
                <a:latin typeface="Times New Roman" panose="02020603050405020304" pitchFamily="18" charset="0"/>
                <a:ea typeface="Times New Roman" panose="02020603050405020304" pitchFamily="18" charset="0"/>
              </a:rPr>
              <a:t>ия</a:t>
            </a:r>
            <a:r>
              <a:rPr lang="ru-RU" sz="2400" dirty="0">
                <a:solidFill>
                  <a:srgbClr val="FF0000"/>
                </a:solidFill>
                <a:latin typeface="Times New Roman" panose="02020603050405020304" pitchFamily="18" charset="0"/>
                <a:ea typeface="Times New Roman" panose="02020603050405020304" pitchFamily="18" charset="0"/>
              </a:rPr>
              <a:t> </a:t>
            </a:r>
            <a:r>
              <a:rPr lang="ru-RU" sz="2400" b="1" dirty="0">
                <a:solidFill>
                  <a:srgbClr val="FF0000"/>
                </a:solidFill>
                <a:latin typeface="Times New Roman" panose="02020603050405020304" pitchFamily="18" charset="0"/>
                <a:ea typeface="Times New Roman" panose="02020603050405020304" pitchFamily="18" charset="0"/>
              </a:rPr>
              <a:t>ба</a:t>
            </a:r>
            <a:r>
              <a:rPr lang="ru-RU" sz="2400" b="1" spc="-5" dirty="0">
                <a:solidFill>
                  <a:srgbClr val="FF0000"/>
                </a:solidFill>
                <a:latin typeface="Times New Roman" panose="02020603050405020304" pitchFamily="18" charset="0"/>
                <a:ea typeface="Times New Roman" panose="02020603050405020304" pitchFamily="18" charset="0"/>
              </a:rPr>
              <a:t>л</a:t>
            </a:r>
            <a:r>
              <a:rPr lang="ru-RU" sz="2400" b="1" spc="5" dirty="0">
                <a:solidFill>
                  <a:srgbClr val="FF0000"/>
                </a:solidFill>
                <a:latin typeface="Times New Roman" panose="02020603050405020304" pitchFamily="18" charset="0"/>
                <a:ea typeface="Times New Roman" panose="02020603050405020304" pitchFamily="18" charset="0"/>
              </a:rPr>
              <a:t>л</a:t>
            </a:r>
            <a:r>
              <a:rPr lang="ru-RU" sz="2400" b="1" dirty="0">
                <a:solidFill>
                  <a:srgbClr val="FF0000"/>
                </a:solidFill>
                <a:latin typeface="Times New Roman" panose="02020603050405020304" pitchFamily="18" charset="0"/>
                <a:ea typeface="Times New Roman" panose="02020603050405020304" pitchFamily="18" charset="0"/>
              </a:rPr>
              <a:t>ов</a:t>
            </a:r>
            <a:r>
              <a:rPr lang="ru-RU" sz="2400" spc="10" dirty="0">
                <a:solidFill>
                  <a:srgbClr val="FF0000"/>
                </a:solidFill>
                <a:latin typeface="Times New Roman" panose="02020603050405020304" pitchFamily="18" charset="0"/>
                <a:ea typeface="Times New Roman" panose="02020603050405020304" pitchFamily="18" charset="0"/>
              </a:rPr>
              <a:t> </a:t>
            </a:r>
            <a:r>
              <a:rPr lang="ru-RU" sz="2400" b="1" dirty="0">
                <a:solidFill>
                  <a:srgbClr val="FF0000"/>
                </a:solidFill>
                <a:latin typeface="Times New Roman" panose="02020603050405020304" pitchFamily="18" charset="0"/>
                <a:ea typeface="Times New Roman" panose="02020603050405020304" pitchFamily="18" charset="0"/>
              </a:rPr>
              <a:t>и</a:t>
            </a:r>
            <a:r>
              <a:rPr lang="ru-RU" sz="2400" dirty="0">
                <a:solidFill>
                  <a:srgbClr val="FF0000"/>
                </a:solidFill>
                <a:latin typeface="Times New Roman" panose="02020603050405020304" pitchFamily="18" charset="0"/>
                <a:ea typeface="Times New Roman" panose="02020603050405020304" pitchFamily="18" charset="0"/>
              </a:rPr>
              <a:t> </a:t>
            </a:r>
            <a:r>
              <a:rPr lang="ru-RU" sz="2400" b="1" spc="-15" dirty="0">
                <a:solidFill>
                  <a:srgbClr val="FF0000"/>
                </a:solidFill>
                <a:latin typeface="Times New Roman" panose="02020603050405020304" pitchFamily="18" charset="0"/>
                <a:ea typeface="Times New Roman" panose="02020603050405020304" pitchFamily="18" charset="0"/>
              </a:rPr>
              <a:t>о</a:t>
            </a:r>
            <a:r>
              <a:rPr lang="ru-RU" sz="2400" b="1" dirty="0">
                <a:solidFill>
                  <a:srgbClr val="FF0000"/>
                </a:solidFill>
                <a:latin typeface="Times New Roman" panose="02020603050405020304" pitchFamily="18" charset="0"/>
                <a:ea typeface="Times New Roman" panose="02020603050405020304" pitchFamily="18" charset="0"/>
              </a:rPr>
              <a:t>це</a:t>
            </a:r>
            <a:r>
              <a:rPr lang="ru-RU" sz="2400" b="1" spc="5" dirty="0">
                <a:solidFill>
                  <a:srgbClr val="FF0000"/>
                </a:solidFill>
                <a:latin typeface="Times New Roman" panose="02020603050405020304" pitchFamily="18" charset="0"/>
                <a:ea typeface="Times New Roman" panose="02020603050405020304" pitchFamily="18" charset="0"/>
              </a:rPr>
              <a:t>н</a:t>
            </a:r>
            <a:r>
              <a:rPr lang="ru-RU" sz="2400" b="1" dirty="0">
                <a:solidFill>
                  <a:srgbClr val="FF0000"/>
                </a:solidFill>
                <a:latin typeface="Times New Roman" panose="02020603050405020304" pitchFamily="18" charset="0"/>
                <a:ea typeface="Times New Roman" panose="02020603050405020304" pitchFamily="18" charset="0"/>
              </a:rPr>
              <a:t>ки</a:t>
            </a:r>
            <a:r>
              <a:rPr lang="ru-RU" sz="2400" dirty="0">
                <a:solidFill>
                  <a:srgbClr val="FF0000"/>
                </a:solidFill>
                <a:latin typeface="Times New Roman" panose="02020603050405020304" pitchFamily="18" charset="0"/>
                <a:ea typeface="Times New Roman" panose="02020603050405020304" pitchFamily="18" charset="0"/>
              </a:rPr>
              <a:t> </a:t>
            </a:r>
            <a:r>
              <a:rPr lang="ru-RU" sz="2400" b="1" spc="5" dirty="0">
                <a:solidFill>
                  <a:srgbClr val="FF0000"/>
                </a:solidFill>
                <a:latin typeface="Times New Roman" panose="02020603050405020304" pitchFamily="18" charset="0"/>
                <a:ea typeface="Times New Roman" panose="02020603050405020304" pitchFamily="18" charset="0"/>
              </a:rPr>
              <a:t>з</a:t>
            </a:r>
            <a:r>
              <a:rPr lang="ru-RU" sz="2400" b="1" dirty="0">
                <a:solidFill>
                  <a:srgbClr val="FF0000"/>
                </a:solidFill>
                <a:latin typeface="Times New Roman" panose="02020603050405020304" pitchFamily="18" charset="0"/>
                <a:ea typeface="Times New Roman" panose="02020603050405020304" pitchFamily="18" charset="0"/>
              </a:rPr>
              <a:t>а</a:t>
            </a:r>
            <a:r>
              <a:rPr lang="ru-RU" sz="2400" spc="5" dirty="0">
                <a:solidFill>
                  <a:srgbClr val="FF0000"/>
                </a:solidFill>
                <a:latin typeface="Times New Roman" panose="02020603050405020304" pitchFamily="18" charset="0"/>
                <a:ea typeface="Times New Roman" panose="02020603050405020304" pitchFamily="18" charset="0"/>
              </a:rPr>
              <a:t> </a:t>
            </a:r>
            <a:r>
              <a:rPr lang="ru-RU" sz="2400" b="1" dirty="0">
                <a:solidFill>
                  <a:srgbClr val="FF0000"/>
                </a:solidFill>
                <a:latin typeface="Times New Roman" panose="02020603050405020304" pitchFamily="18" charset="0"/>
                <a:ea typeface="Times New Roman" panose="02020603050405020304" pitchFamily="18" charset="0"/>
              </a:rPr>
              <a:t>экзаме</a:t>
            </a:r>
            <a:r>
              <a:rPr lang="ru-RU" sz="2400" b="1" spc="5" dirty="0">
                <a:solidFill>
                  <a:srgbClr val="FF0000"/>
                </a:solidFill>
                <a:latin typeface="Times New Roman" panose="02020603050405020304" pitchFamily="18" charset="0"/>
                <a:ea typeface="Times New Roman" panose="02020603050405020304" pitchFamily="18" charset="0"/>
              </a:rPr>
              <a:t>н</a:t>
            </a:r>
            <a:r>
              <a:rPr lang="ru-RU" sz="2400" b="1" dirty="0">
                <a:solidFill>
                  <a:srgbClr val="FF0000"/>
                </a:solidFill>
                <a:latin typeface="Times New Roman" panose="02020603050405020304" pitchFamily="18" charset="0"/>
                <a:ea typeface="Times New Roman" panose="02020603050405020304" pitchFamily="18" charset="0"/>
              </a:rPr>
              <a:t>ац</a:t>
            </a:r>
            <a:r>
              <a:rPr lang="ru-RU" sz="2400" b="1" spc="10" dirty="0">
                <a:solidFill>
                  <a:srgbClr val="FF0000"/>
                </a:solidFill>
                <a:latin typeface="Times New Roman" panose="02020603050405020304" pitchFamily="18" charset="0"/>
                <a:ea typeface="Times New Roman" panose="02020603050405020304" pitchFamily="18" charset="0"/>
              </a:rPr>
              <a:t>и</a:t>
            </a:r>
            <a:r>
              <a:rPr lang="ru-RU" sz="2400" b="1" spc="-20" dirty="0">
                <a:solidFill>
                  <a:srgbClr val="FF0000"/>
                </a:solidFill>
                <a:latin typeface="Times New Roman" panose="02020603050405020304" pitchFamily="18" charset="0"/>
                <a:ea typeface="Times New Roman" panose="02020603050405020304" pitchFamily="18" charset="0"/>
              </a:rPr>
              <a:t>о</a:t>
            </a:r>
            <a:r>
              <a:rPr lang="ru-RU" sz="2400" b="1" dirty="0">
                <a:solidFill>
                  <a:srgbClr val="FF0000"/>
                </a:solidFill>
                <a:latin typeface="Times New Roman" panose="02020603050405020304" pitchFamily="18" charset="0"/>
                <a:ea typeface="Times New Roman" panose="02020603050405020304" pitchFamily="18" charset="0"/>
              </a:rPr>
              <a:t>н</a:t>
            </a:r>
            <a:r>
              <a:rPr lang="ru-RU" sz="2400" b="1" spc="-5" dirty="0">
                <a:solidFill>
                  <a:srgbClr val="FF0000"/>
                </a:solidFill>
                <a:latin typeface="Times New Roman" panose="02020603050405020304" pitchFamily="18" charset="0"/>
                <a:ea typeface="Times New Roman" panose="02020603050405020304" pitchFamily="18" charset="0"/>
              </a:rPr>
              <a:t>н</a:t>
            </a:r>
            <a:r>
              <a:rPr lang="ru-RU" sz="2400" b="1" spc="15" dirty="0">
                <a:solidFill>
                  <a:srgbClr val="FF0000"/>
                </a:solidFill>
                <a:latin typeface="Times New Roman" panose="02020603050405020304" pitchFamily="18" charset="0"/>
                <a:ea typeface="Times New Roman" panose="02020603050405020304" pitchFamily="18" charset="0"/>
              </a:rPr>
              <a:t>у</a:t>
            </a:r>
            <a:r>
              <a:rPr lang="ru-RU" sz="2400" b="1" dirty="0">
                <a:solidFill>
                  <a:srgbClr val="FF0000"/>
                </a:solidFill>
                <a:latin typeface="Times New Roman" panose="02020603050405020304" pitchFamily="18" charset="0"/>
                <a:ea typeface="Times New Roman" panose="02020603050405020304" pitchFamily="18" charset="0"/>
              </a:rPr>
              <a:t>ю</a:t>
            </a:r>
            <a:r>
              <a:rPr lang="ru-RU" sz="2400" dirty="0">
                <a:solidFill>
                  <a:srgbClr val="FF0000"/>
                </a:solidFill>
                <a:latin typeface="Times New Roman" panose="02020603050405020304" pitchFamily="18" charset="0"/>
                <a:ea typeface="Times New Roman" panose="02020603050405020304" pitchFamily="18" charset="0"/>
              </a:rPr>
              <a:t> </a:t>
            </a:r>
            <a:r>
              <a:rPr lang="ru-RU" sz="2400" b="1" spc="-20" dirty="0">
                <a:solidFill>
                  <a:srgbClr val="FF0000"/>
                </a:solidFill>
                <a:latin typeface="Times New Roman" panose="02020603050405020304" pitchFamily="18" charset="0"/>
                <a:ea typeface="Times New Roman" panose="02020603050405020304" pitchFamily="18" charset="0"/>
              </a:rPr>
              <a:t>р</a:t>
            </a:r>
            <a:r>
              <a:rPr lang="ru-RU" sz="2400" b="1" dirty="0">
                <a:solidFill>
                  <a:srgbClr val="FF0000"/>
                </a:solidFill>
                <a:latin typeface="Times New Roman" panose="02020603050405020304" pitchFamily="18" charset="0"/>
                <a:ea typeface="Times New Roman" panose="02020603050405020304" pitchFamily="18" charset="0"/>
              </a:rPr>
              <a:t>а</a:t>
            </a:r>
            <a:r>
              <a:rPr lang="ru-RU" sz="2400" b="1" spc="15" dirty="0">
                <a:solidFill>
                  <a:srgbClr val="FF0000"/>
                </a:solidFill>
                <a:latin typeface="Times New Roman" panose="02020603050405020304" pitchFamily="18" charset="0"/>
                <a:ea typeface="Times New Roman" panose="02020603050405020304" pitchFamily="18" charset="0"/>
              </a:rPr>
              <a:t>б</a:t>
            </a:r>
            <a:r>
              <a:rPr lang="ru-RU" sz="2400" b="1" spc="-20" dirty="0">
                <a:solidFill>
                  <a:srgbClr val="FF0000"/>
                </a:solidFill>
                <a:latin typeface="Times New Roman" panose="02020603050405020304" pitchFamily="18" charset="0"/>
                <a:ea typeface="Times New Roman" panose="02020603050405020304" pitchFamily="18" charset="0"/>
              </a:rPr>
              <a:t>о</a:t>
            </a:r>
            <a:r>
              <a:rPr lang="ru-RU" sz="2400" b="1" dirty="0">
                <a:solidFill>
                  <a:srgbClr val="FF0000"/>
                </a:solidFill>
                <a:latin typeface="Times New Roman" panose="02020603050405020304" pitchFamily="18" charset="0"/>
                <a:ea typeface="Times New Roman" panose="02020603050405020304" pitchFamily="18" charset="0"/>
              </a:rPr>
              <a:t>ту</a:t>
            </a:r>
            <a:endParaRPr lang="ru-RU" sz="2400" dirty="0">
              <a:solidFill>
                <a:srgbClr val="FF0000"/>
              </a:solidFill>
              <a:effectLst/>
              <a:latin typeface="Calibri" panose="020F0502020204030204" pitchFamily="34" charset="0"/>
              <a:ea typeface="Calibri" panose="020F0502020204030204"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2627060964"/>
              </p:ext>
            </p:extLst>
          </p:nvPr>
        </p:nvGraphicFramePr>
        <p:xfrm>
          <a:off x="971600" y="1196752"/>
          <a:ext cx="7056784" cy="1767969"/>
        </p:xfrm>
        <a:graphic>
          <a:graphicData uri="http://schemas.openxmlformats.org/drawingml/2006/table">
            <a:tbl>
              <a:tblPr>
                <a:tableStyleId>{5C22544A-7EE6-4342-B048-85BDC9FD1C3A}</a:tableStyleId>
              </a:tblPr>
              <a:tblGrid>
                <a:gridCol w="2272223"/>
                <a:gridCol w="2191072"/>
                <a:gridCol w="2593489"/>
              </a:tblGrid>
              <a:tr h="575945">
                <a:tc>
                  <a:txBody>
                    <a:bodyPr/>
                    <a:lstStyle/>
                    <a:p>
                      <a:pPr marL="233045" marR="192405" algn="ctr">
                        <a:lnSpc>
                          <a:spcPct val="99000"/>
                        </a:lnSpc>
                        <a:spcBef>
                          <a:spcPts val="30"/>
                        </a:spcBef>
                        <a:spcAft>
                          <a:spcPts val="0"/>
                        </a:spcAft>
                      </a:pPr>
                      <a:r>
                        <a:rPr lang="ru-RU" sz="1600" b="1" dirty="0" err="1">
                          <a:solidFill>
                            <a:schemeClr val="bg1"/>
                          </a:solidFill>
                          <a:effectLst/>
                          <a:latin typeface="Times New Roman" panose="02020603050405020304" pitchFamily="18" charset="0"/>
                          <a:cs typeface="Times New Roman" panose="02020603050405020304" pitchFamily="18" charset="0"/>
                        </a:rPr>
                        <a:t>Ем</a:t>
                      </a:r>
                      <a:r>
                        <a:rPr lang="ru-RU" sz="1600" b="1" spc="5" dirty="0" err="1">
                          <a:solidFill>
                            <a:schemeClr val="bg1"/>
                          </a:solidFill>
                          <a:effectLst/>
                          <a:latin typeface="Times New Roman" panose="02020603050405020304" pitchFamily="18" charset="0"/>
                          <a:cs typeface="Times New Roman" panose="02020603050405020304" pitchFamily="18" charset="0"/>
                        </a:rPr>
                        <a:t>т</a:t>
                      </a:r>
                      <a:r>
                        <a:rPr lang="ru-RU" sz="1600" b="1" dirty="0" err="1">
                          <a:solidFill>
                            <a:schemeClr val="bg1"/>
                          </a:solidFill>
                          <a:effectLst/>
                          <a:latin typeface="Times New Roman" panose="02020603050405020304" pitchFamily="18" charset="0"/>
                          <a:cs typeface="Times New Roman" panose="02020603050405020304" pitchFamily="18" charset="0"/>
                        </a:rPr>
                        <a:t>и</a:t>
                      </a:r>
                      <a:r>
                        <a:rPr lang="ru-RU" sz="1600" b="1" spc="-25" dirty="0" err="1">
                          <a:solidFill>
                            <a:schemeClr val="bg1"/>
                          </a:solidFill>
                          <a:effectLst/>
                          <a:latin typeface="Times New Roman" panose="02020603050405020304" pitchFamily="18" charset="0"/>
                          <a:cs typeface="Times New Roman" panose="02020603050405020304" pitchFamily="18" charset="0"/>
                        </a:rPr>
                        <a:t>х</a:t>
                      </a:r>
                      <a:r>
                        <a:rPr lang="ru-RU" sz="1600" b="1" dirty="0" err="1">
                          <a:solidFill>
                            <a:schemeClr val="bg1"/>
                          </a:solidFill>
                          <a:effectLst/>
                          <a:latin typeface="Times New Roman" panose="02020603050405020304" pitchFamily="18" charset="0"/>
                          <a:cs typeface="Times New Roman" panose="02020603050405020304" pitchFamily="18" charset="0"/>
                        </a:rPr>
                        <a:t>ан</a:t>
                      </a:r>
                      <a:r>
                        <a:rPr lang="ru-RU" sz="1600" b="1" dirty="0">
                          <a:solidFill>
                            <a:schemeClr val="bg1"/>
                          </a:solidFill>
                          <a:effectLst/>
                          <a:latin typeface="Times New Roman" panose="02020603050405020304" pitchFamily="18" charset="0"/>
                          <a:cs typeface="Times New Roman" panose="02020603050405020304" pitchFamily="18" charset="0"/>
                        </a:rPr>
                        <a:t> </a:t>
                      </a:r>
                      <a:r>
                        <a:rPr lang="ru-RU" sz="1600" b="1" dirty="0" err="1">
                          <a:solidFill>
                            <a:schemeClr val="bg1"/>
                          </a:solidFill>
                          <a:effectLst/>
                          <a:latin typeface="Times New Roman" panose="02020603050405020304" pitchFamily="18" charset="0"/>
                          <a:cs typeface="Times New Roman" panose="02020603050405020304" pitchFamily="18" charset="0"/>
                        </a:rPr>
                        <a:t>жұмыс</a:t>
                      </a:r>
                      <a:r>
                        <a:rPr lang="ru-RU" sz="1600" b="1" spc="-10" dirty="0" err="1">
                          <a:solidFill>
                            <a:schemeClr val="bg1"/>
                          </a:solidFill>
                          <a:effectLst/>
                          <a:latin typeface="Times New Roman" panose="02020603050405020304" pitchFamily="18" charset="0"/>
                          <a:cs typeface="Times New Roman" panose="02020603050405020304" pitchFamily="18" charset="0"/>
                        </a:rPr>
                        <a:t>ы</a:t>
                      </a:r>
                      <a:r>
                        <a:rPr lang="ru-RU" sz="1600" b="1" dirty="0" err="1">
                          <a:solidFill>
                            <a:schemeClr val="bg1"/>
                          </a:solidFill>
                          <a:effectLst/>
                          <a:latin typeface="Times New Roman" panose="02020603050405020304" pitchFamily="18" charset="0"/>
                          <a:cs typeface="Times New Roman" panose="02020603050405020304" pitchFamily="18" charset="0"/>
                        </a:rPr>
                        <a:t>н</a:t>
                      </a:r>
                      <a:r>
                        <a:rPr lang="ru-RU" sz="1600" b="1" spc="10" dirty="0" err="1">
                          <a:solidFill>
                            <a:schemeClr val="bg1"/>
                          </a:solidFill>
                          <a:effectLst/>
                          <a:latin typeface="Times New Roman" panose="02020603050405020304" pitchFamily="18" charset="0"/>
                          <a:cs typeface="Times New Roman" panose="02020603050405020304" pitchFamily="18" charset="0"/>
                        </a:rPr>
                        <a:t>ы</a:t>
                      </a:r>
                      <a:r>
                        <a:rPr lang="ru-RU" sz="1600" b="1" dirty="0" err="1">
                          <a:solidFill>
                            <a:schemeClr val="bg1"/>
                          </a:solidFill>
                          <a:effectLst/>
                          <a:latin typeface="Times New Roman" panose="02020603050405020304" pitchFamily="18" charset="0"/>
                          <a:cs typeface="Times New Roman" panose="02020603050405020304" pitchFamily="18" charset="0"/>
                        </a:rPr>
                        <a:t>ң</a:t>
                      </a:r>
                      <a:r>
                        <a:rPr lang="ru-RU" sz="1600" b="1" dirty="0">
                          <a:solidFill>
                            <a:schemeClr val="bg1"/>
                          </a:solidFill>
                          <a:effectLst/>
                          <a:latin typeface="Times New Roman" panose="02020603050405020304" pitchFamily="18" charset="0"/>
                          <a:cs typeface="Times New Roman" panose="02020603050405020304" pitchFamily="18" charset="0"/>
                        </a:rPr>
                        <a:t> </a:t>
                      </a:r>
                      <a:r>
                        <a:rPr lang="ru-RU" sz="1600" b="1" dirty="0" err="1">
                          <a:solidFill>
                            <a:schemeClr val="bg1"/>
                          </a:solidFill>
                          <a:effectLst/>
                          <a:latin typeface="Times New Roman" panose="02020603050405020304" pitchFamily="18" charset="0"/>
                          <a:cs typeface="Times New Roman" panose="02020603050405020304" pitchFamily="18" charset="0"/>
                        </a:rPr>
                        <a:t>ба</a:t>
                      </a:r>
                      <a:r>
                        <a:rPr lang="ru-RU" sz="1600" b="1" spc="-10" dirty="0" err="1">
                          <a:solidFill>
                            <a:schemeClr val="bg1"/>
                          </a:solidFill>
                          <a:effectLst/>
                          <a:latin typeface="Times New Roman" panose="02020603050405020304" pitchFamily="18" charset="0"/>
                          <a:cs typeface="Times New Roman" panose="02020603050405020304" pitchFamily="18" charset="0"/>
                        </a:rPr>
                        <a:t>лд</a:t>
                      </a:r>
                      <a:r>
                        <a:rPr lang="ru-RU" sz="1600" b="1" spc="15" dirty="0" err="1">
                          <a:solidFill>
                            <a:schemeClr val="bg1"/>
                          </a:solidFill>
                          <a:effectLst/>
                          <a:latin typeface="Times New Roman" panose="02020603050405020304" pitchFamily="18" charset="0"/>
                          <a:cs typeface="Times New Roman" panose="02020603050405020304" pitchFamily="18" charset="0"/>
                        </a:rPr>
                        <a:t>а</a:t>
                      </a:r>
                      <a:r>
                        <a:rPr lang="ru-RU" sz="1600" b="1" spc="-15" dirty="0" err="1">
                          <a:solidFill>
                            <a:schemeClr val="bg1"/>
                          </a:solidFill>
                          <a:effectLst/>
                          <a:latin typeface="Times New Roman" panose="02020603050405020304" pitchFamily="18" charset="0"/>
                          <a:cs typeface="Times New Roman" panose="02020603050405020304" pitchFamily="18" charset="0"/>
                        </a:rPr>
                        <a:t>р</a:t>
                      </a:r>
                      <a:r>
                        <a:rPr lang="ru-RU" sz="1600" b="1" dirty="0" err="1">
                          <a:solidFill>
                            <a:schemeClr val="bg1"/>
                          </a:solidFill>
                          <a:effectLst/>
                          <a:latin typeface="Times New Roman" panose="02020603050405020304" pitchFamily="18" charset="0"/>
                          <a:cs typeface="Times New Roman" panose="02020603050405020304" pitchFamily="18" charset="0"/>
                        </a:rPr>
                        <a:t>ы</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207010" marR="163830" algn="ctr">
                        <a:lnSpc>
                          <a:spcPct val="99000"/>
                        </a:lnSpc>
                        <a:spcBef>
                          <a:spcPts val="30"/>
                        </a:spcBef>
                        <a:spcAft>
                          <a:spcPts val="0"/>
                        </a:spcAft>
                      </a:pPr>
                      <a:r>
                        <a:rPr lang="ru-RU" sz="1600" b="1" dirty="0" err="1">
                          <a:solidFill>
                            <a:schemeClr val="bg1"/>
                          </a:solidFill>
                          <a:effectLst/>
                          <a:latin typeface="Times New Roman" panose="02020603050405020304" pitchFamily="18" charset="0"/>
                          <a:cs typeface="Times New Roman" panose="02020603050405020304" pitchFamily="18" charset="0"/>
                        </a:rPr>
                        <a:t>Ба</a:t>
                      </a:r>
                      <a:r>
                        <a:rPr lang="ru-RU" sz="1600" b="1" spc="-5" dirty="0" err="1">
                          <a:solidFill>
                            <a:schemeClr val="bg1"/>
                          </a:solidFill>
                          <a:effectLst/>
                          <a:latin typeface="Times New Roman" panose="02020603050405020304" pitchFamily="18" charset="0"/>
                          <a:cs typeface="Times New Roman" panose="02020603050405020304" pitchFamily="18" charset="0"/>
                        </a:rPr>
                        <a:t>лд</a:t>
                      </a:r>
                      <a:r>
                        <a:rPr lang="ru-RU" sz="1600" b="1" spc="15" dirty="0" err="1">
                          <a:solidFill>
                            <a:schemeClr val="bg1"/>
                          </a:solidFill>
                          <a:effectLst/>
                          <a:latin typeface="Times New Roman" panose="02020603050405020304" pitchFamily="18" charset="0"/>
                          <a:cs typeface="Times New Roman" panose="02020603050405020304" pitchFamily="18" charset="0"/>
                        </a:rPr>
                        <a:t>а</a:t>
                      </a:r>
                      <a:r>
                        <a:rPr lang="ru-RU" sz="1600" b="1" spc="-15" dirty="0" err="1">
                          <a:solidFill>
                            <a:schemeClr val="bg1"/>
                          </a:solidFill>
                          <a:effectLst/>
                          <a:latin typeface="Times New Roman" panose="02020603050405020304" pitchFamily="18" charset="0"/>
                          <a:cs typeface="Times New Roman" panose="02020603050405020304" pitchFamily="18" charset="0"/>
                        </a:rPr>
                        <a:t>р</a:t>
                      </a:r>
                      <a:r>
                        <a:rPr lang="ru-RU" sz="1600" b="1" spc="5" dirty="0" err="1">
                          <a:solidFill>
                            <a:schemeClr val="bg1"/>
                          </a:solidFill>
                          <a:effectLst/>
                          <a:latin typeface="Times New Roman" panose="02020603050405020304" pitchFamily="18" charset="0"/>
                          <a:cs typeface="Times New Roman" panose="02020603050405020304" pitchFamily="18" charset="0"/>
                        </a:rPr>
                        <a:t>д</a:t>
                      </a:r>
                      <a:r>
                        <a:rPr lang="ru-RU" sz="1600" b="1" dirty="0" err="1">
                          <a:solidFill>
                            <a:schemeClr val="bg1"/>
                          </a:solidFill>
                          <a:effectLst/>
                          <a:latin typeface="Times New Roman" panose="02020603050405020304" pitchFamily="18" charset="0"/>
                          <a:cs typeface="Times New Roman" panose="02020603050405020304" pitchFamily="18" charset="0"/>
                        </a:rPr>
                        <a:t>ың</a:t>
                      </a:r>
                      <a:r>
                        <a:rPr lang="ru-RU" sz="1600" b="1" dirty="0">
                          <a:solidFill>
                            <a:schemeClr val="bg1"/>
                          </a:solidFill>
                          <a:effectLst/>
                          <a:latin typeface="Times New Roman" panose="02020603050405020304" pitchFamily="18" charset="0"/>
                          <a:cs typeface="Times New Roman" panose="02020603050405020304" pitchFamily="18" charset="0"/>
                        </a:rPr>
                        <a:t> %</a:t>
                      </a:r>
                      <a:r>
                        <a:rPr lang="ru-RU" sz="1600" b="1" spc="-15" dirty="0">
                          <a:solidFill>
                            <a:schemeClr val="bg1"/>
                          </a:solidFill>
                          <a:effectLst/>
                          <a:latin typeface="Times New Roman" panose="02020603050405020304" pitchFamily="18" charset="0"/>
                          <a:cs typeface="Times New Roman" panose="02020603050405020304" pitchFamily="18" charset="0"/>
                        </a:rPr>
                        <a:t> </a:t>
                      </a:r>
                      <a:r>
                        <a:rPr lang="ru-RU" sz="1600" b="1" dirty="0" err="1">
                          <a:solidFill>
                            <a:schemeClr val="bg1"/>
                          </a:solidFill>
                          <a:effectLst/>
                          <a:latin typeface="Times New Roman" panose="02020603050405020304" pitchFamily="18" charset="0"/>
                          <a:cs typeface="Times New Roman" panose="02020603050405020304" pitchFamily="18" charset="0"/>
                        </a:rPr>
                        <a:t>па</a:t>
                      </a:r>
                      <a:r>
                        <a:rPr lang="ru-RU" sz="1600" b="1" spc="10" dirty="0" err="1">
                          <a:solidFill>
                            <a:schemeClr val="bg1"/>
                          </a:solidFill>
                          <a:effectLst/>
                          <a:latin typeface="Times New Roman" panose="02020603050405020304" pitchFamily="18" charset="0"/>
                          <a:cs typeface="Times New Roman" panose="02020603050405020304" pitchFamily="18" charset="0"/>
                        </a:rPr>
                        <a:t>й</a:t>
                      </a:r>
                      <a:r>
                        <a:rPr lang="ru-RU" sz="1600" b="1" dirty="0" err="1">
                          <a:solidFill>
                            <a:schemeClr val="bg1"/>
                          </a:solidFill>
                          <a:effectLst/>
                          <a:latin typeface="Times New Roman" panose="02020603050405020304" pitchFamily="18" charset="0"/>
                          <a:cs typeface="Times New Roman" panose="02020603050405020304" pitchFamily="18" charset="0"/>
                        </a:rPr>
                        <a:t>ызд</a:t>
                      </a:r>
                      <a:r>
                        <a:rPr lang="ru-RU" sz="1600" b="1" spc="-5" dirty="0" err="1">
                          <a:solidFill>
                            <a:schemeClr val="bg1"/>
                          </a:solidFill>
                          <a:effectLst/>
                          <a:latin typeface="Times New Roman" panose="02020603050405020304" pitchFamily="18" charset="0"/>
                          <a:cs typeface="Times New Roman" panose="02020603050405020304" pitchFamily="18" charset="0"/>
                        </a:rPr>
                        <a:t>ы</a:t>
                      </a:r>
                      <a:r>
                        <a:rPr lang="ru-RU" sz="1600" b="1" dirty="0" err="1">
                          <a:solidFill>
                            <a:schemeClr val="bg1"/>
                          </a:solidFill>
                          <a:effectLst/>
                          <a:latin typeface="Times New Roman" panose="02020603050405020304" pitchFamily="18" charset="0"/>
                          <a:cs typeface="Times New Roman" panose="02020603050405020304" pitchFamily="18" charset="0"/>
                        </a:rPr>
                        <a:t>қ</a:t>
                      </a:r>
                      <a:r>
                        <a:rPr lang="ru-RU" sz="1600" b="1" dirty="0">
                          <a:solidFill>
                            <a:schemeClr val="bg1"/>
                          </a:solidFill>
                          <a:effectLst/>
                          <a:latin typeface="Times New Roman" panose="02020603050405020304" pitchFamily="18" charset="0"/>
                          <a:cs typeface="Times New Roman" panose="02020603050405020304" pitchFamily="18" charset="0"/>
                        </a:rPr>
                        <a:t> </a:t>
                      </a:r>
                      <a:r>
                        <a:rPr lang="ru-RU" sz="1600" b="1" dirty="0" err="1">
                          <a:solidFill>
                            <a:schemeClr val="bg1"/>
                          </a:solidFill>
                          <a:effectLst/>
                          <a:latin typeface="Times New Roman" panose="02020603050405020304" pitchFamily="18" charset="0"/>
                          <a:cs typeface="Times New Roman" panose="02020603050405020304" pitchFamily="18" charset="0"/>
                        </a:rPr>
                        <a:t>мазмұны</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1097280">
                        <a:lnSpc>
                          <a:spcPct val="107000"/>
                        </a:lnSpc>
                        <a:spcBef>
                          <a:spcPts val="30"/>
                        </a:spcBef>
                        <a:spcAft>
                          <a:spcPts val="0"/>
                        </a:spcAft>
                      </a:pPr>
                      <a:r>
                        <a:rPr lang="ru-RU" sz="1600" b="1" spc="5" dirty="0" err="1">
                          <a:solidFill>
                            <a:schemeClr val="bg1"/>
                          </a:solidFill>
                          <a:effectLst/>
                          <a:latin typeface="Times New Roman" panose="02020603050405020304" pitchFamily="18" charset="0"/>
                          <a:cs typeface="Times New Roman" panose="02020603050405020304" pitchFamily="18" charset="0"/>
                        </a:rPr>
                        <a:t>Б</a:t>
                      </a:r>
                      <a:r>
                        <a:rPr lang="ru-RU" sz="1600" b="1" dirty="0" err="1">
                          <a:solidFill>
                            <a:schemeClr val="bg1"/>
                          </a:solidFill>
                          <a:effectLst/>
                          <a:latin typeface="Times New Roman" panose="02020603050405020304" pitchFamily="18" charset="0"/>
                          <a:cs typeface="Times New Roman" panose="02020603050405020304" pitchFamily="18" charset="0"/>
                        </a:rPr>
                        <a:t>а</a:t>
                      </a:r>
                      <a:r>
                        <a:rPr lang="ru-RU" sz="1600" b="1" spc="5" dirty="0" err="1">
                          <a:solidFill>
                            <a:schemeClr val="bg1"/>
                          </a:solidFill>
                          <a:effectLst/>
                          <a:latin typeface="Times New Roman" panose="02020603050405020304" pitchFamily="18" charset="0"/>
                          <a:cs typeface="Times New Roman" panose="02020603050405020304" pitchFamily="18" charset="0"/>
                        </a:rPr>
                        <a:t>ғ</a:t>
                      </a:r>
                      <a:r>
                        <a:rPr lang="ru-RU" sz="1600" b="1" dirty="0" err="1">
                          <a:solidFill>
                            <a:schemeClr val="bg1"/>
                          </a:solidFill>
                          <a:effectLst/>
                          <a:latin typeface="Times New Roman" panose="02020603050405020304" pitchFamily="18" charset="0"/>
                          <a:cs typeface="Times New Roman" panose="02020603050405020304" pitchFamily="18" charset="0"/>
                        </a:rPr>
                        <a:t>а</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r>
              <a:tr h="194945">
                <a:tc>
                  <a:txBody>
                    <a:bodyPr/>
                    <a:lstStyle/>
                    <a:p>
                      <a:pPr marL="563880">
                        <a:lnSpc>
                          <a:spcPct val="107000"/>
                        </a:lnSpc>
                        <a:spcBef>
                          <a:spcPts val="1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0-14</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99060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0-29</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43561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2</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dirty="0" err="1">
                          <a:effectLst/>
                          <a:latin typeface="Times New Roman" panose="02020603050405020304" pitchFamily="18" charset="0"/>
                          <a:cs typeface="Times New Roman" panose="02020603050405020304" pitchFamily="18" charset="0"/>
                        </a:rPr>
                        <a:t>қанағаттанарлықс</a:t>
                      </a:r>
                      <a:r>
                        <a:rPr lang="ru-RU" sz="1600" spc="-5" dirty="0" err="1">
                          <a:effectLst/>
                          <a:latin typeface="Times New Roman" panose="02020603050405020304" pitchFamily="18" charset="0"/>
                          <a:cs typeface="Times New Roman" panose="02020603050405020304" pitchFamily="18" charset="0"/>
                        </a:rPr>
                        <a:t>ы</a:t>
                      </a:r>
                      <a:r>
                        <a:rPr lang="ru-RU" sz="1600" spc="-10" dirty="0" err="1">
                          <a:effectLst/>
                          <a:latin typeface="Times New Roman" panose="02020603050405020304" pitchFamily="18" charset="0"/>
                          <a:cs typeface="Times New Roman" panose="02020603050405020304" pitchFamily="18" charset="0"/>
                        </a:rPr>
                        <a:t>з</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4945">
                <a:tc>
                  <a:txBody>
                    <a:bodyPr/>
                    <a:lstStyle/>
                    <a:p>
                      <a:pPr marL="524510">
                        <a:lnSpc>
                          <a:spcPct val="107000"/>
                        </a:lnSpc>
                        <a:spcBef>
                          <a:spcPts val="1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15-27</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94805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30-54</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56070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3</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dirty="0" err="1">
                          <a:effectLst/>
                          <a:latin typeface="Times New Roman" panose="02020603050405020304" pitchFamily="18" charset="0"/>
                          <a:cs typeface="Times New Roman" panose="02020603050405020304" pitchFamily="18" charset="0"/>
                        </a:rPr>
                        <a:t>қанағат</a:t>
                      </a:r>
                      <a:r>
                        <a:rPr lang="ru-RU" sz="1600" spc="10" dirty="0" err="1">
                          <a:effectLst/>
                          <a:latin typeface="Times New Roman" panose="02020603050405020304" pitchFamily="18" charset="0"/>
                          <a:cs typeface="Times New Roman" panose="02020603050405020304" pitchFamily="18" charset="0"/>
                        </a:rPr>
                        <a:t>т</a:t>
                      </a:r>
                      <a:r>
                        <a:rPr lang="ru-RU" sz="1600" dirty="0" err="1">
                          <a:effectLst/>
                          <a:latin typeface="Times New Roman" panose="02020603050405020304" pitchFamily="18" charset="0"/>
                          <a:cs typeface="Times New Roman" panose="02020603050405020304" pitchFamily="18" charset="0"/>
                        </a:rPr>
                        <a:t>анарл</a:t>
                      </a:r>
                      <a:r>
                        <a:rPr lang="ru-RU" sz="1600" spc="-5" dirty="0" err="1">
                          <a:effectLst/>
                          <a:latin typeface="Times New Roman" panose="02020603050405020304" pitchFamily="18" charset="0"/>
                          <a:cs typeface="Times New Roman" panose="02020603050405020304" pitchFamily="18" charset="0"/>
                        </a:rPr>
                        <a:t>ық</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7485">
                <a:tc>
                  <a:txBody>
                    <a:bodyPr/>
                    <a:lstStyle/>
                    <a:p>
                      <a:pPr marL="524510">
                        <a:lnSpc>
                          <a:spcPct val="107000"/>
                        </a:lnSpc>
                        <a:spcBef>
                          <a:spcPts val="3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28-39</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948055">
                        <a:lnSpc>
                          <a:spcPct val="107000"/>
                        </a:lnSpc>
                        <a:spcBef>
                          <a:spcPts val="30"/>
                        </a:spcBef>
                        <a:spcAft>
                          <a:spcPts val="0"/>
                        </a:spcAft>
                      </a:pPr>
                      <a:r>
                        <a:rPr lang="ru-RU" sz="1600">
                          <a:effectLst/>
                          <a:latin typeface="Times New Roman" panose="02020603050405020304" pitchFamily="18" charset="0"/>
                          <a:cs typeface="Times New Roman" panose="02020603050405020304" pitchFamily="18" charset="0"/>
                        </a:rPr>
                        <a:t>55-79</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932815">
                        <a:lnSpc>
                          <a:spcPct val="107000"/>
                        </a:lnSpc>
                        <a:spcBef>
                          <a:spcPts val="30"/>
                        </a:spcBef>
                        <a:spcAft>
                          <a:spcPts val="0"/>
                        </a:spcAft>
                      </a:pPr>
                      <a:r>
                        <a:rPr lang="ru-RU" sz="1600" dirty="0">
                          <a:effectLst/>
                          <a:latin typeface="Times New Roman" panose="02020603050405020304" pitchFamily="18" charset="0"/>
                          <a:cs typeface="Times New Roman" panose="02020603050405020304" pitchFamily="18" charset="0"/>
                        </a:rPr>
                        <a:t>4</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spc="-5" dirty="0" err="1">
                          <a:effectLst/>
                          <a:latin typeface="Times New Roman" panose="02020603050405020304" pitchFamily="18" charset="0"/>
                          <a:cs typeface="Times New Roman" panose="02020603050405020304" pitchFamily="18" charset="0"/>
                        </a:rPr>
                        <a:t>ж</a:t>
                      </a:r>
                      <a:r>
                        <a:rPr lang="ru-RU" sz="1600" dirty="0" err="1">
                          <a:effectLst/>
                          <a:latin typeface="Times New Roman" panose="02020603050405020304" pitchFamily="18" charset="0"/>
                          <a:cs typeface="Times New Roman" panose="02020603050405020304" pitchFamily="18" charset="0"/>
                        </a:rPr>
                        <a:t>а</a:t>
                      </a:r>
                      <a:r>
                        <a:rPr lang="ru-RU" sz="1600" spc="-5" dirty="0" err="1">
                          <a:effectLst/>
                          <a:latin typeface="Times New Roman" panose="02020603050405020304" pitchFamily="18" charset="0"/>
                          <a:cs typeface="Times New Roman" panose="02020603050405020304" pitchFamily="18" charset="0"/>
                        </a:rPr>
                        <a:t>қ</a:t>
                      </a:r>
                      <a:r>
                        <a:rPr lang="ru-RU" sz="1600" dirty="0" err="1">
                          <a:effectLst/>
                          <a:latin typeface="Times New Roman" panose="02020603050405020304" pitchFamily="18" charset="0"/>
                          <a:cs typeface="Times New Roman" panose="02020603050405020304" pitchFamily="18" charset="0"/>
                        </a:rPr>
                        <a:t>с</a:t>
                      </a:r>
                      <a:r>
                        <a:rPr lang="ru-RU" sz="1600" spc="-10" dirty="0" err="1">
                          <a:effectLst/>
                          <a:latin typeface="Times New Roman" panose="02020603050405020304" pitchFamily="18" charset="0"/>
                          <a:cs typeface="Times New Roman" panose="02020603050405020304" pitchFamily="18" charset="0"/>
                        </a:rPr>
                        <a:t>ы</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22250">
                <a:tc>
                  <a:txBody>
                    <a:bodyPr/>
                    <a:lstStyle/>
                    <a:p>
                      <a:pPr marL="524510">
                        <a:lnSpc>
                          <a:spcPct val="107000"/>
                        </a:lnSpc>
                        <a:spcBef>
                          <a:spcPts val="105"/>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40-50</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908685">
                        <a:lnSpc>
                          <a:spcPct val="107000"/>
                        </a:lnSpc>
                        <a:spcBef>
                          <a:spcPts val="105"/>
                        </a:spcBef>
                        <a:spcAft>
                          <a:spcPts val="0"/>
                        </a:spcAft>
                      </a:pPr>
                      <a:r>
                        <a:rPr lang="ru-RU" sz="1600">
                          <a:effectLst/>
                          <a:latin typeface="Times New Roman" panose="02020603050405020304" pitchFamily="18" charset="0"/>
                          <a:cs typeface="Times New Roman" panose="02020603050405020304" pitchFamily="18" charset="0"/>
                        </a:rPr>
                        <a:t>80-100</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795655">
                        <a:lnSpc>
                          <a:spcPct val="107000"/>
                        </a:lnSpc>
                        <a:spcBef>
                          <a:spcPts val="105"/>
                        </a:spcBef>
                        <a:spcAft>
                          <a:spcPts val="0"/>
                        </a:spcAft>
                      </a:pPr>
                      <a:r>
                        <a:rPr lang="ru-RU" sz="1600" dirty="0">
                          <a:effectLst/>
                          <a:latin typeface="Times New Roman" panose="02020603050405020304" pitchFamily="18" charset="0"/>
                          <a:cs typeface="Times New Roman" panose="02020603050405020304" pitchFamily="18" charset="0"/>
                        </a:rPr>
                        <a:t>5</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kk-KZ" sz="1600" dirty="0">
                          <a:effectLst/>
                          <a:latin typeface="Times New Roman" panose="02020603050405020304" pitchFamily="18" charset="0"/>
                          <a:cs typeface="Times New Roman" panose="02020603050405020304" pitchFamily="18" charset="0"/>
                        </a:rPr>
                        <a:t>ө</a:t>
                      </a:r>
                      <a:r>
                        <a:rPr lang="ru-RU" sz="1600" spc="5" dirty="0">
                          <a:effectLst/>
                          <a:latin typeface="Times New Roman" panose="02020603050405020304" pitchFamily="18" charset="0"/>
                          <a:cs typeface="Times New Roman" panose="02020603050405020304" pitchFamily="18" charset="0"/>
                        </a:rPr>
                        <a:t>т</a:t>
                      </a:r>
                      <a:r>
                        <a:rPr lang="ru-RU" sz="1600" dirty="0">
                          <a:effectLst/>
                          <a:latin typeface="Times New Roman" panose="02020603050405020304" pitchFamily="18" charset="0"/>
                          <a:cs typeface="Times New Roman" panose="02020603050405020304" pitchFamily="18" charset="0"/>
                        </a:rPr>
                        <a:t>е</a:t>
                      </a:r>
                      <a:r>
                        <a:rPr lang="ru-RU" sz="1600" spc="10" dirty="0">
                          <a:effectLst/>
                          <a:latin typeface="Times New Roman" panose="02020603050405020304" pitchFamily="18" charset="0"/>
                          <a:cs typeface="Times New Roman" panose="02020603050405020304" pitchFamily="18" charset="0"/>
                        </a:rPr>
                        <a:t> </a:t>
                      </a:r>
                      <a:r>
                        <a:rPr lang="ru-RU" sz="1600" spc="-5" dirty="0" err="1">
                          <a:effectLst/>
                          <a:latin typeface="Times New Roman" panose="02020603050405020304" pitchFamily="18" charset="0"/>
                          <a:cs typeface="Times New Roman" panose="02020603050405020304" pitchFamily="18" charset="0"/>
                        </a:rPr>
                        <a:t>ж</a:t>
                      </a:r>
                      <a:r>
                        <a:rPr lang="ru-RU" sz="1600" dirty="0" err="1">
                          <a:effectLst/>
                          <a:latin typeface="Times New Roman" panose="02020603050405020304" pitchFamily="18" charset="0"/>
                          <a:cs typeface="Times New Roman" panose="02020603050405020304" pitchFamily="18" charset="0"/>
                        </a:rPr>
                        <a:t>а</a:t>
                      </a:r>
                      <a:r>
                        <a:rPr lang="ru-RU" sz="1600" spc="-5" dirty="0" err="1">
                          <a:effectLst/>
                          <a:latin typeface="Times New Roman" panose="02020603050405020304" pitchFamily="18" charset="0"/>
                          <a:cs typeface="Times New Roman" panose="02020603050405020304" pitchFamily="18" charset="0"/>
                        </a:rPr>
                        <a:t>қ</a:t>
                      </a:r>
                      <a:r>
                        <a:rPr lang="ru-RU" sz="1600" dirty="0" err="1">
                          <a:effectLst/>
                          <a:latin typeface="Times New Roman" panose="02020603050405020304" pitchFamily="18" charset="0"/>
                          <a:cs typeface="Times New Roman" panose="02020603050405020304" pitchFamily="18" charset="0"/>
                        </a:rPr>
                        <a:t>с</a:t>
                      </a:r>
                      <a:r>
                        <a:rPr lang="ru-RU" sz="1600" spc="-5" dirty="0" err="1">
                          <a:effectLst/>
                          <a:latin typeface="Times New Roman" panose="02020603050405020304" pitchFamily="18" charset="0"/>
                          <a:cs typeface="Times New Roman" panose="02020603050405020304" pitchFamily="18" charset="0"/>
                        </a:rPr>
                        <a:t>ы</a:t>
                      </a:r>
                      <a:r>
                        <a:rPr lang="ru-RU" sz="1600" dirty="0">
                          <a:effectLst/>
                          <a:latin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1012546180"/>
              </p:ext>
            </p:extLst>
          </p:nvPr>
        </p:nvGraphicFramePr>
        <p:xfrm>
          <a:off x="971600" y="4221088"/>
          <a:ext cx="7128792" cy="1767969"/>
        </p:xfrm>
        <a:graphic>
          <a:graphicData uri="http://schemas.openxmlformats.org/drawingml/2006/table">
            <a:tbl>
              <a:tblPr firstRow="1" firstCol="1" bandRow="1">
                <a:tableStyleId>{5C22544A-7EE6-4342-B048-85BDC9FD1C3A}</a:tableStyleId>
              </a:tblPr>
              <a:tblGrid>
                <a:gridCol w="2423790"/>
                <a:gridCol w="1978660"/>
                <a:gridCol w="2726342"/>
              </a:tblGrid>
              <a:tr h="384175">
                <a:tc>
                  <a:txBody>
                    <a:bodyPr/>
                    <a:lstStyle/>
                    <a:p>
                      <a:pPr marL="100330" marR="60960" algn="ctr">
                        <a:lnSpc>
                          <a:spcPct val="99000"/>
                        </a:lnSpc>
                        <a:spcBef>
                          <a:spcPts val="35"/>
                        </a:spcBef>
                        <a:spcAft>
                          <a:spcPts val="0"/>
                        </a:spcAft>
                      </a:pPr>
                      <a:r>
                        <a:rPr lang="ru-RU" sz="1600" dirty="0">
                          <a:effectLst/>
                          <a:latin typeface="Times New Roman" panose="02020603050405020304" pitchFamily="18" charset="0"/>
                          <a:cs typeface="Times New Roman" panose="02020603050405020304" pitchFamily="18" charset="0"/>
                        </a:rPr>
                        <a:t>Ба</a:t>
                      </a:r>
                      <a:r>
                        <a:rPr lang="ru-RU" sz="1600" spc="-5" dirty="0">
                          <a:effectLst/>
                          <a:latin typeface="Times New Roman" panose="02020603050405020304" pitchFamily="18" charset="0"/>
                          <a:cs typeface="Times New Roman" panose="02020603050405020304" pitchFamily="18" charset="0"/>
                        </a:rPr>
                        <a:t>лл</a:t>
                      </a:r>
                      <a:r>
                        <a:rPr lang="ru-RU" sz="1600" dirty="0">
                          <a:effectLst/>
                          <a:latin typeface="Times New Roman" panose="02020603050405020304" pitchFamily="18" charset="0"/>
                          <a:cs typeface="Times New Roman" panose="02020603050405020304" pitchFamily="18" charset="0"/>
                        </a:rPr>
                        <a:t>ы экзамена</a:t>
                      </a:r>
                      <a:r>
                        <a:rPr lang="ru-RU" sz="1600" spc="10" dirty="0">
                          <a:effectLst/>
                          <a:latin typeface="Times New Roman" panose="02020603050405020304" pitchFamily="18" charset="0"/>
                          <a:cs typeface="Times New Roman" panose="02020603050405020304" pitchFamily="18" charset="0"/>
                        </a:rPr>
                        <a:t>ци</a:t>
                      </a:r>
                      <a:r>
                        <a:rPr lang="ru-RU" sz="1600" spc="-15"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н</a:t>
                      </a:r>
                      <a:r>
                        <a:rPr lang="ru-RU" sz="1600" spc="5" dirty="0">
                          <a:effectLst/>
                          <a:latin typeface="Times New Roman" panose="02020603050405020304" pitchFamily="18" charset="0"/>
                          <a:cs typeface="Times New Roman" panose="02020603050405020304" pitchFamily="18" charset="0"/>
                        </a:rPr>
                        <a:t>н</a:t>
                      </a:r>
                      <a:r>
                        <a:rPr lang="ru-RU" sz="1600" spc="-20"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й </a:t>
                      </a:r>
                      <a:r>
                        <a:rPr lang="ru-RU" sz="1600" spc="-20" dirty="0">
                          <a:effectLst/>
                          <a:latin typeface="Times New Roman" panose="02020603050405020304" pitchFamily="18" charset="0"/>
                          <a:cs typeface="Times New Roman" panose="02020603050405020304" pitchFamily="18" charset="0"/>
                        </a:rPr>
                        <a:t>р</a:t>
                      </a:r>
                      <a:r>
                        <a:rPr lang="ru-RU" sz="1600" dirty="0">
                          <a:effectLst/>
                          <a:latin typeface="Times New Roman" panose="02020603050405020304" pitchFamily="18" charset="0"/>
                          <a:cs typeface="Times New Roman" panose="02020603050405020304" pitchFamily="18" charset="0"/>
                        </a:rPr>
                        <a:t>а</a:t>
                      </a:r>
                      <a:r>
                        <a:rPr lang="ru-RU" sz="1600" spc="10" dirty="0">
                          <a:effectLst/>
                          <a:latin typeface="Times New Roman" panose="02020603050405020304" pitchFamily="18" charset="0"/>
                          <a:cs typeface="Times New Roman" panose="02020603050405020304" pitchFamily="18" charset="0"/>
                        </a:rPr>
                        <a:t>б</a:t>
                      </a:r>
                      <a:r>
                        <a:rPr lang="ru-RU" sz="1600" spc="-15" dirty="0">
                          <a:effectLst/>
                          <a:latin typeface="Times New Roman" panose="02020603050405020304" pitchFamily="18" charset="0"/>
                          <a:cs typeface="Times New Roman" panose="02020603050405020304" pitchFamily="18" charset="0"/>
                        </a:rPr>
                        <a:t>о</a:t>
                      </a:r>
                      <a:r>
                        <a:rPr lang="ru-RU" sz="1600" dirty="0">
                          <a:effectLst/>
                          <a:latin typeface="Times New Roman" panose="02020603050405020304" pitchFamily="18" charset="0"/>
                          <a:cs typeface="Times New Roman" panose="02020603050405020304" pitchFamily="18" charset="0"/>
                        </a:rPr>
                        <a:t>ты</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85090" marR="45085" algn="ctr">
                        <a:lnSpc>
                          <a:spcPct val="99000"/>
                        </a:lnSpc>
                        <a:spcBef>
                          <a:spcPts val="35"/>
                        </a:spcBef>
                        <a:spcAft>
                          <a:spcPts val="0"/>
                        </a:spcAft>
                      </a:pPr>
                      <a:r>
                        <a:rPr lang="ru-RU" sz="1600">
                          <a:effectLst/>
                          <a:latin typeface="Times New Roman" panose="02020603050405020304" pitchFamily="18" charset="0"/>
                          <a:cs typeface="Times New Roman" panose="02020603050405020304" pitchFamily="18" charset="0"/>
                        </a:rPr>
                        <a:t>Проце</a:t>
                      </a:r>
                      <a:r>
                        <a:rPr lang="ru-RU" sz="1600" spc="-5">
                          <a:effectLst/>
                          <a:latin typeface="Times New Roman" panose="02020603050405020304" pitchFamily="18" charset="0"/>
                          <a:cs typeface="Times New Roman" panose="02020603050405020304" pitchFamily="18" charset="0"/>
                        </a:rPr>
                        <a:t>н</a:t>
                      </a:r>
                      <a:r>
                        <a:rPr lang="ru-RU" sz="1600">
                          <a:effectLst/>
                          <a:latin typeface="Times New Roman" panose="02020603050405020304" pitchFamily="18" charset="0"/>
                          <a:cs typeface="Times New Roman" panose="02020603050405020304" pitchFamily="18" charset="0"/>
                        </a:rPr>
                        <a:t>т</a:t>
                      </a:r>
                      <a:r>
                        <a:rPr lang="ru-RU" sz="1600" spc="15">
                          <a:effectLst/>
                          <a:latin typeface="Times New Roman" panose="02020603050405020304" pitchFamily="18" charset="0"/>
                          <a:cs typeface="Times New Roman" panose="02020603050405020304" pitchFamily="18" charset="0"/>
                        </a:rPr>
                        <a:t>н</a:t>
                      </a:r>
                      <a:r>
                        <a:rPr lang="ru-RU" sz="1600" spc="-15">
                          <a:effectLst/>
                          <a:latin typeface="Times New Roman" panose="02020603050405020304" pitchFamily="18" charset="0"/>
                          <a:cs typeface="Times New Roman" panose="02020603050405020304" pitchFamily="18" charset="0"/>
                        </a:rPr>
                        <a:t>о</a:t>
                      </a:r>
                      <a:r>
                        <a:rPr lang="ru-RU" sz="1600">
                          <a:effectLst/>
                          <a:latin typeface="Times New Roman" panose="02020603050405020304" pitchFamily="18" charset="0"/>
                          <a:cs typeface="Times New Roman" panose="02020603050405020304" pitchFamily="18" charset="0"/>
                        </a:rPr>
                        <a:t>е</a:t>
                      </a:r>
                      <a:r>
                        <a:rPr lang="ru-RU" sz="1600" spc="5">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со</a:t>
                      </a:r>
                      <a:r>
                        <a:rPr lang="ru-RU" sz="1600" spc="-5">
                          <a:effectLst/>
                          <a:latin typeface="Times New Roman" panose="02020603050405020304" pitchFamily="18" charset="0"/>
                          <a:cs typeface="Times New Roman" panose="02020603050405020304" pitchFamily="18" charset="0"/>
                        </a:rPr>
                        <a:t>д</a:t>
                      </a:r>
                      <a:r>
                        <a:rPr lang="ru-RU" sz="1600" spc="15">
                          <a:effectLst/>
                          <a:latin typeface="Times New Roman" panose="02020603050405020304" pitchFamily="18" charset="0"/>
                          <a:cs typeface="Times New Roman" panose="02020603050405020304" pitchFamily="18" charset="0"/>
                        </a:rPr>
                        <a:t>е</a:t>
                      </a:r>
                      <a:r>
                        <a:rPr lang="ru-RU" sz="1600" spc="-15">
                          <a:effectLst/>
                          <a:latin typeface="Times New Roman" panose="02020603050405020304" pitchFamily="18" charset="0"/>
                          <a:cs typeface="Times New Roman" panose="02020603050405020304" pitchFamily="18" charset="0"/>
                        </a:rPr>
                        <a:t>р</a:t>
                      </a:r>
                      <a:r>
                        <a:rPr lang="ru-RU" sz="1600" spc="-5">
                          <a:effectLst/>
                          <a:latin typeface="Times New Roman" panose="02020603050405020304" pitchFamily="18" charset="0"/>
                          <a:cs typeface="Times New Roman" panose="02020603050405020304" pitchFamily="18" charset="0"/>
                        </a:rPr>
                        <a:t>жа</a:t>
                      </a:r>
                      <a:r>
                        <a:rPr lang="ru-RU" sz="1600" spc="10">
                          <a:effectLst/>
                          <a:latin typeface="Times New Roman" panose="02020603050405020304" pitchFamily="18" charset="0"/>
                          <a:cs typeface="Times New Roman" panose="02020603050405020304" pitchFamily="18" charset="0"/>
                        </a:rPr>
                        <a:t>н</a:t>
                      </a:r>
                      <a:r>
                        <a:rPr lang="ru-RU" sz="1600">
                          <a:effectLst/>
                          <a:latin typeface="Times New Roman" panose="02020603050405020304" pitchFamily="18" charset="0"/>
                          <a:cs typeface="Times New Roman" panose="02020603050405020304" pitchFamily="18" charset="0"/>
                        </a:rPr>
                        <a:t>ие ба</a:t>
                      </a:r>
                      <a:r>
                        <a:rPr lang="ru-RU" sz="1600" spc="-10">
                          <a:effectLst/>
                          <a:latin typeface="Times New Roman" panose="02020603050405020304" pitchFamily="18" charset="0"/>
                          <a:cs typeface="Times New Roman" panose="02020603050405020304" pitchFamily="18" charset="0"/>
                        </a:rPr>
                        <a:t>л</a:t>
                      </a:r>
                      <a:r>
                        <a:rPr lang="ru-RU" sz="1600" spc="5">
                          <a:effectLst/>
                          <a:latin typeface="Times New Roman" panose="02020603050405020304" pitchFamily="18" charset="0"/>
                          <a:cs typeface="Times New Roman" panose="02020603050405020304" pitchFamily="18" charset="0"/>
                        </a:rPr>
                        <a:t>л</a:t>
                      </a:r>
                      <a:r>
                        <a:rPr lang="ru-RU" sz="1600" spc="-15">
                          <a:effectLst/>
                          <a:latin typeface="Times New Roman" panose="02020603050405020304" pitchFamily="18" charset="0"/>
                          <a:cs typeface="Times New Roman" panose="02020603050405020304" pitchFamily="18" charset="0"/>
                        </a:rPr>
                        <a:t>о</a:t>
                      </a:r>
                      <a:r>
                        <a:rPr lang="ru-RU" sz="1600">
                          <a:effectLst/>
                          <a:latin typeface="Times New Roman" panose="02020603050405020304" pitchFamily="18" charset="0"/>
                          <a:cs typeface="Times New Roman" panose="02020603050405020304" pitchFamily="18" charset="0"/>
                        </a:rPr>
                        <a:t>в,</a:t>
                      </a:r>
                      <a:r>
                        <a:rPr lang="ru-RU" sz="1600" spc="10">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nSpc>
                          <a:spcPts val="700"/>
                        </a:lnSpc>
                        <a:spcAft>
                          <a:spcPts val="80"/>
                        </a:spcAft>
                      </a:pPr>
                      <a:r>
                        <a:rPr lang="ru-RU" sz="1600" dirty="0">
                          <a:effectLst/>
                          <a:latin typeface="Times New Roman" panose="02020603050405020304" pitchFamily="18" charset="0"/>
                          <a:cs typeface="Times New Roman" panose="02020603050405020304" pitchFamily="18" charset="0"/>
                        </a:rPr>
                        <a:t> </a:t>
                      </a:r>
                    </a:p>
                    <a:p>
                      <a:pPr marL="707390">
                        <a:lnSpc>
                          <a:spcPct val="107000"/>
                        </a:lnSpc>
                        <a:spcAft>
                          <a:spcPts val="0"/>
                        </a:spcAft>
                      </a:pPr>
                      <a:r>
                        <a:rPr lang="ru-RU" sz="1600" dirty="0">
                          <a:effectLst/>
                          <a:latin typeface="Times New Roman" panose="02020603050405020304" pitchFamily="18" charset="0"/>
                          <a:cs typeface="Times New Roman" panose="02020603050405020304" pitchFamily="18" charset="0"/>
                        </a:rPr>
                        <a:t>Оце</a:t>
                      </a:r>
                      <a:r>
                        <a:rPr lang="ru-RU" sz="1600" spc="-5" dirty="0">
                          <a:effectLst/>
                          <a:latin typeface="Times New Roman" panose="02020603050405020304" pitchFamily="18" charset="0"/>
                          <a:cs typeface="Times New Roman" panose="02020603050405020304" pitchFamily="18" charset="0"/>
                        </a:rPr>
                        <a:t>н</a:t>
                      </a:r>
                      <a:r>
                        <a:rPr lang="ru-RU" sz="1600" dirty="0">
                          <a:effectLst/>
                          <a:latin typeface="Times New Roman" panose="02020603050405020304" pitchFamily="18" charset="0"/>
                          <a:cs typeface="Times New Roman" panose="02020603050405020304" pitchFamily="18" charset="0"/>
                        </a:rPr>
                        <a:t>ка</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7485">
                <a:tc>
                  <a:txBody>
                    <a:bodyPr/>
                    <a:lstStyle/>
                    <a:p>
                      <a:pPr marL="880745">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0-19</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83820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0-39</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11557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2</a:t>
                      </a:r>
                      <a:r>
                        <a:rPr lang="ru-RU" sz="1600" spc="5">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(неу</a:t>
                      </a:r>
                      <a:r>
                        <a:rPr lang="ru-RU" sz="1600" spc="-10">
                          <a:effectLst/>
                          <a:latin typeface="Times New Roman" panose="02020603050405020304" pitchFamily="18" charset="0"/>
                          <a:cs typeface="Times New Roman" panose="02020603050405020304" pitchFamily="18" charset="0"/>
                        </a:rPr>
                        <a:t>д</a:t>
                      </a:r>
                      <a:r>
                        <a:rPr lang="ru-RU" sz="1600">
                          <a:effectLst/>
                          <a:latin typeface="Times New Roman" panose="02020603050405020304" pitchFamily="18" charset="0"/>
                          <a:cs typeface="Times New Roman" panose="02020603050405020304" pitchFamily="18" charset="0"/>
                        </a:rPr>
                        <a:t>овле</a:t>
                      </a:r>
                      <a:r>
                        <a:rPr lang="ru-RU" sz="1600" spc="5">
                          <a:effectLst/>
                          <a:latin typeface="Times New Roman" panose="02020603050405020304" pitchFamily="18" charset="0"/>
                          <a:cs typeface="Times New Roman" panose="02020603050405020304" pitchFamily="18" charset="0"/>
                        </a:rPr>
                        <a:t>т</a:t>
                      </a:r>
                      <a:r>
                        <a:rPr lang="ru-RU" sz="1600" spc="10">
                          <a:effectLst/>
                          <a:latin typeface="Times New Roman" panose="02020603050405020304" pitchFamily="18" charset="0"/>
                          <a:cs typeface="Times New Roman" panose="02020603050405020304" pitchFamily="18" charset="0"/>
                        </a:rPr>
                        <a:t>в</a:t>
                      </a:r>
                      <a:r>
                        <a:rPr lang="ru-RU" sz="1600">
                          <a:effectLst/>
                          <a:latin typeface="Times New Roman" panose="02020603050405020304" pitchFamily="18" charset="0"/>
                          <a:cs typeface="Times New Roman" panose="02020603050405020304" pitchFamily="18" charset="0"/>
                        </a:rPr>
                        <a:t>ори</a:t>
                      </a:r>
                      <a:r>
                        <a:rPr lang="ru-RU" sz="1600" spc="5">
                          <a:effectLst/>
                          <a:latin typeface="Times New Roman" panose="02020603050405020304" pitchFamily="18" charset="0"/>
                          <a:cs typeface="Times New Roman" panose="02020603050405020304" pitchFamily="18" charset="0"/>
                        </a:rPr>
                        <a:t>т</a:t>
                      </a:r>
                      <a:r>
                        <a:rPr lang="ru-RU" sz="1600">
                          <a:effectLst/>
                          <a:latin typeface="Times New Roman" panose="02020603050405020304" pitchFamily="18" charset="0"/>
                          <a:cs typeface="Times New Roman" panose="02020603050405020304" pitchFamily="18" charset="0"/>
                        </a:rPr>
                        <a:t>ел</a:t>
                      </a:r>
                      <a:r>
                        <a:rPr lang="ru-RU" sz="1600" spc="5">
                          <a:effectLst/>
                          <a:latin typeface="Times New Roman" panose="02020603050405020304" pitchFamily="18" charset="0"/>
                          <a:cs typeface="Times New Roman" panose="02020603050405020304" pitchFamily="18" charset="0"/>
                        </a:rPr>
                        <a:t>ь</a:t>
                      </a:r>
                      <a:r>
                        <a:rPr lang="ru-RU" sz="1600">
                          <a:effectLst/>
                          <a:latin typeface="Times New Roman" panose="02020603050405020304" pitchFamily="18" charset="0"/>
                          <a:cs typeface="Times New Roman" panose="02020603050405020304" pitchFamily="18" charset="0"/>
                        </a:rPr>
                        <a:t>но)</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4945">
                <a:tc>
                  <a:txBody>
                    <a:bodyPr/>
                    <a:lstStyle/>
                    <a:p>
                      <a:pPr marL="83820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20-32</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79565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40-64</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19494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3</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(у</a:t>
                      </a:r>
                      <a:r>
                        <a:rPr lang="ru-RU" sz="1600" spc="-10" dirty="0">
                          <a:effectLst/>
                          <a:latin typeface="Times New Roman" panose="02020603050405020304" pitchFamily="18" charset="0"/>
                          <a:cs typeface="Times New Roman" panose="02020603050405020304" pitchFamily="18" charset="0"/>
                        </a:rPr>
                        <a:t>д</a:t>
                      </a:r>
                      <a:r>
                        <a:rPr lang="ru-RU" sz="1600" dirty="0">
                          <a:effectLst/>
                          <a:latin typeface="Times New Roman" panose="02020603050405020304" pitchFamily="18" charset="0"/>
                          <a:cs typeface="Times New Roman" panose="02020603050405020304" pitchFamily="18" charset="0"/>
                        </a:rPr>
                        <a:t>овле</a:t>
                      </a:r>
                      <a:r>
                        <a:rPr lang="ru-RU" sz="1600" spc="5" dirty="0">
                          <a:effectLst/>
                          <a:latin typeface="Times New Roman" panose="02020603050405020304" pitchFamily="18" charset="0"/>
                          <a:cs typeface="Times New Roman" panose="02020603050405020304" pitchFamily="18" charset="0"/>
                        </a:rPr>
                        <a:t>т</a:t>
                      </a:r>
                      <a:r>
                        <a:rPr lang="ru-RU" sz="1600" spc="10" dirty="0">
                          <a:effectLst/>
                          <a:latin typeface="Times New Roman" panose="02020603050405020304" pitchFamily="18" charset="0"/>
                          <a:cs typeface="Times New Roman" panose="02020603050405020304" pitchFamily="18" charset="0"/>
                        </a:rPr>
                        <a:t>в</a:t>
                      </a:r>
                      <a:r>
                        <a:rPr lang="ru-RU" sz="1600" dirty="0">
                          <a:effectLst/>
                          <a:latin typeface="Times New Roman" panose="02020603050405020304" pitchFamily="18" charset="0"/>
                          <a:cs typeface="Times New Roman" panose="02020603050405020304" pitchFamily="18" charset="0"/>
                        </a:rPr>
                        <a:t>ори</a:t>
                      </a:r>
                      <a:r>
                        <a:rPr lang="ru-RU" sz="1600" spc="5" dirty="0">
                          <a:effectLst/>
                          <a:latin typeface="Times New Roman" panose="02020603050405020304" pitchFamily="18" charset="0"/>
                          <a:cs typeface="Times New Roman" panose="02020603050405020304" pitchFamily="18" charset="0"/>
                        </a:rPr>
                        <a:t>т</a:t>
                      </a:r>
                      <a:r>
                        <a:rPr lang="ru-RU" sz="1600" dirty="0">
                          <a:effectLst/>
                          <a:latin typeface="Times New Roman" panose="02020603050405020304" pitchFamily="18" charset="0"/>
                          <a:cs typeface="Times New Roman" panose="02020603050405020304" pitchFamily="18" charset="0"/>
                        </a:rPr>
                        <a:t>ел</a:t>
                      </a:r>
                      <a:r>
                        <a:rPr lang="ru-RU" sz="1600" spc="5" dirty="0">
                          <a:effectLst/>
                          <a:latin typeface="Times New Roman" panose="02020603050405020304" pitchFamily="18" charset="0"/>
                          <a:cs typeface="Times New Roman" panose="02020603050405020304" pitchFamily="18" charset="0"/>
                        </a:rPr>
                        <a:t>ь</a:t>
                      </a:r>
                      <a:r>
                        <a:rPr lang="ru-RU" sz="1600" dirty="0">
                          <a:effectLst/>
                          <a:latin typeface="Times New Roman" panose="02020603050405020304" pitchFamily="18" charset="0"/>
                          <a:cs typeface="Times New Roman" panose="02020603050405020304" pitchFamily="18" charset="0"/>
                        </a:rPr>
                        <a:t>но)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4945">
                <a:tc>
                  <a:txBody>
                    <a:bodyPr/>
                    <a:lstStyle/>
                    <a:p>
                      <a:pPr marL="83820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33-42</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795655">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65-84</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60642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4</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(хорошо)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22885">
                <a:tc>
                  <a:txBody>
                    <a:bodyPr/>
                    <a:lstStyle/>
                    <a:p>
                      <a:pPr marL="838200">
                        <a:lnSpc>
                          <a:spcPct val="107000"/>
                        </a:lnSpc>
                        <a:spcBef>
                          <a:spcPts val="130"/>
                        </a:spcBef>
                        <a:spcAft>
                          <a:spcPts val="0"/>
                        </a:spcAft>
                      </a:pPr>
                      <a:r>
                        <a:rPr lang="ru-RU" sz="1600">
                          <a:effectLst/>
                          <a:latin typeface="Times New Roman" panose="02020603050405020304" pitchFamily="18" charset="0"/>
                          <a:cs typeface="Times New Roman" panose="02020603050405020304" pitchFamily="18" charset="0"/>
                        </a:rPr>
                        <a:t>43-50</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755650">
                        <a:lnSpc>
                          <a:spcPct val="107000"/>
                        </a:lnSpc>
                        <a:spcBef>
                          <a:spcPts val="130"/>
                        </a:spcBef>
                        <a:spcAft>
                          <a:spcPts val="0"/>
                        </a:spcAft>
                      </a:pPr>
                      <a:r>
                        <a:rPr lang="ru-RU" sz="1600">
                          <a:effectLst/>
                          <a:latin typeface="Times New Roman" panose="02020603050405020304" pitchFamily="18" charset="0"/>
                          <a:cs typeface="Times New Roman" panose="02020603050405020304" pitchFamily="18" charset="0"/>
                        </a:rPr>
                        <a:t>85-100</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585470">
                        <a:lnSpc>
                          <a:spcPct val="107000"/>
                        </a:lnSpc>
                        <a:spcBef>
                          <a:spcPts val="130"/>
                        </a:spcBef>
                        <a:spcAft>
                          <a:spcPts val="0"/>
                        </a:spcAft>
                      </a:pPr>
                      <a:r>
                        <a:rPr lang="ru-RU" sz="1600" dirty="0">
                          <a:effectLst/>
                          <a:latin typeface="Times New Roman" panose="02020603050405020304" pitchFamily="18" charset="0"/>
                          <a:cs typeface="Times New Roman" panose="02020603050405020304" pitchFamily="18" charset="0"/>
                        </a:rPr>
                        <a:t>5</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(отлично)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11768204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611560" y="3679092"/>
            <a:ext cx="7812868" cy="2955482"/>
          </a:xfrm>
        </p:spPr>
        <p:txBody>
          <a:bodyPr>
            <a:normAutofit fontScale="90000"/>
          </a:bodyPr>
          <a:lstStyle/>
          <a:p>
            <a:r>
              <a:rPr lang="ru-RU" sz="1800" b="1" dirty="0">
                <a:solidFill>
                  <a:srgbClr val="0033CC"/>
                </a:solidFill>
                <a:latin typeface="Times New Roman" panose="02020603050405020304" pitchFamily="18" charset="0"/>
                <a:cs typeface="Times New Roman" pitchFamily="18" charset="0"/>
              </a:rPr>
              <a:t/>
            </a:r>
            <a:br>
              <a:rPr lang="ru-RU" sz="1800" b="1" dirty="0">
                <a:solidFill>
                  <a:srgbClr val="0033CC"/>
                </a:solidFill>
                <a:latin typeface="Times New Roman" panose="02020603050405020304" pitchFamily="18" charset="0"/>
                <a:cs typeface="Times New Roman" pitchFamily="18" charset="0"/>
              </a:rPr>
            </a:br>
            <a:r>
              <a:rPr lang="ru-RU" sz="2700" b="1" dirty="0">
                <a:solidFill>
                  <a:srgbClr val="0033CC"/>
                </a:solidFill>
                <a:latin typeface="Times New Roman" panose="02020603050405020304" pitchFamily="18" charset="0"/>
                <a:cs typeface="Times New Roman" pitchFamily="18" charset="0"/>
              </a:rPr>
              <a:t/>
            </a:r>
            <a:br>
              <a:rPr lang="ru-RU" sz="2700" b="1" dirty="0">
                <a:solidFill>
                  <a:srgbClr val="0033CC"/>
                </a:solidFill>
                <a:latin typeface="Times New Roman" panose="02020603050405020304" pitchFamily="18" charset="0"/>
                <a:cs typeface="Times New Roman" pitchFamily="18" charset="0"/>
              </a:rPr>
            </a:br>
            <a:r>
              <a:rPr lang="ru-RU" sz="2700" b="1" dirty="0" smtClean="0">
                <a:solidFill>
                  <a:srgbClr val="0033CC"/>
                </a:solidFill>
                <a:latin typeface="Times New Roman" panose="02020603050405020304" pitchFamily="18" charset="0"/>
                <a:cs typeface="Times New Roman" pitchFamily="18" charset="0"/>
              </a:rPr>
              <a:t> </a:t>
            </a:r>
            <a:r>
              <a:rPr lang="ru-RU" sz="2700" b="1" dirty="0" smtClean="0">
                <a:latin typeface="Times New Roman" panose="02020603050405020304" pitchFamily="18" charset="0"/>
                <a:cs typeface="Times New Roman" panose="02020603050405020304" pitchFamily="18" charset="0"/>
              </a:rPr>
              <a:t>Управление</a:t>
            </a:r>
            <a:r>
              <a:rPr lang="ru-RU" sz="2700" dirty="0" smtClean="0">
                <a:latin typeface="Times New Roman" panose="02020603050405020304" pitchFamily="18" charset="0"/>
                <a:cs typeface="Times New Roman" panose="02020603050405020304" pitchFamily="18" charset="0"/>
              </a:rPr>
              <a:t> </a:t>
            </a:r>
            <a:r>
              <a:rPr lang="ru-RU" sz="2700" b="1" dirty="0">
                <a:latin typeface="Times New Roman" panose="02020603050405020304" pitchFamily="18" charset="0"/>
                <a:cs typeface="Times New Roman" panose="02020603050405020304" pitchFamily="18" charset="0"/>
              </a:rPr>
              <a:t>процессом</a:t>
            </a:r>
            <a:r>
              <a:rPr lang="ru-RU" sz="2700" dirty="0">
                <a:latin typeface="Times New Roman" panose="02020603050405020304" pitchFamily="18" charset="0"/>
                <a:cs typeface="Times New Roman" panose="02020603050405020304" pitchFamily="18" charset="0"/>
              </a:rPr>
              <a:t> </a:t>
            </a:r>
            <a:r>
              <a:rPr lang="ru-RU" sz="2700" b="1" dirty="0">
                <a:latin typeface="Times New Roman" panose="02020603050405020304" pitchFamily="18" charset="0"/>
                <a:cs typeface="Times New Roman" panose="02020603050405020304" pitchFamily="18" charset="0"/>
              </a:rPr>
              <a:t>проведения</a:t>
            </a:r>
            <a:r>
              <a:rPr lang="ru-RU" sz="2700" dirty="0">
                <a:latin typeface="Times New Roman" panose="02020603050405020304" pitchFamily="18" charset="0"/>
                <a:cs typeface="Times New Roman" panose="02020603050405020304" pitchFamily="18" charset="0"/>
              </a:rPr>
              <a:t> </a:t>
            </a:r>
            <a:r>
              <a:rPr lang="ru-RU" sz="2700" b="1" dirty="0" smtClean="0">
                <a:latin typeface="Times New Roman" panose="02020603050405020304" pitchFamily="18" charset="0"/>
                <a:cs typeface="Times New Roman" panose="02020603050405020304" pitchFamily="18" charset="0"/>
              </a:rPr>
              <a:t>экзамена.                  </a:t>
            </a:r>
            <a:r>
              <a:rPr lang="ru-RU" sz="1800" b="1" dirty="0" smtClean="0">
                <a:latin typeface="Times New Roman" panose="02020603050405020304" pitchFamily="18" charset="0"/>
                <a:cs typeface="Times New Roman" panose="02020603050405020304" pitchFamily="18" charset="0"/>
              </a:rPr>
              <a:t/>
            </a:r>
            <a:br>
              <a:rPr lang="ru-RU" sz="1800" b="1" dirty="0" smtClean="0">
                <a:latin typeface="Times New Roman" panose="02020603050405020304" pitchFamily="18" charset="0"/>
                <a:cs typeface="Times New Roman" panose="02020603050405020304" pitchFamily="18" charset="0"/>
              </a:rPr>
            </a:br>
            <a:r>
              <a:rPr lang="ru-RU" sz="1800" dirty="0" smtClean="0">
                <a:latin typeface="Times New Roman" panose="02020603050405020304" pitchFamily="18" charset="0"/>
                <a:cs typeface="Times New Roman" panose="02020603050405020304" pitchFamily="18" charset="0"/>
              </a:rPr>
              <a:t>Экзамен проводятся </a:t>
            </a:r>
            <a:r>
              <a:rPr lang="ru-RU" sz="1800" dirty="0">
                <a:latin typeface="Times New Roman" panose="02020603050405020304" pitchFamily="18" charset="0"/>
                <a:cs typeface="Times New Roman" panose="02020603050405020304" pitchFamily="18" charset="0"/>
              </a:rPr>
              <a:t>согласно Типовым правилам проведения текущего контроля успеваемости, промежуточной и итоговой аттестации обучающихся в организациях образования, реализующих общеобразовательные учебные программы начального, основного среднего, общего среднего образования, утвержденных приказом Министра образования и науки Республики Казахстан «Об утверждении Типовых правил проведения текущего контроля успеваемости, промежуточной и итоговой аттестации обучающихся для организаций среднего, технического и профессионального, </a:t>
            </a:r>
            <a:r>
              <a:rPr lang="ru-RU" sz="1800" dirty="0" err="1">
                <a:latin typeface="Times New Roman" panose="02020603050405020304" pitchFamily="18" charset="0"/>
                <a:cs typeface="Times New Roman" panose="02020603050405020304" pitchFamily="18" charset="0"/>
              </a:rPr>
              <a:t>послесреднего</a:t>
            </a:r>
            <a:r>
              <a:rPr lang="ru-RU" sz="1800" dirty="0">
                <a:latin typeface="Times New Roman" panose="02020603050405020304" pitchFamily="18" charset="0"/>
                <a:cs typeface="Times New Roman" panose="02020603050405020304" pitchFamily="18" charset="0"/>
              </a:rPr>
              <a:t> образования» </a:t>
            </a:r>
            <a:r>
              <a:rPr lang="ru-RU" sz="1800" b="1" dirty="0">
                <a:latin typeface="Times New Roman" panose="02020603050405020304" pitchFamily="18" charset="0"/>
                <a:cs typeface="Times New Roman" panose="02020603050405020304" pitchFamily="18" charset="0"/>
              </a:rPr>
              <a:t>от 18 марта 2008 года № 125</a:t>
            </a:r>
            <a:r>
              <a:rPr lang="ru-RU" sz="1800" dirty="0">
                <a:latin typeface="Times New Roman" panose="02020603050405020304" pitchFamily="18" charset="0"/>
                <a:cs typeface="Times New Roman" panose="02020603050405020304" pitchFamily="18" charset="0"/>
              </a:rPr>
              <a:t>, а также в соответствии с </a:t>
            </a:r>
            <a:r>
              <a:rPr lang="ru-RU" sz="1800" dirty="0" smtClean="0">
                <a:latin typeface="Times New Roman" panose="02020603050405020304" pitchFamily="18" charset="0"/>
                <a:cs typeface="Times New Roman" panose="02020603050405020304" pitchFamily="18" charset="0"/>
              </a:rPr>
              <a:t>Инструкцией по </a:t>
            </a:r>
            <a:r>
              <a:rPr lang="ru-RU" sz="1800" dirty="0">
                <a:latin typeface="Times New Roman" panose="02020603050405020304" pitchFamily="18" charset="0"/>
                <a:cs typeface="Times New Roman" panose="02020603050405020304" pitchFamily="18" charset="0"/>
              </a:rPr>
              <a:t>организации и проведению итоговой аттестации</a:t>
            </a:r>
            <a:r>
              <a:rPr lang="ru-RU" sz="1800" b="1" dirty="0">
                <a:solidFill>
                  <a:srgbClr val="0033CC"/>
                </a:solidFill>
                <a:latin typeface="Times New Roman" pitchFamily="18" charset="0"/>
                <a:cs typeface="Times New Roman" pitchFamily="18" charset="0"/>
              </a:rPr>
              <a:t/>
            </a:r>
            <a:br>
              <a:rPr lang="ru-RU" sz="1800"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395536" y="394081"/>
            <a:ext cx="8136904" cy="3104440"/>
          </a:xfrm>
          <a:prstGeom prst="rect">
            <a:avLst/>
          </a:prstGeom>
        </p:spPr>
        <p:txBody>
          <a:bodyPr wrap="square">
            <a:spAutoFit/>
          </a:bodyPr>
          <a:lstStyle/>
          <a:p>
            <a:pPr marL="73025" algn="ctr">
              <a:lnSpc>
                <a:spcPct val="107000"/>
              </a:lnSpc>
              <a:spcAft>
                <a:spcPts val="0"/>
              </a:spcAft>
              <a:tabLst>
                <a:tab pos="344170" algn="l"/>
              </a:tabLst>
            </a:pP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Ем</a:t>
            </a:r>
            <a:r>
              <a:rPr lang="ru-RU" sz="2400" b="1"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a:t>
            </a:r>
            <a:r>
              <a:rPr lang="ru-RU" sz="2400" b="1" spc="-2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2400" b="1"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ды</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a:t>
            </a:r>
            <a:r>
              <a:rPr lang="ru-RU" sz="2400" b="1"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кізу</a:t>
            </a:r>
            <a:r>
              <a:rPr lang="ru-RU"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2400" b="1"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a:t>
            </a:r>
            <a:r>
              <a:rPr lang="ru-RU" sz="2400" b="1"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a:t>
            </a:r>
            <a:r>
              <a:rPr lang="ru-RU" sz="2400" b="1"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a:t>
            </a:r>
            <a:r>
              <a:rPr lang="ru-RU" sz="24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басқ</a:t>
            </a:r>
            <a:r>
              <a:rPr lang="ru-RU" sz="2400" b="1"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2400" b="1"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a:t>
            </a:r>
            <a:endParaRPr lang="ru-RU" sz="2400" dirty="0">
              <a:latin typeface="Times New Roman" panose="02020603050405020304" pitchFamily="18" charset="0"/>
              <a:ea typeface="Calibri" panose="020F0502020204030204" pitchFamily="34" charset="0"/>
              <a:cs typeface="Times New Roman" panose="02020603050405020304" pitchFamily="18" charset="0"/>
            </a:endParaRPr>
          </a:p>
          <a:p>
            <a:pPr marL="73025" marR="165735" indent="17145" algn="ctr">
              <a:lnSpc>
                <a:spcPct val="107000"/>
              </a:lnSpc>
              <a:spcAft>
                <a:spcPts val="0"/>
              </a:spcAft>
              <a:tabLst>
                <a:tab pos="1248410" algn="l"/>
                <a:tab pos="2385060" algn="l"/>
                <a:tab pos="2905760" algn="l"/>
                <a:tab pos="3509010" algn="l"/>
                <a:tab pos="4370705" algn="l"/>
                <a:tab pos="5497195" algn="l"/>
              </a:tabLst>
            </a:pP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тихан</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a:t>
            </a:r>
            <a:r>
              <a:rPr lang="ru-RU" sz="1600" spc="25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«Орта,</a:t>
            </a:r>
            <a:r>
              <a:rPr lang="ru-RU" sz="1600" spc="26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техникал</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a:t>
            </a:r>
            <a:r>
              <a:rPr lang="ru-RU" sz="1600" spc="24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әне</a:t>
            </a:r>
            <a:r>
              <a:rPr lang="ru-RU" sz="1600" spc="2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кәс</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ік</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spc="25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орта</a:t>
            </a:r>
            <a:r>
              <a:rPr lang="ru-RU" sz="1600" spc="2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ілімнен</a:t>
            </a:r>
            <a:r>
              <a:rPr lang="ru-RU" sz="1600" spc="2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кейінгі</a:t>
            </a:r>
            <a:r>
              <a:rPr lang="ru-RU" sz="1600" spc="2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ілім</a:t>
            </a:r>
            <a:r>
              <a:rPr lang="ru-RU" sz="1600" spc="24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еру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ұй</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ым</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ү</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a:t>
            </a:r>
            <a:r>
              <a:rPr lang="ru-RU" sz="1600" spc="7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ілім</a:t>
            </a:r>
            <a:r>
              <a:rPr lang="ru-RU" sz="1600" spc="7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алушыла</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ң</a:t>
            </a:r>
            <a:r>
              <a:rPr lang="ru-RU" sz="1600" spc="8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үлгер</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міне</a:t>
            </a:r>
            <a:r>
              <a:rPr lang="ru-RU" sz="1600" spc="6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ағ</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ғ</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7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ылау</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spc="6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олар</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ара</a:t>
            </a:r>
            <a:r>
              <a:rPr lang="ru-RU" sz="16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әне</a:t>
            </a:r>
            <a:r>
              <a:rPr lang="ru-RU" sz="1600" spc="65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қо</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ыт</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6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ау</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6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кі</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ң</a:t>
            </a:r>
            <a:r>
              <a:rPr lang="ru-RU" sz="1600" spc="65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үлгілік</a:t>
            </a:r>
            <a:r>
              <a:rPr lang="ru-RU" sz="1600" spc="66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қағ</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алар</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a:t>
            </a:r>
            <a:r>
              <a:rPr lang="ru-RU" sz="1600" spc="68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іту</a:t>
            </a:r>
            <a:r>
              <a:rPr lang="ru-RU" sz="1600" spc="68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туралы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стан</a:t>
            </a:r>
            <a:r>
              <a:rPr lang="ru-RU" sz="1600" spc="1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Респ</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бли</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асы</a:t>
            </a:r>
            <a:r>
              <a:rPr lang="ru-RU" sz="1600" spc="1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Білім</a:t>
            </a:r>
            <a:r>
              <a:rPr lang="ru-RU" sz="1600" spc="1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әне</a:t>
            </a:r>
            <a:r>
              <a:rPr lang="ru-RU" sz="1600" spc="13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ғ</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spc="1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минис</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рінің</a:t>
            </a:r>
            <a:r>
              <a:rPr lang="ru-RU" sz="1600" spc="1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2008</a:t>
            </a:r>
            <a:r>
              <a:rPr lang="ru-RU" sz="1600" b="1" spc="14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b="1"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a:t>
            </a:r>
            <a:r>
              <a:rPr lang="ru-RU" sz="1600" b="1"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ғ</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b="1" spc="1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18</a:t>
            </a:r>
            <a:r>
              <a:rPr lang="ru-RU" sz="1600" b="1" spc="1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a:t>
            </a:r>
            <a:r>
              <a:rPr lang="ru-RU" sz="1600" b="1"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b="1"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a:t>
            </a:r>
            <a:r>
              <a:rPr lang="ru-RU" sz="1600" b="1"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ағы</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b="1"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125</a:t>
            </a:r>
            <a:r>
              <a:rPr lang="ru-RU" sz="1600" spc="38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Бұйр</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ғ</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ым</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ен</a:t>
            </a:r>
            <a:r>
              <a:rPr lang="ru-RU" sz="1600" spc="4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ітілген</a:t>
            </a:r>
            <a:r>
              <a:rPr lang="ru-RU" sz="1600" spc="39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Бас</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ау</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spc="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негі</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гі</a:t>
            </a:r>
            <a:r>
              <a:rPr lang="ru-RU" sz="1600" spc="38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орта,</a:t>
            </a:r>
            <a:r>
              <a:rPr lang="ru-RU" sz="1600" spc="40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алпы</a:t>
            </a:r>
            <a:r>
              <a:rPr lang="ru-RU" sz="1600" spc="38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a:t>
            </a:r>
            <a:r>
              <a:rPr lang="ru-RU" sz="16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39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ілімнің</a:t>
            </a:r>
            <a:r>
              <a:rPr lang="ru-RU" sz="1600" spc="39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іл</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еретін</a:t>
            </a:r>
            <a:r>
              <a:rPr lang="ru-RU" sz="1600" spc="6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a:t>
            </a:r>
            <a:r>
              <a:rPr lang="ru-RU" sz="1600" spc="6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ғ</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дарламала</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ын</a:t>
            </a:r>
            <a:r>
              <a:rPr lang="ru-RU" sz="1600" spc="6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іске</a:t>
            </a:r>
            <a:r>
              <a:rPr lang="ru-RU" sz="1600" spc="60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a:t>
            </a:r>
            <a:r>
              <a:rPr lang="ru-RU" sz="1600" spc="6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ілім</a:t>
            </a:r>
            <a:r>
              <a:rPr lang="ru-RU" sz="1600" spc="62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еру</a:t>
            </a:r>
            <a:r>
              <a:rPr lang="ru-RU" sz="1600" spc="60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ұ</a:t>
            </a:r>
            <a:r>
              <a:rPr lang="ru-RU" sz="16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й</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ымдары</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дағы</a:t>
            </a:r>
            <a:r>
              <a:rPr lang="ru-RU" sz="1600" spc="62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ілім</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алушы</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лар</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ң</a:t>
            </a:r>
            <a:r>
              <a:rPr lang="ru-RU" sz="1600" spc="4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үлгері</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іне</a:t>
            </a:r>
            <a:r>
              <a:rPr lang="ru-RU" sz="1600" spc="41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ағ</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a:t>
            </a:r>
            <a:r>
              <a:rPr lang="ru-RU" sz="1600" spc="38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ақы</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ау</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дың</a:t>
            </a:r>
            <a:r>
              <a:rPr lang="ru-RU" sz="1600" spc="-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600" spc="40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ола</a:t>
            </a:r>
            <a:r>
              <a:rPr lang="ru-RU" sz="1600" spc="2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38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ара</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ық</a:t>
            </a:r>
            <a:r>
              <a:rPr lang="ru-RU" sz="1600" spc="44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және</a:t>
            </a:r>
            <a:r>
              <a:rPr lang="ru-RU" sz="1600" spc="39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қо</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ытын</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тт</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a:t>
            </a:r>
            <a:r>
              <a:rPr lang="ru-RU" sz="1600" spc="1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1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ау</a:t>
            </a:r>
            <a:r>
              <a:rPr lang="ru-RU" sz="1600" spc="-1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ұй</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даст</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ру</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әне</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өтк</a:t>
            </a:r>
            <a:r>
              <a:rPr lang="ru-RU" sz="1600" spc="1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зу</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өнін</a:t>
            </a:r>
            <a:r>
              <a:rPr lang="ru-RU" sz="1600" spc="-1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spc="1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гі</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нұсқаул</a:t>
            </a:r>
            <a:r>
              <a:rPr lang="ru-RU" sz="1600" spc="5"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ққ</a:t>
            </a:r>
            <a:r>
              <a:rPr lang="ru-RU" sz="1600" spc="3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сон</a:t>
            </a:r>
            <a:r>
              <a:rPr lang="ru-RU" sz="1600" spc="-1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ай-ақ</a:t>
            </a:r>
            <a:r>
              <a:rPr lang="ru-RU" sz="16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Қор</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тын</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spc="4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ацияны</a:t>
            </a:r>
            <a:r>
              <a:rPr lang="ru-RU" sz="1600" spc="43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ұй</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астыру</a:t>
            </a:r>
            <a:r>
              <a:rPr lang="ru-RU" sz="1600" spc="48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және</a:t>
            </a:r>
            <a:r>
              <a:rPr lang="ru-RU" sz="1600" spc="46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a:t>
            </a:r>
            <a:r>
              <a:rPr lang="ru-RU" sz="1600" spc="46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туралы</a:t>
            </a:r>
            <a:r>
              <a:rPr lang="ru-RU" sz="1600" spc="455"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нұсқау</a:t>
            </a:r>
            <a:r>
              <a:rPr lang="ru-RU" sz="1600" spc="1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ыққа</a:t>
            </a:r>
            <a:r>
              <a:rPr lang="ru-RU" sz="1600" spc="48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сәйкес</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ү</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зеге</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асы</a:t>
            </a:r>
            <a:r>
              <a:rPr lang="ru-RU" sz="1600" spc="1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ыла</a:t>
            </a:r>
            <a:r>
              <a:rPr lang="ru-RU" sz="1600" spc="5"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4651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 name="Прямоугольник 1"/>
          <p:cNvSpPr/>
          <p:nvPr/>
        </p:nvSpPr>
        <p:spPr>
          <a:xfrm>
            <a:off x="2128017" y="2276872"/>
            <a:ext cx="5382344" cy="2308324"/>
          </a:xfrm>
          <a:prstGeom prst="rect">
            <a:avLst/>
          </a:prstGeom>
        </p:spPr>
        <p:txBody>
          <a:bodyPr wrap="square">
            <a:spAutoFit/>
          </a:bodyPr>
          <a:lstStyle/>
          <a:p>
            <a:pPr algn="just"/>
            <a:r>
              <a:rPr lang="kk-KZ" sz="4800" b="1" i="1" dirty="0">
                <a:solidFill>
                  <a:srgbClr val="FF0000"/>
                </a:solidFill>
                <a:latin typeface="Times New Roman" panose="02020603050405020304" pitchFamily="18" charset="0"/>
                <a:cs typeface="Times New Roman" panose="02020603050405020304" pitchFamily="18" charset="0"/>
              </a:rPr>
              <a:t>Назарларыңызға     рахмет!</a:t>
            </a:r>
            <a:br>
              <a:rPr lang="kk-KZ" sz="4800" b="1" i="1" dirty="0">
                <a:solidFill>
                  <a:srgbClr val="FF0000"/>
                </a:solidFill>
                <a:latin typeface="Times New Roman" panose="02020603050405020304" pitchFamily="18" charset="0"/>
                <a:cs typeface="Times New Roman" panose="02020603050405020304" pitchFamily="18" charset="0"/>
              </a:rPr>
            </a:br>
            <a:endParaRPr lang="ru-RU" sz="4800" dirty="0"/>
          </a:p>
        </p:txBody>
      </p:sp>
    </p:spTree>
    <p:extLst>
      <p:ext uri="{BB962C8B-B14F-4D97-AF65-F5344CB8AC3E}">
        <p14:creationId xmlns:p14="http://schemas.microsoft.com/office/powerpoint/2010/main" val="3427995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 name="Скругленный прямоугольник 1"/>
          <p:cNvSpPr/>
          <p:nvPr/>
        </p:nvSpPr>
        <p:spPr>
          <a:xfrm>
            <a:off x="35496" y="-3255"/>
            <a:ext cx="8566546" cy="30559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kk-KZ" sz="2400" b="1" dirty="0" smtClean="0">
                <a:solidFill>
                  <a:srgbClr val="FF0000"/>
                </a:solidFill>
                <a:latin typeface="Times New Roman" panose="02020603050405020304" pitchFamily="18" charset="0"/>
                <a:cs typeface="Times New Roman" panose="02020603050405020304" pitchFamily="18" charset="0"/>
              </a:rPr>
              <a:t>Білім алушыларды қорытынды аттестаттау – тиісті білім беру деңгейінің мемлекеттік жалпыға міндетті стандартында көзделген оқу пәндерінің көлемін, олардың меңгеру дәрежесін айқындау мақсатында жүргізілетін рәсім</a:t>
            </a:r>
          </a:p>
          <a:p>
            <a:pPr algn="just"/>
            <a:r>
              <a:rPr lang="kk-KZ" sz="2400" b="1" dirty="0" smtClean="0">
                <a:solidFill>
                  <a:schemeClr val="tx1"/>
                </a:solidFill>
                <a:latin typeface="Times New Roman" panose="02020603050405020304" pitchFamily="18" charset="0"/>
                <a:cs typeface="Times New Roman" panose="02020603050405020304" pitchFamily="18" charset="0"/>
              </a:rPr>
              <a:t>Өткізу формасы:  мектеп бітіру емтихандары</a:t>
            </a:r>
          </a:p>
          <a:p>
            <a:pPr algn="just"/>
            <a:r>
              <a:rPr lang="kk-KZ" sz="2400" b="1" dirty="0" smtClean="0">
                <a:solidFill>
                  <a:schemeClr val="tx1"/>
                </a:solidFill>
                <a:latin typeface="Times New Roman" panose="02020603050405020304" pitchFamily="18" charset="0"/>
                <a:cs typeface="Times New Roman" panose="02020603050405020304" pitchFamily="18" charset="0"/>
              </a:rPr>
              <a:t>Өткізілетін орны: түлек оқитын мектеп базасы</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132016" y="3212976"/>
            <a:ext cx="8616448" cy="338437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sz="2400" b="1" dirty="0">
                <a:solidFill>
                  <a:srgbClr val="FF0000"/>
                </a:solidFill>
                <a:latin typeface="Times New Roman" panose="02020603050405020304" pitchFamily="18" charset="0"/>
                <a:cs typeface="Times New Roman" panose="02020603050405020304" pitchFamily="18" charset="0"/>
              </a:rPr>
              <a:t>Итоговая аттестация </a:t>
            </a:r>
            <a:r>
              <a:rPr lang="ru-RU" sz="2400" b="1" dirty="0" smtClean="0">
                <a:solidFill>
                  <a:srgbClr val="FF0000"/>
                </a:solidFill>
                <a:latin typeface="Times New Roman" panose="02020603050405020304" pitchFamily="18" charset="0"/>
                <a:cs typeface="Times New Roman" panose="02020603050405020304" pitchFamily="18" charset="0"/>
              </a:rPr>
              <a:t>обучающихся - процедура</a:t>
            </a:r>
            <a:r>
              <a:rPr lang="ru-RU" sz="2400" b="1" dirty="0">
                <a:solidFill>
                  <a:srgbClr val="FF0000"/>
                </a:solidFill>
                <a:latin typeface="Times New Roman" panose="02020603050405020304" pitchFamily="18" charset="0"/>
                <a:cs typeface="Times New Roman" panose="02020603050405020304" pitchFamily="18" charset="0"/>
              </a:rPr>
              <a:t>, проводимая с целью определения степени освоения обучающимися объема учебных дисциплин, предусмотренных государственным общеобязательным стандартом соответствующего уровня </a:t>
            </a:r>
            <a:r>
              <a:rPr lang="ru-RU" sz="2400" b="1" dirty="0" smtClean="0">
                <a:solidFill>
                  <a:srgbClr val="FF0000"/>
                </a:solidFill>
                <a:latin typeface="Times New Roman" panose="02020603050405020304" pitchFamily="18" charset="0"/>
                <a:cs typeface="Times New Roman" panose="02020603050405020304" pitchFamily="18" charset="0"/>
              </a:rPr>
              <a:t>образования</a:t>
            </a:r>
          </a:p>
          <a:p>
            <a:pPr algn="just"/>
            <a:r>
              <a:rPr lang="kk-KZ" sz="2400" b="1" dirty="0" smtClean="0">
                <a:solidFill>
                  <a:schemeClr val="tx1"/>
                </a:solidFill>
                <a:latin typeface="Times New Roman" panose="02020603050405020304" pitchFamily="18" charset="0"/>
                <a:cs typeface="Times New Roman" panose="02020603050405020304" pitchFamily="18" charset="0"/>
              </a:rPr>
              <a:t>Форма проведения: государственные экзамены</a:t>
            </a:r>
          </a:p>
          <a:p>
            <a:pPr algn="just"/>
            <a:r>
              <a:rPr lang="kk-KZ" sz="2400" b="1" dirty="0" smtClean="0">
                <a:solidFill>
                  <a:schemeClr val="tx1"/>
                </a:solidFill>
                <a:latin typeface="Times New Roman" panose="02020603050405020304" pitchFamily="18" charset="0"/>
                <a:cs typeface="Times New Roman" panose="02020603050405020304" pitchFamily="18" charset="0"/>
              </a:rPr>
              <a:t>Место проведения: база школы выпускника </a:t>
            </a:r>
            <a:endParaRPr lang="ru-RU" sz="2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21663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1" name="Прямоугольник: скругленные углы 30">
            <a:extLst>
              <a:ext uri="{FF2B5EF4-FFF2-40B4-BE49-F238E27FC236}">
                <a16:creationId xmlns="" xmlns:a16="http://schemas.microsoft.com/office/drawing/2014/main" id="{827CCBA8-42B4-4328-91FF-C091F4D33817}"/>
              </a:ext>
            </a:extLst>
          </p:cNvPr>
          <p:cNvSpPr/>
          <p:nvPr/>
        </p:nvSpPr>
        <p:spPr>
          <a:xfrm>
            <a:off x="42057" y="960969"/>
            <a:ext cx="4528027" cy="5842929"/>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just"/>
            <a:r>
              <a:rPr lang="kk-KZ" sz="2000" b="1" dirty="0" smtClean="0">
                <a:solidFill>
                  <a:srgbClr val="FF0000"/>
                </a:solidFill>
                <a:latin typeface="Times New Roman" panose="02020603050405020304" pitchFamily="18" charset="0"/>
                <a:cs typeface="Times New Roman" panose="02020603050405020304" pitchFamily="18" charset="0"/>
              </a:rPr>
              <a:t> </a:t>
            </a:r>
            <a:r>
              <a:rPr lang="kk-KZ" sz="2000" b="1" dirty="0" smtClean="0">
                <a:solidFill>
                  <a:schemeClr val="tx1"/>
                </a:solidFill>
                <a:latin typeface="Times New Roman" panose="02020603050405020304" pitchFamily="18" charset="0"/>
                <a:cs typeface="Times New Roman" panose="02020603050405020304" pitchFamily="18" charset="0"/>
              </a:rPr>
              <a:t>«Орта, техникалық және кәсіптік, орта білімнен кейінгі білім беру ұйымдары үшін білім алушылардың үлгеріміне ағымдағы бақылауды, оларды аралық және қорытынды аттестаттауды өткізудің үлгілік қағидаларын бекіту туралы» Қазақстан Республикасы Білім және ғылым министрінің 18.03.2008 ж. №125 бұйрығына 26.11.2019 ж.  № 509 бұйрықпен еңгізілген өзг. мен толықтырулары</a:t>
            </a:r>
          </a:p>
        </p:txBody>
      </p:sp>
      <p:sp>
        <p:nvSpPr>
          <p:cNvPr id="2" name="Скругленный прямоугольник 1"/>
          <p:cNvSpPr/>
          <p:nvPr/>
        </p:nvSpPr>
        <p:spPr>
          <a:xfrm>
            <a:off x="323528" y="129412"/>
            <a:ext cx="8113900" cy="78870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kk-KZ" sz="2200" b="1" dirty="0" smtClean="0">
                <a:solidFill>
                  <a:srgbClr val="FF0000"/>
                </a:solidFill>
                <a:latin typeface="Times New Roman" panose="02020603050405020304" pitchFamily="18" charset="0"/>
                <a:cs typeface="Times New Roman" panose="02020603050405020304" pitchFamily="18" charset="0"/>
              </a:rPr>
              <a:t>Е Р Е К Ш Е Л І К Т Е Р І. О С О Б Е Н Н ОС Т И  </a:t>
            </a:r>
            <a:endParaRPr lang="ru-RU" sz="2200" b="1" dirty="0">
              <a:solidFill>
                <a:srgbClr val="FF0000"/>
              </a:solidFill>
              <a:latin typeface="Times New Roman" panose="02020603050405020304" pitchFamily="18" charset="0"/>
              <a:cs typeface="Times New Roman" panose="02020603050405020304" pitchFamily="18" charset="0"/>
            </a:endParaRPr>
          </a:p>
        </p:txBody>
      </p:sp>
      <p:sp>
        <p:nvSpPr>
          <p:cNvPr id="9" name="Прямоугольник: скругленные углы 30">
            <a:extLst>
              <a:ext uri="{FF2B5EF4-FFF2-40B4-BE49-F238E27FC236}">
                <a16:creationId xmlns="" xmlns:a16="http://schemas.microsoft.com/office/drawing/2014/main" id="{827CCBA8-42B4-4328-91FF-C091F4D33817}"/>
              </a:ext>
            </a:extLst>
          </p:cNvPr>
          <p:cNvSpPr/>
          <p:nvPr/>
        </p:nvSpPr>
        <p:spPr>
          <a:xfrm>
            <a:off x="4570084" y="924568"/>
            <a:ext cx="4573916" cy="587933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lvl="0" algn="just"/>
            <a:r>
              <a:rPr lang="kk-KZ" sz="2000" b="1" dirty="0" smtClean="0">
                <a:solidFill>
                  <a:schemeClr val="tx1"/>
                </a:solidFill>
                <a:latin typeface="Times New Roman" panose="02020603050405020304" pitchFamily="18" charset="0"/>
                <a:cs typeface="Times New Roman" panose="02020603050405020304" pitchFamily="18" charset="0"/>
              </a:rPr>
              <a:t>Приказ Министра образования и науки Республики Казахстан от 18.03.2008 года №125 «Об утверждении Типовых правил проведения текущего контроля успеваемости, промежуточной и итоговой аттестации обучающихся для организаций среднего, технического и профессионального, послесреднего образования» изм. и доп. № 509 от 26.11.2019 г. </a:t>
            </a:r>
            <a:endParaRPr lang="ru-RU" sz="20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7534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652360" y="764704"/>
            <a:ext cx="7880079" cy="2101153"/>
          </a:xfrm>
          <a:prstGeom prst="rect">
            <a:avLst/>
          </a:prstGeom>
        </p:spPr>
        <p:txBody>
          <a:bodyPr wrap="square">
            <a:spAutoFit/>
          </a:bodyPr>
          <a:lstStyle/>
          <a:p>
            <a:pPr marL="70485" marR="167005" indent="271145" algn="just">
              <a:lnSpc>
                <a:spcPct val="107000"/>
              </a:lnSpc>
              <a:spcAft>
                <a:spcPts val="0"/>
              </a:spcAft>
            </a:pPr>
            <a:r>
              <a:rPr lang="ru-RU" b="1" dirty="0">
                <a:solidFill>
                  <a:srgbClr val="000000"/>
                </a:solidFill>
                <a:latin typeface="Times New Roman" panose="02020603050405020304" pitchFamily="18" charset="0"/>
                <a:ea typeface="Times New Roman" panose="02020603050405020304" pitchFamily="18" charset="0"/>
              </a:rPr>
              <a:t> </a:t>
            </a:r>
            <a:endParaRPr lang="ru-RU" sz="1400" dirty="0">
              <a:latin typeface="Calibri" panose="020F0502020204030204" pitchFamily="34" charset="0"/>
              <a:ea typeface="Calibri" panose="020F0502020204030204" pitchFamily="34" charset="0"/>
            </a:endParaRPr>
          </a:p>
          <a:p>
            <a:pPr marL="70485" marR="167005" indent="271145" algn="ctr">
              <a:lnSpc>
                <a:spcPct val="107000"/>
              </a:lnSpc>
              <a:spcAft>
                <a:spcPts val="0"/>
              </a:spcAft>
            </a:pPr>
            <a:r>
              <a:rPr lang="ru-RU" dirty="0">
                <a:solidFill>
                  <a:srgbClr val="000000"/>
                </a:solidFill>
                <a:latin typeface="Times New Roman" panose="02020603050405020304" pitchFamily="18" charset="0"/>
                <a:ea typeface="Times New Roman" panose="02020603050405020304" pitchFamily="18" charset="0"/>
              </a:rPr>
              <a:t>	</a:t>
            </a:r>
            <a:r>
              <a:rPr lang="ru-RU" sz="2400" b="1" dirty="0" err="1">
                <a:solidFill>
                  <a:srgbClr val="000000"/>
                </a:solidFill>
                <a:latin typeface="Times New Roman" panose="02020603050405020304" pitchFamily="18" charset="0"/>
                <a:ea typeface="Times New Roman" panose="02020603050405020304" pitchFamily="18" charset="0"/>
              </a:rPr>
              <a:t>Ба</a:t>
            </a:r>
            <a:r>
              <a:rPr lang="ru-RU" sz="2400" b="1" spc="5" dirty="0" err="1">
                <a:solidFill>
                  <a:srgbClr val="000000"/>
                </a:solidFill>
                <a:latin typeface="Times New Roman" panose="02020603050405020304" pitchFamily="18" charset="0"/>
                <a:ea typeface="Times New Roman" panose="02020603050405020304" pitchFamily="18" charset="0"/>
              </a:rPr>
              <a:t>ғ</a:t>
            </a:r>
            <a:r>
              <a:rPr lang="ru-RU" sz="2400" b="1" dirty="0" err="1">
                <a:solidFill>
                  <a:srgbClr val="000000"/>
                </a:solidFill>
                <a:latin typeface="Times New Roman" panose="02020603050405020304" pitchFamily="18" charset="0"/>
                <a:ea typeface="Times New Roman" panose="02020603050405020304" pitchFamily="18" charset="0"/>
              </a:rPr>
              <a:t>алау</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b="1" dirty="0" err="1">
                <a:solidFill>
                  <a:srgbClr val="000000"/>
                </a:solidFill>
                <a:latin typeface="Times New Roman" panose="02020603050405020304" pitchFamily="18" charset="0"/>
                <a:ea typeface="Times New Roman" panose="02020603050405020304" pitchFamily="18" charset="0"/>
              </a:rPr>
              <a:t>мақсаты</a:t>
            </a:r>
            <a:r>
              <a:rPr lang="ru-RU" sz="2400" dirty="0">
                <a:solidFill>
                  <a:srgbClr val="000000"/>
                </a:solidFill>
                <a:latin typeface="Times New Roman" panose="02020603050405020304" pitchFamily="18" charset="0"/>
                <a:ea typeface="Times New Roman" panose="02020603050405020304" pitchFamily="18" charset="0"/>
              </a:rPr>
              <a:t> </a:t>
            </a:r>
            <a:endParaRPr lang="ru-RU" sz="2400" dirty="0">
              <a:latin typeface="Calibri" panose="020F0502020204030204" pitchFamily="34" charset="0"/>
              <a:ea typeface="Calibri" panose="020F0502020204030204" pitchFamily="34" charset="0"/>
            </a:endParaRPr>
          </a:p>
          <a:p>
            <a:pPr marL="70485" marR="167005" indent="271145" algn="ctr">
              <a:lnSpc>
                <a:spcPct val="107000"/>
              </a:lnSpc>
              <a:spcAft>
                <a:spcPts val="0"/>
              </a:spcAft>
            </a:pPr>
            <a:r>
              <a:rPr lang="ru-RU" sz="2000" dirty="0" err="1">
                <a:solidFill>
                  <a:srgbClr val="000000"/>
                </a:solidFill>
                <a:latin typeface="Times New Roman" panose="02020603050405020304" pitchFamily="18" charset="0"/>
                <a:ea typeface="Times New Roman" panose="02020603050405020304" pitchFamily="18" charset="0"/>
              </a:rPr>
              <a:t>Негі</a:t>
            </a:r>
            <a:r>
              <a:rPr lang="ru-RU" sz="2000" spc="-10" dirty="0" err="1">
                <a:solidFill>
                  <a:srgbClr val="000000"/>
                </a:solidFill>
                <a:latin typeface="Times New Roman" panose="02020603050405020304" pitchFamily="18" charset="0"/>
                <a:ea typeface="Times New Roman" panose="02020603050405020304" pitchFamily="18" charset="0"/>
              </a:rPr>
              <a:t>з</a:t>
            </a:r>
            <a:r>
              <a:rPr lang="ru-RU" sz="2000" dirty="0" err="1">
                <a:solidFill>
                  <a:srgbClr val="000000"/>
                </a:solidFill>
                <a:latin typeface="Times New Roman" panose="02020603050405020304" pitchFamily="18" charset="0"/>
                <a:ea typeface="Times New Roman" panose="02020603050405020304" pitchFamily="18" charset="0"/>
              </a:rPr>
              <a:t>гі</a:t>
            </a:r>
            <a:r>
              <a:rPr lang="ru-RU" sz="2000" spc="2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ор</a:t>
            </a:r>
            <a:r>
              <a:rPr lang="ru-RU" sz="2000" spc="5" dirty="0">
                <a:solidFill>
                  <a:srgbClr val="000000"/>
                </a:solidFill>
                <a:latin typeface="Times New Roman" panose="02020603050405020304" pitchFamily="18" charset="0"/>
                <a:ea typeface="Times New Roman" panose="02020603050405020304" pitchFamily="18" charset="0"/>
              </a:rPr>
              <a:t>т</a:t>
            </a:r>
            <a:r>
              <a:rPr lang="ru-RU" sz="2000" dirty="0">
                <a:solidFill>
                  <a:srgbClr val="000000"/>
                </a:solidFill>
                <a:latin typeface="Times New Roman" panose="02020603050405020304" pitchFamily="18" charset="0"/>
                <a:ea typeface="Times New Roman" panose="02020603050405020304" pitchFamily="18" charset="0"/>
              </a:rPr>
              <a:t>а</a:t>
            </a:r>
            <a:r>
              <a:rPr lang="ru-RU" sz="2000" spc="30"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б</a:t>
            </a:r>
            <a:r>
              <a:rPr lang="ru-RU" sz="2000" dirty="0" err="1">
                <a:solidFill>
                  <a:srgbClr val="000000"/>
                </a:solidFill>
                <a:latin typeface="Times New Roman" panose="02020603050405020304" pitchFamily="18" charset="0"/>
                <a:ea typeface="Times New Roman" panose="02020603050405020304" pitchFamily="18" charset="0"/>
              </a:rPr>
              <a:t>ілім</a:t>
            </a:r>
            <a:r>
              <a:rPr lang="ru-RU" sz="2000" spc="5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б</a:t>
            </a:r>
            <a:r>
              <a:rPr lang="ru-RU" sz="2000" dirty="0" err="1">
                <a:solidFill>
                  <a:srgbClr val="000000"/>
                </a:solidFill>
                <a:latin typeface="Times New Roman" panose="02020603050405020304" pitchFamily="18" charset="0"/>
                <a:ea typeface="Times New Roman" panose="02020603050405020304" pitchFamily="18" charset="0"/>
              </a:rPr>
              <a:t>ер</a:t>
            </a:r>
            <a:r>
              <a:rPr lang="ru-RU" sz="2000" spc="10" dirty="0" err="1">
                <a:solidFill>
                  <a:srgbClr val="000000"/>
                </a:solidFill>
                <a:latin typeface="Times New Roman" panose="02020603050405020304" pitchFamily="18" charset="0"/>
                <a:ea typeface="Times New Roman" panose="02020603050405020304" pitchFamily="18" charset="0"/>
              </a:rPr>
              <a:t>у</a:t>
            </a:r>
            <a:r>
              <a:rPr lang="ru-RU" sz="2000" dirty="0" err="1">
                <a:solidFill>
                  <a:srgbClr val="000000"/>
                </a:solidFill>
                <a:latin typeface="Times New Roman" panose="02020603050405020304" pitchFamily="18" charset="0"/>
                <a:ea typeface="Times New Roman" panose="02020603050405020304" pitchFamily="18" charset="0"/>
              </a:rPr>
              <a:t>дің</a:t>
            </a:r>
            <a:r>
              <a:rPr lang="ru-RU" sz="2000" spc="3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мемле</a:t>
            </a:r>
            <a:r>
              <a:rPr lang="ru-RU" sz="2000" spc="-5" dirty="0" err="1">
                <a:solidFill>
                  <a:srgbClr val="000000"/>
                </a:solidFill>
                <a:latin typeface="Times New Roman" panose="02020603050405020304" pitchFamily="18" charset="0"/>
                <a:ea typeface="Times New Roman" panose="02020603050405020304" pitchFamily="18" charset="0"/>
              </a:rPr>
              <a:t>к</a:t>
            </a:r>
            <a:r>
              <a:rPr lang="ru-RU" sz="2000" dirty="0" err="1">
                <a:solidFill>
                  <a:srgbClr val="000000"/>
                </a:solidFill>
                <a:latin typeface="Times New Roman" panose="02020603050405020304" pitchFamily="18" charset="0"/>
                <a:ea typeface="Times New Roman" panose="02020603050405020304" pitchFamily="18" charset="0"/>
              </a:rPr>
              <a:t>еттік</a:t>
            </a:r>
            <a:r>
              <a:rPr lang="ru-RU" sz="2000" spc="2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ж</a:t>
            </a:r>
            <a:r>
              <a:rPr lang="ru-RU" sz="2000" dirty="0" err="1">
                <a:solidFill>
                  <a:srgbClr val="000000"/>
                </a:solidFill>
                <a:latin typeface="Times New Roman" panose="02020603050405020304" pitchFamily="18" charset="0"/>
                <a:ea typeface="Times New Roman" panose="02020603050405020304" pitchFamily="18" charset="0"/>
              </a:rPr>
              <a:t>а</a:t>
            </a:r>
            <a:r>
              <a:rPr lang="ru-RU" sz="2000" spc="15" dirty="0" err="1">
                <a:solidFill>
                  <a:srgbClr val="000000"/>
                </a:solidFill>
                <a:latin typeface="Times New Roman" panose="02020603050405020304" pitchFamily="18" charset="0"/>
                <a:ea typeface="Times New Roman" panose="02020603050405020304" pitchFamily="18" charset="0"/>
              </a:rPr>
              <a:t>л</a:t>
            </a:r>
            <a:r>
              <a:rPr lang="ru-RU" sz="2000" dirty="0" err="1">
                <a:solidFill>
                  <a:srgbClr val="000000"/>
                </a:solidFill>
                <a:latin typeface="Times New Roman" panose="02020603050405020304" pitchFamily="18" charset="0"/>
                <a:ea typeface="Times New Roman" panose="02020603050405020304" pitchFamily="18" charset="0"/>
              </a:rPr>
              <a:t>пыға</a:t>
            </a:r>
            <a:r>
              <a:rPr lang="ru-RU" sz="2000" spc="3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мін</a:t>
            </a:r>
            <a:r>
              <a:rPr lang="ru-RU" sz="2000" spc="-5" dirty="0" err="1">
                <a:solidFill>
                  <a:srgbClr val="000000"/>
                </a:solidFill>
                <a:latin typeface="Times New Roman" panose="02020603050405020304" pitchFamily="18" charset="0"/>
                <a:ea typeface="Times New Roman" panose="02020603050405020304" pitchFamily="18" charset="0"/>
              </a:rPr>
              <a:t>д</a:t>
            </a:r>
            <a:r>
              <a:rPr lang="ru-RU" sz="2000" dirty="0" err="1">
                <a:solidFill>
                  <a:srgbClr val="000000"/>
                </a:solidFill>
                <a:latin typeface="Times New Roman" panose="02020603050405020304" pitchFamily="18" charset="0"/>
                <a:ea typeface="Times New Roman" panose="02020603050405020304" pitchFamily="18" charset="0"/>
              </a:rPr>
              <a:t>етті</a:t>
            </a:r>
            <a:r>
              <a:rPr lang="ru-RU" sz="2000" spc="35"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с</a:t>
            </a:r>
            <a:r>
              <a:rPr lang="ru-RU" sz="2000" spc="5" dirty="0" err="1">
                <a:solidFill>
                  <a:srgbClr val="000000"/>
                </a:solidFill>
                <a:latin typeface="Times New Roman" panose="02020603050405020304" pitchFamily="18" charset="0"/>
                <a:ea typeface="Times New Roman" panose="02020603050405020304" pitchFamily="18" charset="0"/>
              </a:rPr>
              <a:t>т</a:t>
            </a:r>
            <a:r>
              <a:rPr lang="ru-RU" sz="2000" dirty="0" err="1">
                <a:solidFill>
                  <a:srgbClr val="000000"/>
                </a:solidFill>
                <a:latin typeface="Times New Roman" panose="02020603050405020304" pitchFamily="18" charset="0"/>
                <a:ea typeface="Times New Roman" panose="02020603050405020304" pitchFamily="18" charset="0"/>
              </a:rPr>
              <a:t>ан</a:t>
            </a:r>
            <a:r>
              <a:rPr lang="ru-RU" sz="2000" spc="-5" dirty="0" err="1">
                <a:solidFill>
                  <a:srgbClr val="000000"/>
                </a:solidFill>
                <a:latin typeface="Times New Roman" panose="02020603050405020304" pitchFamily="18" charset="0"/>
                <a:ea typeface="Times New Roman" panose="02020603050405020304" pitchFamily="18" charset="0"/>
              </a:rPr>
              <a:t>д</a:t>
            </a:r>
            <a:r>
              <a:rPr lang="ru-RU" sz="2000" dirty="0" err="1">
                <a:solidFill>
                  <a:srgbClr val="000000"/>
                </a:solidFill>
                <a:latin typeface="Times New Roman" panose="02020603050405020304" pitchFamily="18" charset="0"/>
                <a:ea typeface="Times New Roman" panose="02020603050405020304" pitchFamily="18" charset="0"/>
              </a:rPr>
              <a:t>артына</a:t>
            </a:r>
            <a:r>
              <a:rPr lang="ru-RU" sz="2000" spc="3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a:t>
            </a:r>
            <a:r>
              <a:rPr lang="ru-RU" sz="2000" spc="-10" dirty="0" err="1">
                <a:solidFill>
                  <a:srgbClr val="000000"/>
                </a:solidFill>
                <a:latin typeface="Times New Roman" panose="02020603050405020304" pitchFamily="18" charset="0"/>
                <a:ea typeface="Times New Roman" panose="02020603050405020304" pitchFamily="18" charset="0"/>
              </a:rPr>
              <a:t>б</a:t>
            </a:r>
            <a:r>
              <a:rPr lang="ru-RU" sz="2000" spc="15" dirty="0" err="1">
                <a:solidFill>
                  <a:srgbClr val="000000"/>
                </a:solidFill>
                <a:latin typeface="Times New Roman" panose="02020603050405020304" pitchFamily="18" charset="0"/>
                <a:ea typeface="Times New Roman" panose="02020603050405020304" pitchFamily="18" charset="0"/>
              </a:rPr>
              <a:t>ұ</a:t>
            </a:r>
            <a:r>
              <a:rPr lang="ru-RU" sz="2000" spc="-5" dirty="0" err="1">
                <a:solidFill>
                  <a:srgbClr val="000000"/>
                </a:solidFill>
                <a:latin typeface="Times New Roman" panose="02020603050405020304" pitchFamily="18" charset="0"/>
                <a:ea typeface="Times New Roman" panose="02020603050405020304" pitchFamily="18" charset="0"/>
              </a:rPr>
              <a:t>д</a:t>
            </a:r>
            <a:r>
              <a:rPr lang="ru-RU" sz="2000" dirty="0" err="1">
                <a:solidFill>
                  <a:srgbClr val="000000"/>
                </a:solidFill>
                <a:latin typeface="Times New Roman" panose="02020603050405020304" pitchFamily="18" charset="0"/>
                <a:ea typeface="Times New Roman" panose="02020603050405020304" pitchFamily="18" charset="0"/>
              </a:rPr>
              <a:t>ан</a:t>
            </a:r>
            <a:r>
              <a:rPr lang="ru-RU" sz="2000" spc="75"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ә</a:t>
            </a:r>
            <a:r>
              <a:rPr lang="ru-RU" sz="2000" dirty="0" err="1">
                <a:solidFill>
                  <a:srgbClr val="000000"/>
                </a:solidFill>
                <a:latin typeface="Times New Roman" panose="02020603050405020304" pitchFamily="18" charset="0"/>
                <a:ea typeface="Times New Roman" panose="02020603050405020304" pitchFamily="18" charset="0"/>
              </a:rPr>
              <a:t>рі</a:t>
            </a:r>
            <a:r>
              <a:rPr lang="ru-RU" sz="2000" spc="3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 М</a:t>
            </a:r>
            <a:r>
              <a:rPr lang="ru-RU" sz="2000" spc="-10" dirty="0">
                <a:solidFill>
                  <a:srgbClr val="000000"/>
                </a:solidFill>
                <a:latin typeface="Times New Roman" panose="02020603050405020304" pitchFamily="18" charset="0"/>
                <a:ea typeface="Times New Roman" panose="02020603050405020304" pitchFamily="18" charset="0"/>
              </a:rPr>
              <a:t>Ж</a:t>
            </a:r>
            <a:r>
              <a:rPr lang="ru-RU" sz="2000" spc="-5" dirty="0">
                <a:solidFill>
                  <a:srgbClr val="000000"/>
                </a:solidFill>
                <a:latin typeface="Times New Roman" panose="02020603050405020304" pitchFamily="18" charset="0"/>
                <a:ea typeface="Times New Roman" panose="02020603050405020304" pitchFamily="18" charset="0"/>
              </a:rPr>
              <a:t>МББС)</a:t>
            </a:r>
            <a:r>
              <a:rPr lang="ru-RU" sz="2000" spc="46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сәйкес</a:t>
            </a:r>
            <a:r>
              <a:rPr lang="ru-RU" sz="2000" spc="460" dirty="0">
                <a:solidFill>
                  <a:srgbClr val="000000"/>
                </a:solidFill>
                <a:latin typeface="Times New Roman" panose="02020603050405020304" pitchFamily="18" charset="0"/>
                <a:ea typeface="Times New Roman" panose="02020603050405020304" pitchFamily="18" charset="0"/>
              </a:rPr>
              <a:t> </a:t>
            </a:r>
            <a:r>
              <a:rPr lang="ru-RU" sz="2000" spc="-15" dirty="0" smtClean="0">
                <a:solidFill>
                  <a:srgbClr val="000000"/>
                </a:solidFill>
                <a:latin typeface="Times New Roman" panose="02020603050405020304" pitchFamily="18" charset="0"/>
                <a:ea typeface="Times New Roman" panose="02020603050405020304" pitchFamily="18" charset="0"/>
              </a:rPr>
              <a:t>А</a:t>
            </a:r>
            <a:r>
              <a:rPr lang="ru-RU" sz="2000" dirty="0" smtClean="0">
                <a:solidFill>
                  <a:srgbClr val="000000"/>
                </a:solidFill>
                <a:latin typeface="Times New Roman" panose="02020603050405020304" pitchFamily="18" charset="0"/>
                <a:ea typeface="Times New Roman" panose="02020603050405020304" pitchFamily="18" charset="0"/>
              </a:rPr>
              <a:t>лг</a:t>
            </a:r>
            <a:r>
              <a:rPr lang="ru-RU" sz="2000" spc="10" dirty="0" smtClean="0">
                <a:solidFill>
                  <a:srgbClr val="000000"/>
                </a:solidFill>
                <a:latin typeface="Times New Roman" panose="02020603050405020304" pitchFamily="18" charset="0"/>
                <a:ea typeface="Times New Roman" panose="02020603050405020304" pitchFamily="18" charset="0"/>
              </a:rPr>
              <a:t>е</a:t>
            </a:r>
            <a:r>
              <a:rPr lang="ru-RU" sz="2000" spc="-10" dirty="0" smtClean="0">
                <a:solidFill>
                  <a:srgbClr val="000000"/>
                </a:solidFill>
                <a:latin typeface="Times New Roman" panose="02020603050405020304" pitchFamily="18" charset="0"/>
                <a:ea typeface="Times New Roman" panose="02020603050405020304" pitchFamily="18" charset="0"/>
              </a:rPr>
              <a:t>б</a:t>
            </a:r>
            <a:r>
              <a:rPr lang="ru-RU" sz="2000" dirty="0" smtClean="0">
                <a:solidFill>
                  <a:srgbClr val="000000"/>
                </a:solidFill>
                <a:latin typeface="Times New Roman" panose="02020603050405020304" pitchFamily="18" charset="0"/>
                <a:ea typeface="Times New Roman" panose="02020603050405020304" pitchFamily="18" charset="0"/>
              </a:rPr>
              <a:t>ра</a:t>
            </a:r>
            <a:r>
              <a:rPr lang="kk-KZ" sz="2000" dirty="0" smtClean="0">
                <a:solidFill>
                  <a:srgbClr val="000000"/>
                </a:solidFill>
                <a:latin typeface="Times New Roman" panose="02020603050405020304" pitchFamily="18" charset="0"/>
                <a:ea typeface="Times New Roman" panose="02020603050405020304" pitchFamily="18" charset="0"/>
              </a:rPr>
              <a:t>, </a:t>
            </a:r>
            <a:r>
              <a:rPr lang="kk-KZ" sz="2000" dirty="0">
                <a:solidFill>
                  <a:srgbClr val="000000"/>
                </a:solidFill>
                <a:latin typeface="Times New Roman" panose="02020603050405020304" pitchFamily="18" charset="0"/>
                <a:ea typeface="Times New Roman" panose="02020603050405020304" pitchFamily="18" charset="0"/>
              </a:rPr>
              <a:t>Геометрия, Физика </a:t>
            </a:r>
            <a:r>
              <a:rPr lang="ru-RU" sz="2000" dirty="0" err="1">
                <a:solidFill>
                  <a:srgbClr val="000000"/>
                </a:solidFill>
                <a:latin typeface="Times New Roman" panose="02020603050405020304" pitchFamily="18" charset="0"/>
                <a:ea typeface="Times New Roman" panose="02020603050405020304" pitchFamily="18" charset="0"/>
              </a:rPr>
              <a:t>пәндерінен</a:t>
            </a:r>
            <a:r>
              <a:rPr lang="ru-RU" sz="2000" spc="465"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б</a:t>
            </a:r>
            <a:r>
              <a:rPr lang="ru-RU" sz="2000" spc="20" dirty="0" err="1">
                <a:solidFill>
                  <a:srgbClr val="000000"/>
                </a:solidFill>
                <a:latin typeface="Times New Roman" panose="02020603050405020304" pitchFamily="18" charset="0"/>
                <a:ea typeface="Times New Roman" panose="02020603050405020304" pitchFamily="18" charset="0"/>
              </a:rPr>
              <a:t>і</a:t>
            </a:r>
            <a:r>
              <a:rPr lang="ru-RU" sz="2000" dirty="0" err="1">
                <a:solidFill>
                  <a:srgbClr val="000000"/>
                </a:solidFill>
                <a:latin typeface="Times New Roman" panose="02020603050405020304" pitchFamily="18" charset="0"/>
                <a:ea typeface="Times New Roman" panose="02020603050405020304" pitchFamily="18" charset="0"/>
              </a:rPr>
              <a:t>лім</a:t>
            </a:r>
            <a:r>
              <a:rPr lang="ru-RU" sz="2000" spc="46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алушылар</a:t>
            </a:r>
            <a:r>
              <a:rPr lang="ru-RU" sz="2000" spc="-10" dirty="0" err="1">
                <a:solidFill>
                  <a:srgbClr val="000000"/>
                </a:solidFill>
                <a:latin typeface="Times New Roman" panose="02020603050405020304" pitchFamily="18" charset="0"/>
                <a:ea typeface="Times New Roman" panose="02020603050405020304" pitchFamily="18" charset="0"/>
              </a:rPr>
              <a:t>ды</a:t>
            </a:r>
            <a:r>
              <a:rPr lang="ru-RU" sz="2000" dirty="0" err="1">
                <a:solidFill>
                  <a:srgbClr val="000000"/>
                </a:solidFill>
                <a:latin typeface="Times New Roman" panose="02020603050405020304" pitchFamily="18" charset="0"/>
                <a:ea typeface="Times New Roman" panose="02020603050405020304" pitchFamily="18" charset="0"/>
              </a:rPr>
              <a:t>ң</a:t>
            </a:r>
            <a:r>
              <a:rPr lang="ru-RU" sz="2000" spc="46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оқу</a:t>
            </a:r>
            <a:r>
              <a:rPr lang="ru-RU" sz="2000" spc="460"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б</a:t>
            </a:r>
            <a:r>
              <a:rPr lang="ru-RU" sz="2000" dirty="0" err="1">
                <a:solidFill>
                  <a:srgbClr val="000000"/>
                </a:solidFill>
                <a:latin typeface="Times New Roman" panose="02020603050405020304" pitchFamily="18" charset="0"/>
                <a:ea typeface="Times New Roman" panose="02020603050405020304" pitchFamily="18" charset="0"/>
              </a:rPr>
              <a:t>а</a:t>
            </a:r>
            <a:r>
              <a:rPr lang="ru-RU" sz="2000" spc="5" dirty="0" err="1">
                <a:solidFill>
                  <a:srgbClr val="000000"/>
                </a:solidFill>
                <a:latin typeface="Times New Roman" panose="02020603050405020304" pitchFamily="18" charset="0"/>
                <a:ea typeface="Times New Roman" panose="02020603050405020304" pitchFamily="18" charset="0"/>
              </a:rPr>
              <a:t>ғ</a:t>
            </a:r>
            <a:r>
              <a:rPr lang="ru-RU" sz="2000" spc="-5" dirty="0" err="1">
                <a:solidFill>
                  <a:srgbClr val="000000"/>
                </a:solidFill>
                <a:latin typeface="Times New Roman" panose="02020603050405020304" pitchFamily="18" charset="0"/>
                <a:ea typeface="Times New Roman" panose="02020603050405020304" pitchFamily="18" charset="0"/>
              </a:rPr>
              <a:t>д</a:t>
            </a:r>
            <a:r>
              <a:rPr lang="ru-RU" sz="2000" dirty="0" err="1">
                <a:solidFill>
                  <a:srgbClr val="000000"/>
                </a:solidFill>
                <a:latin typeface="Times New Roman" panose="02020603050405020304" pitchFamily="18" charset="0"/>
                <a:ea typeface="Times New Roman" panose="02020603050405020304" pitchFamily="18" charset="0"/>
              </a:rPr>
              <a:t>арлам</a:t>
            </a:r>
            <a:r>
              <a:rPr lang="ru-RU" sz="2000" spc="15" dirty="0" err="1">
                <a:solidFill>
                  <a:srgbClr val="000000"/>
                </a:solidFill>
                <a:latin typeface="Times New Roman" panose="02020603050405020304" pitchFamily="18" charset="0"/>
                <a:ea typeface="Times New Roman" panose="02020603050405020304" pitchFamily="18" charset="0"/>
              </a:rPr>
              <a:t>а</a:t>
            </a:r>
            <a:r>
              <a:rPr lang="ru-RU" sz="2000" dirty="0" err="1">
                <a:solidFill>
                  <a:srgbClr val="000000"/>
                </a:solidFill>
                <a:latin typeface="Times New Roman" panose="02020603050405020304" pitchFamily="18" charset="0"/>
                <a:ea typeface="Times New Roman" panose="02020603050405020304" pitchFamily="18" charset="0"/>
              </a:rPr>
              <a:t>с</a:t>
            </a:r>
            <a:r>
              <a:rPr lang="ru-RU" sz="2000" spc="-5" dirty="0" err="1">
                <a:solidFill>
                  <a:srgbClr val="000000"/>
                </a:solidFill>
                <a:latin typeface="Times New Roman" panose="02020603050405020304" pitchFamily="18" charset="0"/>
                <a:ea typeface="Times New Roman" panose="02020603050405020304" pitchFamily="18" charset="0"/>
              </a:rPr>
              <a:t>ы</a:t>
            </a:r>
            <a:r>
              <a:rPr lang="ru-RU" sz="2000" dirty="0" err="1">
                <a:solidFill>
                  <a:srgbClr val="000000"/>
                </a:solidFill>
                <a:latin typeface="Times New Roman" panose="02020603050405020304" pitchFamily="18" charset="0"/>
                <a:ea typeface="Times New Roman" panose="02020603050405020304" pitchFamily="18" charset="0"/>
              </a:rPr>
              <a:t>ның</a:t>
            </a:r>
            <a:r>
              <a:rPr lang="ru-RU" sz="2000" dirty="0">
                <a:solidFill>
                  <a:srgbClr val="000000"/>
                </a:solidFill>
                <a:latin typeface="Times New Roman" panose="02020603050405020304" pitchFamily="18" charset="0"/>
                <a:ea typeface="Times New Roman" panose="02020603050405020304" pitchFamily="18" charset="0"/>
              </a:rPr>
              <a:t> </a:t>
            </a:r>
            <a:r>
              <a:rPr lang="ru-RU" sz="2000" spc="-5" dirty="0" err="1">
                <a:solidFill>
                  <a:srgbClr val="000000"/>
                </a:solidFill>
                <a:latin typeface="Times New Roman" panose="02020603050405020304" pitchFamily="18" charset="0"/>
                <a:ea typeface="Times New Roman" panose="02020603050405020304" pitchFamily="18" charset="0"/>
              </a:rPr>
              <a:t>к</a:t>
            </a:r>
            <a:r>
              <a:rPr lang="ru-RU" sz="2000" dirty="0" err="1">
                <a:solidFill>
                  <a:srgbClr val="000000"/>
                </a:solidFill>
                <a:latin typeface="Times New Roman" panose="02020603050405020304" pitchFamily="18" charset="0"/>
                <a:ea typeface="Times New Roman" panose="02020603050405020304" pitchFamily="18" charset="0"/>
              </a:rPr>
              <a:t>өлемін</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меңгеру</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spc="-10" dirty="0" err="1">
                <a:solidFill>
                  <a:srgbClr val="000000"/>
                </a:solidFill>
                <a:latin typeface="Times New Roman" panose="02020603050405020304" pitchFamily="18" charset="0"/>
                <a:ea typeface="Times New Roman" panose="02020603050405020304" pitchFamily="18" charset="0"/>
              </a:rPr>
              <a:t>д</a:t>
            </a:r>
            <a:r>
              <a:rPr lang="ru-RU" sz="2000" dirty="0" err="1">
                <a:solidFill>
                  <a:srgbClr val="000000"/>
                </a:solidFill>
                <a:latin typeface="Times New Roman" panose="02020603050405020304" pitchFamily="18" charset="0"/>
                <a:ea typeface="Times New Roman" panose="02020603050405020304" pitchFamily="18" charset="0"/>
              </a:rPr>
              <a:t>әр</a:t>
            </a:r>
            <a:r>
              <a:rPr lang="ru-RU" sz="2000" spc="10" dirty="0" err="1">
                <a:solidFill>
                  <a:srgbClr val="000000"/>
                </a:solidFill>
                <a:latin typeface="Times New Roman" panose="02020603050405020304" pitchFamily="18" charset="0"/>
                <a:ea typeface="Times New Roman" panose="02020603050405020304" pitchFamily="18" charset="0"/>
              </a:rPr>
              <a:t>е</a:t>
            </a:r>
            <a:r>
              <a:rPr lang="ru-RU" sz="2000" dirty="0" err="1">
                <a:solidFill>
                  <a:srgbClr val="000000"/>
                </a:solidFill>
                <a:latin typeface="Times New Roman" panose="02020603050405020304" pitchFamily="18" charset="0"/>
                <a:ea typeface="Times New Roman" panose="02020603050405020304" pitchFamily="18" charset="0"/>
              </a:rPr>
              <a:t>жесін</a:t>
            </a:r>
            <a:r>
              <a:rPr lang="ru-RU" sz="2000" spc="5"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аны</a:t>
            </a:r>
            <a:r>
              <a:rPr lang="ru-RU" sz="2000" spc="-5" dirty="0" err="1">
                <a:solidFill>
                  <a:srgbClr val="000000"/>
                </a:solidFill>
                <a:latin typeface="Times New Roman" panose="02020603050405020304" pitchFamily="18" charset="0"/>
                <a:ea typeface="Times New Roman" panose="02020603050405020304" pitchFamily="18" charset="0"/>
              </a:rPr>
              <a:t>қ</a:t>
            </a:r>
            <a:r>
              <a:rPr lang="ru-RU" sz="2000" dirty="0" err="1">
                <a:solidFill>
                  <a:srgbClr val="000000"/>
                </a:solidFill>
                <a:latin typeface="Times New Roman" panose="02020603050405020304" pitchFamily="18" charset="0"/>
                <a:ea typeface="Times New Roman" panose="02020603050405020304" pitchFamily="18" charset="0"/>
              </a:rPr>
              <a:t>тау</a:t>
            </a:r>
            <a:r>
              <a:rPr lang="ru-RU" sz="2000" dirty="0">
                <a:solidFill>
                  <a:srgbClr val="000000"/>
                </a:solidFill>
                <a:latin typeface="Times New Roman" panose="02020603050405020304" pitchFamily="18" charset="0"/>
                <a:ea typeface="Times New Roman" panose="02020603050405020304" pitchFamily="18" charset="0"/>
              </a:rPr>
              <a:t>.</a:t>
            </a:r>
            <a:endParaRPr lang="ru-RU" sz="2000" dirty="0">
              <a:effectLst/>
              <a:latin typeface="Calibri" panose="020F0502020204030204" pitchFamily="34" charset="0"/>
              <a:ea typeface="Calibri" panose="020F0502020204030204" pitchFamily="34" charset="0"/>
            </a:endParaRPr>
          </a:p>
        </p:txBody>
      </p:sp>
      <p:sp>
        <p:nvSpPr>
          <p:cNvPr id="4" name="Прямоугольник 3"/>
          <p:cNvSpPr/>
          <p:nvPr/>
        </p:nvSpPr>
        <p:spPr>
          <a:xfrm>
            <a:off x="1115616" y="3284984"/>
            <a:ext cx="7339903" cy="1804789"/>
          </a:xfrm>
          <a:prstGeom prst="rect">
            <a:avLst/>
          </a:prstGeom>
        </p:spPr>
        <p:txBody>
          <a:bodyPr wrap="square">
            <a:spAutoFit/>
          </a:bodyPr>
          <a:lstStyle/>
          <a:p>
            <a:pPr marL="339725" algn="ctr">
              <a:lnSpc>
                <a:spcPct val="107000"/>
              </a:lnSpc>
              <a:spcAft>
                <a:spcPts val="0"/>
              </a:spcAft>
              <a:tabLst>
                <a:tab pos="344170" algn="l"/>
              </a:tabLst>
            </a:pPr>
            <a:r>
              <a:rPr lang="ru-RU" sz="2400" b="1" dirty="0">
                <a:solidFill>
                  <a:srgbClr val="000000"/>
                </a:solidFill>
                <a:latin typeface="Times New Roman" panose="02020603050405020304" pitchFamily="18" charset="0"/>
                <a:ea typeface="Times New Roman" panose="02020603050405020304" pitchFamily="18" charset="0"/>
              </a:rPr>
              <a:t>Це</a:t>
            </a:r>
            <a:r>
              <a:rPr lang="ru-RU" sz="2400" b="1" spc="-5" dirty="0">
                <a:solidFill>
                  <a:srgbClr val="000000"/>
                </a:solidFill>
                <a:latin typeface="Times New Roman" panose="02020603050405020304" pitchFamily="18" charset="0"/>
                <a:ea typeface="Times New Roman" panose="02020603050405020304" pitchFamily="18" charset="0"/>
              </a:rPr>
              <a:t>л</a:t>
            </a:r>
            <a:r>
              <a:rPr lang="ru-RU" sz="2400" b="1" dirty="0">
                <a:solidFill>
                  <a:srgbClr val="000000"/>
                </a:solidFill>
                <a:latin typeface="Times New Roman" panose="02020603050405020304" pitchFamily="18" charset="0"/>
                <a:ea typeface="Times New Roman" panose="02020603050405020304" pitchFamily="18" charset="0"/>
              </a:rPr>
              <a:t>ь</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b="1" spc="-20" dirty="0">
                <a:solidFill>
                  <a:srgbClr val="000000"/>
                </a:solidFill>
                <a:latin typeface="Times New Roman" panose="02020603050405020304" pitchFamily="18" charset="0"/>
                <a:ea typeface="Times New Roman" panose="02020603050405020304" pitchFamily="18" charset="0"/>
              </a:rPr>
              <a:t>о</a:t>
            </a:r>
            <a:r>
              <a:rPr lang="ru-RU" sz="2400" b="1" dirty="0">
                <a:solidFill>
                  <a:srgbClr val="000000"/>
                </a:solidFill>
                <a:latin typeface="Times New Roman" panose="02020603050405020304" pitchFamily="18" charset="0"/>
                <a:ea typeface="Times New Roman" panose="02020603050405020304" pitchFamily="18" charset="0"/>
              </a:rPr>
              <a:t>цен</a:t>
            </a:r>
            <a:r>
              <a:rPr lang="ru-RU" sz="2400" b="1" spc="5" dirty="0">
                <a:solidFill>
                  <a:srgbClr val="000000"/>
                </a:solidFill>
                <a:latin typeface="Times New Roman" panose="02020603050405020304" pitchFamily="18" charset="0"/>
                <a:ea typeface="Times New Roman" panose="02020603050405020304" pitchFamily="18" charset="0"/>
              </a:rPr>
              <a:t>и</a:t>
            </a:r>
            <a:r>
              <a:rPr lang="ru-RU" sz="2400" b="1" dirty="0">
                <a:solidFill>
                  <a:srgbClr val="000000"/>
                </a:solidFill>
                <a:latin typeface="Times New Roman" panose="02020603050405020304" pitchFamily="18" charset="0"/>
                <a:ea typeface="Times New Roman" panose="02020603050405020304" pitchFamily="18" charset="0"/>
              </a:rPr>
              <a:t>ва</a:t>
            </a:r>
            <a:r>
              <a:rPr lang="ru-RU" sz="2400" b="1" spc="-5" dirty="0">
                <a:solidFill>
                  <a:srgbClr val="000000"/>
                </a:solidFill>
                <a:latin typeface="Times New Roman" panose="02020603050405020304" pitchFamily="18" charset="0"/>
                <a:ea typeface="Times New Roman" panose="02020603050405020304" pitchFamily="18" charset="0"/>
              </a:rPr>
              <a:t>н</a:t>
            </a:r>
            <a:r>
              <a:rPr lang="ru-RU" sz="2400" b="1" dirty="0">
                <a:solidFill>
                  <a:srgbClr val="000000"/>
                </a:solidFill>
                <a:latin typeface="Times New Roman" panose="02020603050405020304" pitchFamily="18" charset="0"/>
                <a:ea typeface="Times New Roman" panose="02020603050405020304" pitchFamily="18" charset="0"/>
              </a:rPr>
              <a:t>ия </a:t>
            </a:r>
            <a:endParaRPr lang="ru-RU" sz="2400" dirty="0">
              <a:latin typeface="Calibri" panose="020F0502020204030204" pitchFamily="34" charset="0"/>
              <a:ea typeface="Calibri" panose="020F0502020204030204" pitchFamily="34" charset="0"/>
            </a:endParaRPr>
          </a:p>
          <a:p>
            <a:pPr algn="ctr">
              <a:lnSpc>
                <a:spcPct val="107000"/>
              </a:lnSpc>
              <a:spcAft>
                <a:spcPts val="0"/>
              </a:spcAft>
              <a:tabLst>
                <a:tab pos="344170" algn="l"/>
              </a:tabLst>
            </a:pPr>
            <a:r>
              <a:rPr lang="ru-RU" sz="2000" b="1"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Опре</a:t>
            </a:r>
            <a:r>
              <a:rPr lang="ru-RU" sz="2000" spc="-10" dirty="0">
                <a:solidFill>
                  <a:srgbClr val="000000"/>
                </a:solidFill>
                <a:latin typeface="Times New Roman" panose="02020603050405020304" pitchFamily="18" charset="0"/>
                <a:ea typeface="Times New Roman" panose="02020603050405020304" pitchFamily="18" charset="0"/>
              </a:rPr>
              <a:t>д</a:t>
            </a:r>
            <a:r>
              <a:rPr lang="ru-RU" sz="2000" dirty="0">
                <a:solidFill>
                  <a:srgbClr val="000000"/>
                </a:solidFill>
                <a:latin typeface="Times New Roman" panose="02020603050405020304" pitchFamily="18" charset="0"/>
                <a:ea typeface="Times New Roman" panose="02020603050405020304" pitchFamily="18" charset="0"/>
              </a:rPr>
              <a:t>еление</a:t>
            </a:r>
            <a:r>
              <a:rPr lang="ru-RU" sz="2000" spc="24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с</a:t>
            </a:r>
            <a:r>
              <a:rPr lang="ru-RU" sz="2000" spc="10" dirty="0">
                <a:solidFill>
                  <a:srgbClr val="000000"/>
                </a:solidFill>
                <a:latin typeface="Times New Roman" panose="02020603050405020304" pitchFamily="18" charset="0"/>
                <a:ea typeface="Times New Roman" panose="02020603050405020304" pitchFamily="18" charset="0"/>
              </a:rPr>
              <a:t>т</a:t>
            </a:r>
            <a:r>
              <a:rPr lang="ru-RU" sz="2000" dirty="0">
                <a:solidFill>
                  <a:srgbClr val="000000"/>
                </a:solidFill>
                <a:latin typeface="Times New Roman" panose="02020603050405020304" pitchFamily="18" charset="0"/>
                <a:ea typeface="Times New Roman" panose="02020603050405020304" pitchFamily="18" charset="0"/>
              </a:rPr>
              <a:t>епени</a:t>
            </a:r>
            <a:r>
              <a:rPr lang="ru-RU" sz="2000" spc="245" dirty="0">
                <a:solidFill>
                  <a:srgbClr val="000000"/>
                </a:solidFill>
                <a:latin typeface="Times New Roman" panose="02020603050405020304" pitchFamily="18" charset="0"/>
                <a:ea typeface="Times New Roman" panose="02020603050405020304" pitchFamily="18" charset="0"/>
              </a:rPr>
              <a:t> </a:t>
            </a:r>
            <a:r>
              <a:rPr lang="ru-RU" sz="2000" spc="15" dirty="0">
                <a:solidFill>
                  <a:srgbClr val="000000"/>
                </a:solidFill>
                <a:latin typeface="Times New Roman" panose="02020603050405020304" pitchFamily="18" charset="0"/>
                <a:ea typeface="Times New Roman" panose="02020603050405020304" pitchFamily="18" charset="0"/>
              </a:rPr>
              <a:t>о</a:t>
            </a:r>
            <a:r>
              <a:rPr lang="ru-RU" sz="2000" dirty="0">
                <a:solidFill>
                  <a:srgbClr val="000000"/>
                </a:solidFill>
                <a:latin typeface="Times New Roman" panose="02020603050405020304" pitchFamily="18" charset="0"/>
                <a:ea typeface="Times New Roman" panose="02020603050405020304" pitchFamily="18" charset="0"/>
              </a:rPr>
              <a:t>с</a:t>
            </a:r>
            <a:r>
              <a:rPr lang="ru-RU" sz="2000" spc="10" dirty="0">
                <a:solidFill>
                  <a:srgbClr val="000000"/>
                </a:solidFill>
                <a:latin typeface="Times New Roman" panose="02020603050405020304" pitchFamily="18" charset="0"/>
                <a:ea typeface="Times New Roman" panose="02020603050405020304" pitchFamily="18" charset="0"/>
              </a:rPr>
              <a:t>в</a:t>
            </a:r>
            <a:r>
              <a:rPr lang="ru-RU" sz="2000" dirty="0">
                <a:solidFill>
                  <a:srgbClr val="000000"/>
                </a:solidFill>
                <a:latin typeface="Times New Roman" panose="02020603050405020304" pitchFamily="18" charset="0"/>
                <a:ea typeface="Times New Roman" panose="02020603050405020304" pitchFamily="18" charset="0"/>
              </a:rPr>
              <a:t>оения</a:t>
            </a:r>
            <a:r>
              <a:rPr lang="ru-RU" sz="2000" spc="22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о</a:t>
            </a:r>
            <a:r>
              <a:rPr lang="ru-RU" sz="2000" spc="-10" dirty="0">
                <a:solidFill>
                  <a:srgbClr val="000000"/>
                </a:solidFill>
                <a:latin typeface="Times New Roman" panose="02020603050405020304" pitchFamily="18" charset="0"/>
                <a:ea typeface="Times New Roman" panose="02020603050405020304" pitchFamily="18" charset="0"/>
              </a:rPr>
              <a:t>б</a:t>
            </a:r>
            <a:r>
              <a:rPr lang="ru-RU" sz="2000" dirty="0">
                <a:solidFill>
                  <a:srgbClr val="000000"/>
                </a:solidFill>
                <a:latin typeface="Times New Roman" panose="02020603050405020304" pitchFamily="18" charset="0"/>
                <a:ea typeface="Times New Roman" panose="02020603050405020304" pitchFamily="18" charset="0"/>
              </a:rPr>
              <a:t>у</a:t>
            </a:r>
            <a:r>
              <a:rPr lang="ru-RU" sz="2000" spc="-5" dirty="0">
                <a:solidFill>
                  <a:srgbClr val="000000"/>
                </a:solidFill>
                <a:latin typeface="Times New Roman" panose="02020603050405020304" pitchFamily="18" charset="0"/>
                <a:ea typeface="Times New Roman" panose="02020603050405020304" pitchFamily="18" charset="0"/>
              </a:rPr>
              <a:t>ч</a:t>
            </a:r>
            <a:r>
              <a:rPr lang="ru-RU" sz="2000" dirty="0">
                <a:solidFill>
                  <a:srgbClr val="000000"/>
                </a:solidFill>
                <a:latin typeface="Times New Roman" panose="02020603050405020304" pitchFamily="18" charset="0"/>
                <a:ea typeface="Times New Roman" panose="02020603050405020304" pitchFamily="18" charset="0"/>
              </a:rPr>
              <a:t>а</a:t>
            </a:r>
            <a:r>
              <a:rPr lang="ru-RU" sz="2000" spc="-15" dirty="0">
                <a:solidFill>
                  <a:srgbClr val="000000"/>
                </a:solidFill>
                <a:latin typeface="Times New Roman" panose="02020603050405020304" pitchFamily="18" charset="0"/>
                <a:ea typeface="Times New Roman" panose="02020603050405020304" pitchFamily="18" charset="0"/>
              </a:rPr>
              <a:t>ю</a:t>
            </a:r>
            <a:r>
              <a:rPr lang="ru-RU" sz="2000" dirty="0">
                <a:solidFill>
                  <a:srgbClr val="000000"/>
                </a:solidFill>
                <a:latin typeface="Times New Roman" panose="02020603050405020304" pitchFamily="18" charset="0"/>
                <a:ea typeface="Times New Roman" panose="02020603050405020304" pitchFamily="18" charset="0"/>
              </a:rPr>
              <a:t>щимися</a:t>
            </a:r>
            <a:r>
              <a:rPr lang="ru-RU" sz="2000" spc="25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о</a:t>
            </a:r>
            <a:r>
              <a:rPr lang="ru-RU" sz="2000" spc="-10" dirty="0">
                <a:solidFill>
                  <a:srgbClr val="000000"/>
                </a:solidFill>
                <a:latin typeface="Times New Roman" panose="02020603050405020304" pitchFamily="18" charset="0"/>
                <a:ea typeface="Times New Roman" panose="02020603050405020304" pitchFamily="18" charset="0"/>
              </a:rPr>
              <a:t>б</a:t>
            </a:r>
            <a:r>
              <a:rPr lang="ru-RU" sz="2000" dirty="0">
                <a:solidFill>
                  <a:srgbClr val="000000"/>
                </a:solidFill>
                <a:latin typeface="Times New Roman" panose="02020603050405020304" pitchFamily="18" charset="0"/>
                <a:ea typeface="Times New Roman" panose="02020603050405020304" pitchFamily="18" charset="0"/>
              </a:rPr>
              <a:t>ъема</a:t>
            </a:r>
            <a:r>
              <a:rPr lang="ru-RU" sz="2000" spc="24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уче</a:t>
            </a:r>
            <a:r>
              <a:rPr lang="ru-RU" sz="2000" spc="-10" dirty="0">
                <a:solidFill>
                  <a:srgbClr val="000000"/>
                </a:solidFill>
                <a:latin typeface="Times New Roman" panose="02020603050405020304" pitchFamily="18" charset="0"/>
                <a:ea typeface="Times New Roman" panose="02020603050405020304" pitchFamily="18" charset="0"/>
              </a:rPr>
              <a:t>б</a:t>
            </a:r>
            <a:r>
              <a:rPr lang="ru-RU" sz="2000" dirty="0">
                <a:solidFill>
                  <a:srgbClr val="000000"/>
                </a:solidFill>
                <a:latin typeface="Times New Roman" panose="02020603050405020304" pitchFamily="18" charset="0"/>
                <a:ea typeface="Times New Roman" panose="02020603050405020304" pitchFamily="18" charset="0"/>
              </a:rPr>
              <a:t>ной</a:t>
            </a:r>
            <a:r>
              <a:rPr lang="ru-RU" sz="2000" spc="24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програ</a:t>
            </a:r>
            <a:r>
              <a:rPr lang="ru-RU" sz="2000" spc="-5" dirty="0">
                <a:solidFill>
                  <a:srgbClr val="000000"/>
                </a:solidFill>
                <a:latin typeface="Times New Roman" panose="02020603050405020304" pitchFamily="18" charset="0"/>
                <a:ea typeface="Times New Roman" panose="02020603050405020304" pitchFamily="18" charset="0"/>
              </a:rPr>
              <a:t>мм</a:t>
            </a:r>
            <a:r>
              <a:rPr lang="ru-RU" sz="2000" dirty="0">
                <a:solidFill>
                  <a:srgbClr val="000000"/>
                </a:solidFill>
                <a:latin typeface="Times New Roman" panose="02020603050405020304" pitchFamily="18" charset="0"/>
                <a:ea typeface="Times New Roman" panose="02020603050405020304" pitchFamily="18" charset="0"/>
              </a:rPr>
              <a:t>ы</a:t>
            </a:r>
            <a:r>
              <a:rPr lang="ru-RU" sz="2000" spc="26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по </a:t>
            </a:r>
            <a:r>
              <a:rPr lang="ru-RU" sz="2000" dirty="0" smtClean="0">
                <a:solidFill>
                  <a:srgbClr val="000000"/>
                </a:solidFill>
                <a:latin typeface="Times New Roman" panose="02020603050405020304" pitchFamily="18" charset="0"/>
                <a:ea typeface="Times New Roman" panose="02020603050405020304" pitchFamily="18" charset="0"/>
              </a:rPr>
              <a:t>пре</a:t>
            </a:r>
            <a:r>
              <a:rPr lang="ru-RU" sz="2000" spc="-10" dirty="0" smtClean="0">
                <a:solidFill>
                  <a:srgbClr val="000000"/>
                </a:solidFill>
                <a:latin typeface="Times New Roman" panose="02020603050405020304" pitchFamily="18" charset="0"/>
                <a:ea typeface="Times New Roman" panose="02020603050405020304" pitchFamily="18" charset="0"/>
              </a:rPr>
              <a:t>д</a:t>
            </a:r>
            <a:r>
              <a:rPr lang="ru-RU" sz="2000" spc="-5" dirty="0" smtClean="0">
                <a:solidFill>
                  <a:srgbClr val="000000"/>
                </a:solidFill>
                <a:latin typeface="Times New Roman" panose="02020603050405020304" pitchFamily="18" charset="0"/>
                <a:ea typeface="Times New Roman" panose="02020603050405020304" pitchFamily="18" charset="0"/>
              </a:rPr>
              <a:t>м</a:t>
            </a:r>
            <a:r>
              <a:rPr lang="ru-RU" sz="2000" dirty="0" smtClean="0">
                <a:solidFill>
                  <a:srgbClr val="000000"/>
                </a:solidFill>
                <a:latin typeface="Times New Roman" panose="02020603050405020304" pitchFamily="18" charset="0"/>
                <a:ea typeface="Times New Roman" panose="02020603050405020304" pitchFamily="18" charset="0"/>
              </a:rPr>
              <a:t>етам</a:t>
            </a:r>
            <a:r>
              <a:rPr lang="ru-RU" sz="2000" spc="925" dirty="0" smtClean="0">
                <a:solidFill>
                  <a:srgbClr val="000000"/>
                </a:solidFill>
                <a:latin typeface="Times New Roman" panose="02020603050405020304" pitchFamily="18" charset="0"/>
                <a:ea typeface="Times New Roman" panose="02020603050405020304" pitchFamily="18" charset="0"/>
              </a:rPr>
              <a:t> </a:t>
            </a:r>
            <a:r>
              <a:rPr lang="ru-RU" sz="2000" spc="-15" dirty="0" smtClean="0">
                <a:solidFill>
                  <a:srgbClr val="000000"/>
                </a:solidFill>
                <a:latin typeface="Times New Roman" panose="02020603050405020304" pitchFamily="18" charset="0"/>
                <a:ea typeface="Times New Roman" panose="02020603050405020304" pitchFamily="18" charset="0"/>
              </a:rPr>
              <a:t>А</a:t>
            </a:r>
            <a:r>
              <a:rPr lang="ru-RU" sz="2000" spc="-5" dirty="0" smtClean="0">
                <a:solidFill>
                  <a:srgbClr val="000000"/>
                </a:solidFill>
                <a:latin typeface="Times New Roman" panose="02020603050405020304" pitchFamily="18" charset="0"/>
                <a:ea typeface="Times New Roman" panose="02020603050405020304" pitchFamily="18" charset="0"/>
              </a:rPr>
              <a:t>лг</a:t>
            </a:r>
            <a:r>
              <a:rPr lang="ru-RU" sz="2000" spc="10" dirty="0" smtClean="0">
                <a:solidFill>
                  <a:srgbClr val="000000"/>
                </a:solidFill>
                <a:latin typeface="Times New Roman" panose="02020603050405020304" pitchFamily="18" charset="0"/>
                <a:ea typeface="Times New Roman" panose="02020603050405020304" pitchFamily="18" charset="0"/>
              </a:rPr>
              <a:t>е</a:t>
            </a:r>
            <a:r>
              <a:rPr lang="ru-RU" sz="2000" dirty="0" smtClean="0">
                <a:solidFill>
                  <a:srgbClr val="000000"/>
                </a:solidFill>
                <a:latin typeface="Times New Roman" panose="02020603050405020304" pitchFamily="18" charset="0"/>
                <a:ea typeface="Times New Roman" panose="02020603050405020304" pitchFamily="18" charset="0"/>
              </a:rPr>
              <a:t>б</a:t>
            </a:r>
            <a:r>
              <a:rPr lang="ru-RU" sz="2000" spc="-5" dirty="0" smtClean="0">
                <a:solidFill>
                  <a:srgbClr val="000000"/>
                </a:solidFill>
                <a:latin typeface="Times New Roman" panose="02020603050405020304" pitchFamily="18" charset="0"/>
                <a:ea typeface="Times New Roman" panose="02020603050405020304" pitchFamily="18" charset="0"/>
              </a:rPr>
              <a:t>ра</a:t>
            </a:r>
            <a:r>
              <a:rPr lang="kk-KZ" sz="2000" spc="-5" dirty="0" smtClean="0">
                <a:solidFill>
                  <a:srgbClr val="000000"/>
                </a:solidFill>
                <a:latin typeface="Times New Roman" panose="02020603050405020304" pitchFamily="18" charset="0"/>
                <a:ea typeface="Times New Roman" panose="02020603050405020304" pitchFamily="18" charset="0"/>
              </a:rPr>
              <a:t>,</a:t>
            </a:r>
            <a:r>
              <a:rPr lang="kk-KZ" sz="2000" dirty="0" smtClean="0">
                <a:solidFill>
                  <a:srgbClr val="000000"/>
                </a:solidFill>
                <a:latin typeface="Times New Roman" panose="02020603050405020304" pitchFamily="18" charset="0"/>
                <a:ea typeface="Times New Roman" panose="02020603050405020304" pitchFamily="18" charset="0"/>
              </a:rPr>
              <a:t> </a:t>
            </a:r>
            <a:r>
              <a:rPr lang="kk-KZ" sz="2000" dirty="0">
                <a:solidFill>
                  <a:srgbClr val="000000"/>
                </a:solidFill>
                <a:latin typeface="Times New Roman" panose="02020603050405020304" pitchFamily="18" charset="0"/>
                <a:ea typeface="Times New Roman" panose="02020603050405020304" pitchFamily="18" charset="0"/>
              </a:rPr>
              <a:t>Геометрия, Физика</a:t>
            </a:r>
            <a:r>
              <a:rPr lang="kk-KZ" sz="2000" spc="92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в</a:t>
            </a:r>
            <a:r>
              <a:rPr lang="ru-RU" sz="2000" spc="93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соо</a:t>
            </a:r>
            <a:r>
              <a:rPr lang="ru-RU" sz="2000" spc="5" dirty="0">
                <a:solidFill>
                  <a:srgbClr val="000000"/>
                </a:solidFill>
                <a:latin typeface="Times New Roman" panose="02020603050405020304" pitchFamily="18" charset="0"/>
                <a:ea typeface="Times New Roman" panose="02020603050405020304" pitchFamily="18" charset="0"/>
              </a:rPr>
              <a:t>т</a:t>
            </a:r>
            <a:r>
              <a:rPr lang="ru-RU" sz="2000" spc="10" dirty="0">
                <a:solidFill>
                  <a:srgbClr val="000000"/>
                </a:solidFill>
                <a:latin typeface="Times New Roman" panose="02020603050405020304" pitchFamily="18" charset="0"/>
                <a:ea typeface="Times New Roman" panose="02020603050405020304" pitchFamily="18" charset="0"/>
              </a:rPr>
              <a:t>в</a:t>
            </a:r>
            <a:r>
              <a:rPr lang="ru-RU" sz="2000" dirty="0">
                <a:solidFill>
                  <a:srgbClr val="000000"/>
                </a:solidFill>
                <a:latin typeface="Times New Roman" panose="02020603050405020304" pitchFamily="18" charset="0"/>
                <a:ea typeface="Times New Roman" panose="02020603050405020304" pitchFamily="18" charset="0"/>
              </a:rPr>
              <a:t>е</a:t>
            </a:r>
            <a:r>
              <a:rPr lang="ru-RU" sz="2000" spc="5" dirty="0">
                <a:solidFill>
                  <a:srgbClr val="000000"/>
                </a:solidFill>
                <a:latin typeface="Times New Roman" panose="02020603050405020304" pitchFamily="18" charset="0"/>
                <a:ea typeface="Times New Roman" panose="02020603050405020304" pitchFamily="18" charset="0"/>
              </a:rPr>
              <a:t>т</a:t>
            </a:r>
            <a:r>
              <a:rPr lang="ru-RU" sz="2000" dirty="0">
                <a:solidFill>
                  <a:srgbClr val="000000"/>
                </a:solidFill>
                <a:latin typeface="Times New Roman" panose="02020603050405020304" pitchFamily="18" charset="0"/>
                <a:ea typeface="Times New Roman" panose="02020603050405020304" pitchFamily="18" charset="0"/>
              </a:rPr>
              <a:t>с</a:t>
            </a:r>
            <a:r>
              <a:rPr lang="ru-RU" sz="2000" spc="-10" dirty="0">
                <a:solidFill>
                  <a:srgbClr val="000000"/>
                </a:solidFill>
                <a:latin typeface="Times New Roman" panose="02020603050405020304" pitchFamily="18" charset="0"/>
                <a:ea typeface="Times New Roman" panose="02020603050405020304" pitchFamily="18" charset="0"/>
              </a:rPr>
              <a:t>т</a:t>
            </a:r>
            <a:r>
              <a:rPr lang="ru-RU" sz="2000" spc="5" dirty="0">
                <a:solidFill>
                  <a:srgbClr val="000000"/>
                </a:solidFill>
                <a:latin typeface="Times New Roman" panose="02020603050405020304" pitchFamily="18" charset="0"/>
                <a:ea typeface="Times New Roman" panose="02020603050405020304" pitchFamily="18" charset="0"/>
              </a:rPr>
              <a:t>в</a:t>
            </a:r>
            <a:r>
              <a:rPr lang="ru-RU" sz="2000" dirty="0">
                <a:solidFill>
                  <a:srgbClr val="000000"/>
                </a:solidFill>
                <a:latin typeface="Times New Roman" panose="02020603050405020304" pitchFamily="18" charset="0"/>
                <a:ea typeface="Times New Roman" panose="02020603050405020304" pitchFamily="18" charset="0"/>
              </a:rPr>
              <a:t>ии</a:t>
            </a:r>
            <a:r>
              <a:rPr lang="ru-RU" sz="2000" spc="89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с</a:t>
            </a:r>
            <a:r>
              <a:rPr lang="ru-RU" sz="2000" spc="920" dirty="0">
                <a:solidFill>
                  <a:srgbClr val="000000"/>
                </a:solidFill>
                <a:latin typeface="Times New Roman" panose="02020603050405020304" pitchFamily="18" charset="0"/>
                <a:ea typeface="Times New Roman" panose="02020603050405020304" pitchFamily="18" charset="0"/>
              </a:rPr>
              <a:t> </a:t>
            </a:r>
            <a:r>
              <a:rPr lang="ru-RU" sz="2000" spc="10" dirty="0">
                <a:solidFill>
                  <a:srgbClr val="000000"/>
                </a:solidFill>
                <a:latin typeface="Times New Roman" panose="02020603050405020304" pitchFamily="18" charset="0"/>
                <a:ea typeface="Times New Roman" panose="02020603050405020304" pitchFamily="18" charset="0"/>
              </a:rPr>
              <a:t>г</a:t>
            </a:r>
            <a:r>
              <a:rPr lang="ru-RU" sz="2000" dirty="0">
                <a:solidFill>
                  <a:srgbClr val="000000"/>
                </a:solidFill>
                <a:latin typeface="Times New Roman" panose="02020603050405020304" pitchFamily="18" charset="0"/>
                <a:ea typeface="Times New Roman" panose="02020603050405020304" pitchFamily="18" charset="0"/>
              </a:rPr>
              <a:t>осу</a:t>
            </a:r>
            <a:r>
              <a:rPr lang="ru-RU" sz="2000" spc="-5" dirty="0">
                <a:solidFill>
                  <a:srgbClr val="000000"/>
                </a:solidFill>
                <a:latin typeface="Times New Roman" panose="02020603050405020304" pitchFamily="18" charset="0"/>
                <a:ea typeface="Times New Roman" panose="02020603050405020304" pitchFamily="18" charset="0"/>
              </a:rPr>
              <a:t>д</a:t>
            </a:r>
            <a:r>
              <a:rPr lang="ru-RU" sz="2000" dirty="0">
                <a:solidFill>
                  <a:srgbClr val="000000"/>
                </a:solidFill>
                <a:latin typeface="Times New Roman" panose="02020603050405020304" pitchFamily="18" charset="0"/>
                <a:ea typeface="Times New Roman" panose="02020603050405020304" pitchFamily="18" charset="0"/>
              </a:rPr>
              <a:t>арст</a:t>
            </a:r>
            <a:r>
              <a:rPr lang="ru-RU" sz="2000" spc="10" dirty="0">
                <a:solidFill>
                  <a:srgbClr val="000000"/>
                </a:solidFill>
                <a:latin typeface="Times New Roman" panose="02020603050405020304" pitchFamily="18" charset="0"/>
                <a:ea typeface="Times New Roman" panose="02020603050405020304" pitchFamily="18" charset="0"/>
              </a:rPr>
              <a:t>в</a:t>
            </a:r>
            <a:r>
              <a:rPr lang="ru-RU" sz="2000" dirty="0">
                <a:solidFill>
                  <a:srgbClr val="000000"/>
                </a:solidFill>
                <a:latin typeface="Times New Roman" panose="02020603050405020304" pitchFamily="18" charset="0"/>
                <a:ea typeface="Times New Roman" panose="02020603050405020304" pitchFamily="18" charset="0"/>
              </a:rPr>
              <a:t>енным</a:t>
            </a:r>
            <a:r>
              <a:rPr lang="ru-RU" sz="2000" spc="91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о</a:t>
            </a:r>
            <a:r>
              <a:rPr lang="ru-RU" sz="2000" spc="-10" dirty="0">
                <a:solidFill>
                  <a:srgbClr val="000000"/>
                </a:solidFill>
                <a:latin typeface="Times New Roman" panose="02020603050405020304" pitchFamily="18" charset="0"/>
                <a:ea typeface="Times New Roman" panose="02020603050405020304" pitchFamily="18" charset="0"/>
              </a:rPr>
              <a:t>б</a:t>
            </a:r>
            <a:r>
              <a:rPr lang="ru-RU" sz="2000" spc="5" dirty="0">
                <a:solidFill>
                  <a:srgbClr val="000000"/>
                </a:solidFill>
                <a:latin typeface="Times New Roman" panose="02020603050405020304" pitchFamily="18" charset="0"/>
                <a:ea typeface="Times New Roman" panose="02020603050405020304" pitchFamily="18" charset="0"/>
              </a:rPr>
              <a:t>щ</a:t>
            </a:r>
            <a:r>
              <a:rPr lang="ru-RU" sz="2000" dirty="0">
                <a:solidFill>
                  <a:srgbClr val="000000"/>
                </a:solidFill>
                <a:latin typeface="Times New Roman" panose="02020603050405020304" pitchFamily="18" charset="0"/>
                <a:ea typeface="Times New Roman" panose="02020603050405020304" pitchFamily="18" charset="0"/>
              </a:rPr>
              <a:t>е</a:t>
            </a:r>
            <a:r>
              <a:rPr lang="ru-RU" sz="2000" spc="20" dirty="0">
                <a:solidFill>
                  <a:srgbClr val="000000"/>
                </a:solidFill>
                <a:latin typeface="Times New Roman" panose="02020603050405020304" pitchFamily="18" charset="0"/>
                <a:ea typeface="Times New Roman" panose="02020603050405020304" pitchFamily="18" charset="0"/>
              </a:rPr>
              <a:t>о</a:t>
            </a:r>
            <a:r>
              <a:rPr lang="ru-RU" sz="2000" spc="-10" dirty="0">
                <a:solidFill>
                  <a:srgbClr val="000000"/>
                </a:solidFill>
                <a:latin typeface="Times New Roman" panose="02020603050405020304" pitchFamily="18" charset="0"/>
                <a:ea typeface="Times New Roman" panose="02020603050405020304" pitchFamily="18" charset="0"/>
              </a:rPr>
              <a:t>б</a:t>
            </a:r>
            <a:r>
              <a:rPr lang="ru-RU" sz="2000" dirty="0">
                <a:solidFill>
                  <a:srgbClr val="000000"/>
                </a:solidFill>
                <a:latin typeface="Times New Roman" panose="02020603050405020304" pitchFamily="18" charset="0"/>
                <a:ea typeface="Times New Roman" panose="02020603050405020304" pitchFamily="18" charset="0"/>
              </a:rPr>
              <a:t>я</a:t>
            </a:r>
            <a:r>
              <a:rPr lang="ru-RU" sz="2000" spc="-5" dirty="0">
                <a:solidFill>
                  <a:srgbClr val="000000"/>
                </a:solidFill>
                <a:latin typeface="Times New Roman" panose="02020603050405020304" pitchFamily="18" charset="0"/>
                <a:ea typeface="Times New Roman" panose="02020603050405020304" pitchFamily="18" charset="0"/>
              </a:rPr>
              <a:t>з</a:t>
            </a:r>
            <a:r>
              <a:rPr lang="ru-RU" sz="2000" dirty="0">
                <a:solidFill>
                  <a:srgbClr val="000000"/>
                </a:solidFill>
                <a:latin typeface="Times New Roman" panose="02020603050405020304" pitchFamily="18" charset="0"/>
                <a:ea typeface="Times New Roman" panose="02020603050405020304" pitchFamily="18" charset="0"/>
              </a:rPr>
              <a:t>а</a:t>
            </a:r>
            <a:r>
              <a:rPr lang="ru-RU" sz="2000" spc="5" dirty="0">
                <a:solidFill>
                  <a:srgbClr val="000000"/>
                </a:solidFill>
                <a:latin typeface="Times New Roman" panose="02020603050405020304" pitchFamily="18" charset="0"/>
                <a:ea typeface="Times New Roman" panose="02020603050405020304" pitchFamily="18" charset="0"/>
              </a:rPr>
              <a:t>т</a:t>
            </a:r>
            <a:r>
              <a:rPr lang="ru-RU" sz="2000" dirty="0">
                <a:solidFill>
                  <a:srgbClr val="000000"/>
                </a:solidFill>
                <a:latin typeface="Times New Roman" panose="02020603050405020304" pitchFamily="18" charset="0"/>
                <a:ea typeface="Times New Roman" panose="02020603050405020304" pitchFamily="18" charset="0"/>
              </a:rPr>
              <a:t>ел</a:t>
            </a:r>
            <a:r>
              <a:rPr lang="ru-RU" sz="2000" spc="5" dirty="0">
                <a:solidFill>
                  <a:srgbClr val="000000"/>
                </a:solidFill>
                <a:latin typeface="Times New Roman" panose="02020603050405020304" pitchFamily="18" charset="0"/>
                <a:ea typeface="Times New Roman" panose="02020603050405020304" pitchFamily="18" charset="0"/>
              </a:rPr>
              <a:t>ь</a:t>
            </a:r>
            <a:r>
              <a:rPr lang="ru-RU" sz="2000" dirty="0">
                <a:solidFill>
                  <a:srgbClr val="000000"/>
                </a:solidFill>
                <a:latin typeface="Times New Roman" panose="02020603050405020304" pitchFamily="18" charset="0"/>
                <a:ea typeface="Times New Roman" panose="02020603050405020304" pitchFamily="18" charset="0"/>
              </a:rPr>
              <a:t>н</a:t>
            </a:r>
            <a:r>
              <a:rPr lang="ru-RU" sz="2000" spc="10" dirty="0">
                <a:solidFill>
                  <a:srgbClr val="000000"/>
                </a:solidFill>
                <a:latin typeface="Times New Roman" panose="02020603050405020304" pitchFamily="18" charset="0"/>
                <a:ea typeface="Times New Roman" panose="02020603050405020304" pitchFamily="18" charset="0"/>
              </a:rPr>
              <a:t>ы</a:t>
            </a:r>
            <a:r>
              <a:rPr lang="ru-RU" sz="2000" dirty="0">
                <a:solidFill>
                  <a:srgbClr val="000000"/>
                </a:solidFill>
                <a:latin typeface="Times New Roman" panose="02020603050405020304" pitchFamily="18" charset="0"/>
                <a:ea typeface="Times New Roman" panose="02020603050405020304" pitchFamily="18" charset="0"/>
              </a:rPr>
              <a:t>м стандартом осно</a:t>
            </a:r>
            <a:r>
              <a:rPr lang="ru-RU" sz="2000" spc="5" dirty="0">
                <a:solidFill>
                  <a:srgbClr val="000000"/>
                </a:solidFill>
                <a:latin typeface="Times New Roman" panose="02020603050405020304" pitchFamily="18" charset="0"/>
                <a:ea typeface="Times New Roman" panose="02020603050405020304" pitchFamily="18" charset="0"/>
              </a:rPr>
              <a:t>в</a:t>
            </a:r>
            <a:r>
              <a:rPr lang="ru-RU" sz="2000" dirty="0">
                <a:solidFill>
                  <a:srgbClr val="000000"/>
                </a:solidFill>
                <a:latin typeface="Times New Roman" panose="02020603050405020304" pitchFamily="18" charset="0"/>
                <a:ea typeface="Times New Roman" panose="02020603050405020304" pitchFamily="18" charset="0"/>
              </a:rPr>
              <a:t>ного</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сре</a:t>
            </a:r>
            <a:r>
              <a:rPr lang="ru-RU" sz="2000" spc="-5" dirty="0">
                <a:solidFill>
                  <a:srgbClr val="000000"/>
                </a:solidFill>
                <a:latin typeface="Times New Roman" panose="02020603050405020304" pitchFamily="18" charset="0"/>
                <a:ea typeface="Times New Roman" panose="02020603050405020304" pitchFamily="18" charset="0"/>
              </a:rPr>
              <a:t>д</a:t>
            </a:r>
            <a:r>
              <a:rPr lang="ru-RU" sz="2000" dirty="0">
                <a:solidFill>
                  <a:srgbClr val="000000"/>
                </a:solidFill>
                <a:latin typeface="Times New Roman" panose="02020603050405020304" pitchFamily="18" charset="0"/>
                <a:ea typeface="Times New Roman" panose="02020603050405020304" pitchFamily="18" charset="0"/>
              </a:rPr>
              <a:t>него</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о</a:t>
            </a:r>
            <a:r>
              <a:rPr lang="ru-RU" sz="2000" spc="-10" dirty="0">
                <a:solidFill>
                  <a:srgbClr val="000000"/>
                </a:solidFill>
                <a:latin typeface="Times New Roman" panose="02020603050405020304" pitchFamily="18" charset="0"/>
                <a:ea typeface="Times New Roman" panose="02020603050405020304" pitchFamily="18" charset="0"/>
              </a:rPr>
              <a:t>б</a:t>
            </a:r>
            <a:r>
              <a:rPr lang="ru-RU" sz="2000" dirty="0">
                <a:solidFill>
                  <a:srgbClr val="000000"/>
                </a:solidFill>
                <a:latin typeface="Times New Roman" panose="02020603050405020304" pitchFamily="18" charset="0"/>
                <a:ea typeface="Times New Roman" panose="02020603050405020304" pitchFamily="18" charset="0"/>
              </a:rPr>
              <a:t>ра</a:t>
            </a:r>
            <a:r>
              <a:rPr lang="ru-RU" sz="2000" spc="-10" dirty="0">
                <a:solidFill>
                  <a:srgbClr val="000000"/>
                </a:solidFill>
                <a:latin typeface="Times New Roman" panose="02020603050405020304" pitchFamily="18" charset="0"/>
                <a:ea typeface="Times New Roman" panose="02020603050405020304" pitchFamily="18" charset="0"/>
              </a:rPr>
              <a:t>з</a:t>
            </a:r>
            <a:r>
              <a:rPr lang="ru-RU" sz="2000" dirty="0">
                <a:solidFill>
                  <a:srgbClr val="000000"/>
                </a:solidFill>
                <a:latin typeface="Times New Roman" panose="02020603050405020304" pitchFamily="18" charset="0"/>
                <a:ea typeface="Times New Roman" panose="02020603050405020304" pitchFamily="18" charset="0"/>
              </a:rPr>
              <a:t>о</a:t>
            </a:r>
            <a:r>
              <a:rPr lang="ru-RU" sz="2000" spc="5" dirty="0">
                <a:solidFill>
                  <a:srgbClr val="000000"/>
                </a:solidFill>
                <a:latin typeface="Times New Roman" panose="02020603050405020304" pitchFamily="18" charset="0"/>
                <a:ea typeface="Times New Roman" panose="02020603050405020304" pitchFamily="18" charset="0"/>
              </a:rPr>
              <a:t>в</a:t>
            </a:r>
            <a:r>
              <a:rPr lang="ru-RU" sz="2000" dirty="0">
                <a:solidFill>
                  <a:srgbClr val="000000"/>
                </a:solidFill>
                <a:latin typeface="Times New Roman" panose="02020603050405020304" pitchFamily="18" charset="0"/>
                <a:ea typeface="Times New Roman" panose="02020603050405020304" pitchFamily="18" charset="0"/>
              </a:rPr>
              <a:t>ан</a:t>
            </a:r>
            <a:r>
              <a:rPr lang="ru-RU" sz="2000" spc="20" dirty="0">
                <a:solidFill>
                  <a:srgbClr val="000000"/>
                </a:solidFill>
                <a:latin typeface="Times New Roman" panose="02020603050405020304" pitchFamily="18" charset="0"/>
                <a:ea typeface="Times New Roman" panose="02020603050405020304" pitchFamily="18" charset="0"/>
              </a:rPr>
              <a:t>и</a:t>
            </a:r>
            <a:r>
              <a:rPr lang="ru-RU" sz="2000" dirty="0">
                <a:solidFill>
                  <a:srgbClr val="000000"/>
                </a:solidFill>
                <a:latin typeface="Times New Roman" panose="02020603050405020304" pitchFamily="18" charset="0"/>
                <a:ea typeface="Times New Roman" panose="02020603050405020304" pitchFamily="18" charset="0"/>
              </a:rPr>
              <a:t>я</a:t>
            </a:r>
            <a:r>
              <a:rPr lang="ru-RU" sz="2000" spc="2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a:t>
            </a:r>
            <a:r>
              <a:rPr lang="ru-RU" sz="2000" spc="-10" dirty="0">
                <a:solidFill>
                  <a:srgbClr val="000000"/>
                </a:solidFill>
                <a:latin typeface="Times New Roman" panose="02020603050405020304" pitchFamily="18" charset="0"/>
                <a:ea typeface="Times New Roman" panose="02020603050405020304" pitchFamily="18" charset="0"/>
              </a:rPr>
              <a:t>д</a:t>
            </a:r>
            <a:r>
              <a:rPr lang="ru-RU" sz="2000" dirty="0">
                <a:solidFill>
                  <a:srgbClr val="000000"/>
                </a:solidFill>
                <a:latin typeface="Times New Roman" panose="02020603050405020304" pitchFamily="18" charset="0"/>
                <a:ea typeface="Times New Roman" panose="02020603050405020304" pitchFamily="18" charset="0"/>
              </a:rPr>
              <a:t>алее</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a:t>
            </a:r>
            <a:r>
              <a:rPr lang="ru-RU" sz="2000" spc="10" dirty="0">
                <a:solidFill>
                  <a:srgbClr val="000000"/>
                </a:solidFill>
                <a:latin typeface="Times New Roman" panose="02020603050405020304" pitchFamily="18" charset="0"/>
                <a:ea typeface="Times New Roman" panose="02020603050405020304" pitchFamily="18" charset="0"/>
              </a:rPr>
              <a:t> </a:t>
            </a:r>
            <a:r>
              <a:rPr lang="ru-RU" sz="2000" dirty="0">
                <a:solidFill>
                  <a:srgbClr val="000000"/>
                </a:solidFill>
                <a:latin typeface="Times New Roman" panose="02020603050405020304" pitchFamily="18" charset="0"/>
                <a:ea typeface="Times New Roman" panose="02020603050405020304" pitchFamily="18" charset="0"/>
              </a:rPr>
              <a:t>ГОСО).</a:t>
            </a:r>
            <a:endParaRPr lang="ru-RU" sz="2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20014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652360" y="764704"/>
            <a:ext cx="7880079" cy="2604687"/>
          </a:xfrm>
          <a:prstGeom prst="rect">
            <a:avLst/>
          </a:prstGeom>
        </p:spPr>
        <p:txBody>
          <a:bodyPr wrap="square">
            <a:spAutoFit/>
          </a:bodyPr>
          <a:lstStyle/>
          <a:p>
            <a:pPr marL="70485" marR="167005" indent="271145" algn="just">
              <a:lnSpc>
                <a:spcPct val="107000"/>
              </a:lnSpc>
              <a:spcAft>
                <a:spcPts val="0"/>
              </a:spcAft>
            </a:pPr>
            <a:r>
              <a:rPr lang="ru-RU" b="1" dirty="0">
                <a:solidFill>
                  <a:srgbClr val="000000"/>
                </a:solidFill>
                <a:latin typeface="Times New Roman" panose="02020603050405020304" pitchFamily="18" charset="0"/>
                <a:ea typeface="Times New Roman" panose="02020603050405020304" pitchFamily="18" charset="0"/>
              </a:rPr>
              <a:t> </a:t>
            </a:r>
            <a:endParaRPr lang="ru-RU" sz="1400" dirty="0">
              <a:latin typeface="Calibri" panose="020F0502020204030204" pitchFamily="34" charset="0"/>
              <a:ea typeface="Calibri" panose="020F0502020204030204" pitchFamily="34" charset="0"/>
            </a:endParaRPr>
          </a:p>
          <a:p>
            <a:pPr algn="ctr"/>
            <a:r>
              <a:rPr lang="ru-RU" dirty="0">
                <a:solidFill>
                  <a:srgbClr val="000000"/>
                </a:solidFill>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Оқу</a:t>
            </a:r>
            <a:r>
              <a:rPr lang="ru-RU" sz="2400"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бағдарламасымен</a:t>
            </a:r>
            <a:r>
              <a:rPr lang="ru-RU" sz="2400"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өзара</a:t>
            </a:r>
            <a:r>
              <a:rPr lang="ru-RU" sz="2400"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байланысы</a:t>
            </a:r>
            <a:endParaRPr lang="ru-RU" sz="2400" dirty="0">
              <a:latin typeface="Times New Roman" panose="02020603050405020304" pitchFamily="18" charset="0"/>
              <a:cs typeface="Times New Roman" panose="02020603050405020304" pitchFamily="18" charset="0"/>
            </a:endParaRPr>
          </a:p>
          <a:p>
            <a:pPr algn="ct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алушыларды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қорытынды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аттестаттау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жаңартылған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беру </a:t>
            </a:r>
            <a:r>
              <a:rPr lang="ru-RU" sz="2000" dirty="0" err="1">
                <a:latin typeface="Times New Roman" panose="02020603050405020304" pitchFamily="18" charset="0"/>
                <a:cs typeface="Times New Roman" panose="02020603050405020304" pitchFamily="18" charset="0"/>
              </a:rPr>
              <a:t>мазмұны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бойынша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негізгі</a:t>
            </a:r>
            <a:r>
              <a:rPr lang="ru-RU" sz="2000" dirty="0">
                <a:latin typeface="Times New Roman" panose="02020603050405020304" pitchFamily="18" charset="0"/>
                <a:cs typeface="Times New Roman" panose="02020603050405020304" pitchFamily="18" charset="0"/>
              </a:rPr>
              <a:t> орта </a:t>
            </a:r>
            <a:r>
              <a:rPr lang="ru-RU" sz="2000" dirty="0" err="1">
                <a:latin typeface="Times New Roman" panose="02020603050405020304" pitchFamily="18" charset="0"/>
                <a:cs typeface="Times New Roman" panose="02020603050405020304" pitchFamily="18" charset="0"/>
              </a:rPr>
              <a:t>білім</a:t>
            </a:r>
            <a:r>
              <a:rPr lang="ru-RU" sz="2000" dirty="0">
                <a:latin typeface="Times New Roman" panose="02020603050405020304" pitchFamily="18" charset="0"/>
                <a:cs typeface="Times New Roman" panose="02020603050405020304" pitchFamily="18" charset="0"/>
              </a:rPr>
              <a:t> беру </a:t>
            </a:r>
            <a:r>
              <a:rPr lang="ru-RU" sz="2000" dirty="0" err="1">
                <a:latin typeface="Times New Roman" panose="02020603050405020304" pitchFamily="18" charset="0"/>
                <a:cs typeface="Times New Roman" panose="02020603050405020304" pitchFamily="18" charset="0"/>
              </a:rPr>
              <a:t>деңгейінің</a:t>
            </a:r>
            <a:r>
              <a:rPr lang="ru-RU" sz="2000" dirty="0">
                <a:latin typeface="Times New Roman" panose="02020603050405020304" pitchFamily="18" charset="0"/>
                <a:cs typeface="Times New Roman" panose="02020603050405020304" pitchFamily="18" charset="0"/>
              </a:rPr>
              <a:t> 7-9-сыныптары </a:t>
            </a:r>
            <a:r>
              <a:rPr lang="ru-RU" sz="2000" dirty="0" err="1">
                <a:latin typeface="Times New Roman" panose="02020603050405020304" pitchFamily="18" charset="0"/>
                <a:cs typeface="Times New Roman" panose="02020603050405020304" pitchFamily="18" charset="0"/>
              </a:rPr>
              <a:t>үшін</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Алгебра, Геометрия , Физика </a:t>
            </a:r>
            <a:r>
              <a:rPr lang="ru-RU" sz="2000" dirty="0" err="1" smtClean="0">
                <a:latin typeface="Times New Roman" panose="02020603050405020304" pitchFamily="18" charset="0"/>
                <a:cs typeface="Times New Roman" panose="02020603050405020304" pitchFamily="18" charset="0"/>
              </a:rPr>
              <a:t>пәндерінен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үлгілік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оқу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бағдарламасының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мазмұнын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қамтиды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Оқушылардың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білімі</a:t>
            </a:r>
            <a:r>
              <a:rPr lang="ru-RU" sz="2000" dirty="0">
                <a:latin typeface="Times New Roman" panose="02020603050405020304" pitchFamily="18" charset="0"/>
                <a:cs typeface="Times New Roman" panose="02020603050405020304" pitchFamily="18" charset="0"/>
              </a:rPr>
              <a:t> мен </a:t>
            </a:r>
            <a:r>
              <a:rPr lang="ru-RU" sz="2000" dirty="0" err="1">
                <a:latin typeface="Times New Roman" panose="02020603050405020304" pitchFamily="18" charset="0"/>
                <a:cs typeface="Times New Roman" panose="02020603050405020304" pitchFamily="18" charset="0"/>
              </a:rPr>
              <a:t>біліктілігінің</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деңгейі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дағдылары</a:t>
            </a:r>
            <a:r>
              <a:rPr lang="ru-RU" sz="2000" dirty="0">
                <a:latin typeface="Times New Roman" panose="02020603050405020304" pitchFamily="18" charset="0"/>
                <a:cs typeface="Times New Roman" panose="02020603050405020304" pitchFamily="18" charset="0"/>
              </a:rPr>
              <a:t> МЖМББС-</a:t>
            </a:r>
            <a:r>
              <a:rPr lang="ru-RU" sz="2000" dirty="0" err="1">
                <a:latin typeface="Times New Roman" panose="02020603050405020304" pitchFamily="18" charset="0"/>
                <a:cs typeface="Times New Roman" panose="02020603050405020304" pitchFamily="18" charset="0"/>
              </a:rPr>
              <a:t>ныңкүтілетін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нәтижелерімен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анықталады</a:t>
            </a:r>
            <a:r>
              <a:rPr lang="ru-RU" sz="2000" dirty="0">
                <a:latin typeface="Times New Roman" panose="02020603050405020304" pitchFamily="18" charset="0"/>
                <a:cs typeface="Times New Roman" panose="02020603050405020304" pitchFamily="18" charset="0"/>
              </a:rPr>
              <a:t>.</a:t>
            </a:r>
          </a:p>
        </p:txBody>
      </p:sp>
      <p:sp>
        <p:nvSpPr>
          <p:cNvPr id="4" name="Прямоугольник 3"/>
          <p:cNvSpPr/>
          <p:nvPr/>
        </p:nvSpPr>
        <p:spPr>
          <a:xfrm>
            <a:off x="974298" y="3683075"/>
            <a:ext cx="7537985" cy="2308324"/>
          </a:xfrm>
          <a:prstGeom prst="rect">
            <a:avLst/>
          </a:prstGeom>
        </p:spPr>
        <p:txBody>
          <a:bodyPr wrap="square">
            <a:spAutoFit/>
          </a:bodyPr>
          <a:lstStyle/>
          <a:p>
            <a:pPr algn="ctr"/>
            <a:r>
              <a:rPr lang="ru-RU" sz="2400" b="1" dirty="0">
                <a:latin typeface="Times New Roman" panose="02020603050405020304" pitchFamily="18" charset="0"/>
                <a:cs typeface="Times New Roman" panose="02020603050405020304" pitchFamily="18" charset="0"/>
              </a:rPr>
              <a:t>Взаимосвязь</a:t>
            </a: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с</a:t>
            </a: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учебной</a:t>
            </a:r>
            <a:r>
              <a:rPr lang="ru-RU" sz="2400" dirty="0">
                <a:latin typeface="Times New Roman" panose="02020603050405020304" pitchFamily="18" charset="0"/>
                <a:cs typeface="Times New Roman" panose="02020603050405020304" pitchFamily="18" charset="0"/>
              </a:rPr>
              <a:t> </a:t>
            </a:r>
            <a:r>
              <a:rPr lang="ru-RU" sz="2400" b="1" dirty="0">
                <a:latin typeface="Times New Roman" panose="02020603050405020304" pitchFamily="18" charset="0"/>
                <a:cs typeface="Times New Roman" panose="02020603050405020304" pitchFamily="18" charset="0"/>
              </a:rPr>
              <a:t>программо</a:t>
            </a:r>
            <a:r>
              <a:rPr lang="ru-RU" sz="2000" b="1" dirty="0">
                <a:latin typeface="Times New Roman" panose="02020603050405020304" pitchFamily="18" charset="0"/>
                <a:cs typeface="Times New Roman" panose="02020603050405020304" pitchFamily="18" charset="0"/>
              </a:rPr>
              <a:t>й</a:t>
            </a:r>
            <a:endParaRPr lang="ru-RU" sz="2000" dirty="0">
              <a:latin typeface="Times New Roman" panose="02020603050405020304" pitchFamily="18" charset="0"/>
              <a:cs typeface="Times New Roman" panose="02020603050405020304" pitchFamily="18" charset="0"/>
            </a:endParaRPr>
          </a:p>
          <a:p>
            <a:pPr algn="ctr"/>
            <a:r>
              <a:rPr lang="ru-RU" sz="2000" dirty="0">
                <a:latin typeface="Times New Roman" panose="02020603050405020304" pitchFamily="18" charset="0"/>
                <a:cs typeface="Times New Roman" panose="02020603050405020304" pitchFamily="18" charset="0"/>
              </a:rPr>
              <a:t>Итоговая аттестация обучающихся охватывает содержание типовой учебной программы по </a:t>
            </a:r>
            <a:r>
              <a:rPr lang="ru-RU" sz="2000" dirty="0" smtClean="0">
                <a:latin typeface="Times New Roman" panose="02020603050405020304" pitchFamily="18" charset="0"/>
                <a:cs typeface="Times New Roman" panose="02020603050405020304" pitchFamily="18" charset="0"/>
              </a:rPr>
              <a:t>предметам Алгебра, Геометрия, Физика </a:t>
            </a:r>
            <a:r>
              <a:rPr lang="ru-RU" sz="2000" dirty="0">
                <a:latin typeface="Times New Roman" panose="02020603050405020304" pitchFamily="18" charset="0"/>
                <a:cs typeface="Times New Roman" panose="02020603050405020304" pitchFamily="18" charset="0"/>
              </a:rPr>
              <a:t>для 7-9 классов уровня основного среднего образования по обновленному содержанию. Уровень знаний и умений, а также навыки обучающихся определяются ожидаемыми результатами ГОСО.</a:t>
            </a:r>
          </a:p>
        </p:txBody>
      </p:sp>
    </p:spTree>
    <p:extLst>
      <p:ext uri="{BB962C8B-B14F-4D97-AF65-F5344CB8AC3E}">
        <p14:creationId xmlns:p14="http://schemas.microsoft.com/office/powerpoint/2010/main" val="3766725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3" name="Рисунок 2"/>
          <p:cNvPicPr>
            <a:picLocks noChangeAspect="1"/>
          </p:cNvPicPr>
          <p:nvPr/>
        </p:nvPicPr>
        <p:blipFill>
          <a:blip r:embed="rId3"/>
          <a:stretch>
            <a:fillRect/>
          </a:stretch>
        </p:blipFill>
        <p:spPr>
          <a:xfrm>
            <a:off x="196506" y="838419"/>
            <a:ext cx="5870667" cy="2935334"/>
          </a:xfrm>
          <a:prstGeom prst="rect">
            <a:avLst/>
          </a:prstGeom>
        </p:spPr>
      </p:pic>
      <p:pic>
        <p:nvPicPr>
          <p:cNvPr id="4" name="Рисунок 3"/>
          <p:cNvPicPr>
            <a:picLocks noChangeAspect="1"/>
          </p:cNvPicPr>
          <p:nvPr/>
        </p:nvPicPr>
        <p:blipFill>
          <a:blip r:embed="rId4"/>
          <a:stretch>
            <a:fillRect/>
          </a:stretch>
        </p:blipFill>
        <p:spPr>
          <a:xfrm>
            <a:off x="3131840" y="3902729"/>
            <a:ext cx="5904656" cy="2955271"/>
          </a:xfrm>
          <a:prstGeom prst="rect">
            <a:avLst/>
          </a:prstGeom>
        </p:spPr>
      </p:pic>
      <p:sp>
        <p:nvSpPr>
          <p:cNvPr id="12" name="Скругленный прямоугольник 11"/>
          <p:cNvSpPr/>
          <p:nvPr/>
        </p:nvSpPr>
        <p:spPr>
          <a:xfrm>
            <a:off x="251520" y="0"/>
            <a:ext cx="8113900" cy="78870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ru-RU" sz="2000" b="1" dirty="0" err="1">
                <a:latin typeface="Times New Roman" panose="02020603050405020304" pitchFamily="18" charset="0"/>
                <a:cs typeface="Times New Roman" panose="02020603050405020304" pitchFamily="18" charset="0"/>
              </a:rPr>
              <a:t>Критериалды</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бағалау</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жүйесімен</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байланысы</a:t>
            </a:r>
            <a:endParaRPr lang="ru-RU" sz="2000" dirty="0">
              <a:latin typeface="Times New Roman" panose="02020603050405020304" pitchFamily="18" charset="0"/>
              <a:cs typeface="Times New Roman" panose="02020603050405020304" pitchFamily="18" charset="0"/>
            </a:endParaRPr>
          </a:p>
          <a:p>
            <a:pPr algn="ctr"/>
            <a:r>
              <a:rPr lang="ru-RU" sz="2000" b="1" dirty="0" smtClean="0">
                <a:latin typeface="Times New Roman" panose="02020603050405020304" pitchFamily="18" charset="0"/>
                <a:cs typeface="Times New Roman" panose="02020603050405020304" pitchFamily="18" charset="0"/>
              </a:rPr>
              <a:t>Взаимосвязь</a:t>
            </a:r>
            <a:r>
              <a:rPr lang="ru-RU" sz="2000"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с</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системой</a:t>
            </a:r>
            <a:r>
              <a:rPr lang="ru-RU" sz="2000"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критериального</a:t>
            </a:r>
            <a:r>
              <a:rPr lang="ru-RU" sz="2000" dirty="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оценивания </a:t>
            </a:r>
            <a:endParaRPr lang="ru-RU" sz="2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1315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3558224093"/>
              </p:ext>
            </p:extLst>
          </p:nvPr>
        </p:nvGraphicFramePr>
        <p:xfrm>
          <a:off x="179511" y="476674"/>
          <a:ext cx="8856985" cy="6141683"/>
        </p:xfrm>
        <a:graphic>
          <a:graphicData uri="http://schemas.openxmlformats.org/drawingml/2006/table">
            <a:tbl>
              <a:tblPr firstRow="1" bandRow="1">
                <a:tableStyleId>{93296810-A885-4BE3-A3E7-6D5BEEA58F35}</a:tableStyleId>
              </a:tblPr>
              <a:tblGrid>
                <a:gridCol w="1728193"/>
                <a:gridCol w="7128792"/>
              </a:tblGrid>
              <a:tr h="777203">
                <a:tc>
                  <a:txBody>
                    <a:bodyPr/>
                    <a:lstStyle/>
                    <a:p>
                      <a:pPr algn="just"/>
                      <a:r>
                        <a:rPr lang="kk-KZ" sz="2000" dirty="0" smtClean="0">
                          <a:solidFill>
                            <a:schemeClr val="tx1"/>
                          </a:solidFill>
                          <a:latin typeface="Times New Roman" pitchFamily="18" charset="0"/>
                          <a:cs typeface="Times New Roman" pitchFamily="18" charset="0"/>
                        </a:rPr>
                        <a:t>Пән/</a:t>
                      </a:r>
                      <a:r>
                        <a:rPr lang="kk-KZ" sz="2000" baseline="0" dirty="0" smtClean="0">
                          <a:solidFill>
                            <a:schemeClr val="tx1"/>
                          </a:solidFill>
                          <a:latin typeface="Times New Roman" pitchFamily="18" charset="0"/>
                          <a:cs typeface="Times New Roman" pitchFamily="18" charset="0"/>
                        </a:rPr>
                        <a:t> предмет</a:t>
                      </a:r>
                      <a:endParaRPr lang="ru-RU" sz="2000" dirty="0">
                        <a:solidFill>
                          <a:schemeClr val="tx1"/>
                        </a:solidFill>
                        <a:latin typeface="Times New Roman" pitchFamily="18" charset="0"/>
                        <a:cs typeface="Times New Roman" pitchFamily="18" charset="0"/>
                      </a:endParaRPr>
                    </a:p>
                  </a:txBody>
                  <a:tcPr/>
                </a:tc>
                <a:tc>
                  <a:txBody>
                    <a:bodyPr/>
                    <a:lstStyle/>
                    <a:p>
                      <a:pPr algn="ctr"/>
                      <a:r>
                        <a:rPr lang="kk-KZ" sz="2000" dirty="0" smtClean="0">
                          <a:solidFill>
                            <a:schemeClr val="tx1"/>
                          </a:solidFill>
                          <a:latin typeface="Times New Roman" pitchFamily="18" charset="0"/>
                          <a:cs typeface="Times New Roman" pitchFamily="18" charset="0"/>
                        </a:rPr>
                        <a:t>Тапсырмалар, ұпайлары/ задания, баллы</a:t>
                      </a:r>
                      <a:endParaRPr lang="ru-RU" sz="2000" dirty="0">
                        <a:solidFill>
                          <a:schemeClr val="tx1"/>
                        </a:solidFill>
                        <a:latin typeface="Times New Roman" pitchFamily="18" charset="0"/>
                        <a:cs typeface="Times New Roman" pitchFamily="18" charset="0"/>
                      </a:endParaRPr>
                    </a:p>
                  </a:txBody>
                  <a:tcPr/>
                </a:tc>
              </a:tr>
              <a:tr h="2804690">
                <a:tc>
                  <a:txBody>
                    <a:bodyPr/>
                    <a:lstStyle/>
                    <a:p>
                      <a:pPr algn="ctr"/>
                      <a:r>
                        <a:rPr lang="kk-KZ" sz="2000" b="1" dirty="0" smtClean="0">
                          <a:latin typeface="Times New Roman" pitchFamily="18" charset="0"/>
                          <a:cs typeface="Times New Roman" pitchFamily="18" charset="0"/>
                        </a:rPr>
                        <a:t>Математика (Алгебра) </a:t>
                      </a:r>
                      <a:endParaRPr lang="ru-RU" sz="2000" b="1" dirty="0">
                        <a:latin typeface="Times New Roman" pitchFamily="18" charset="0"/>
                        <a:cs typeface="Times New Roman" pitchFamily="18" charset="0"/>
                      </a:endParaRPr>
                    </a:p>
                  </a:txBody>
                  <a:tcPr/>
                </a:tc>
                <a:tc>
                  <a:txBody>
                    <a:bodyPr/>
                    <a:lstStyle/>
                    <a:p>
                      <a:pPr algn="just"/>
                      <a:r>
                        <a:rPr lang="kk-KZ" sz="2000" dirty="0" smtClean="0">
                          <a:latin typeface="Times New Roman" pitchFamily="18" charset="0"/>
                          <a:cs typeface="Times New Roman" pitchFamily="18" charset="0"/>
                        </a:rPr>
                        <a:t>Емтихан жұмысы 2 бөлімнен тұрады: </a:t>
                      </a:r>
                    </a:p>
                    <a:p>
                      <a:pPr algn="just"/>
                      <a:r>
                        <a:rPr lang="kk-KZ" sz="2000" b="1" dirty="0" smtClean="0">
                          <a:latin typeface="Times New Roman" pitchFamily="18" charset="0"/>
                          <a:cs typeface="Times New Roman" pitchFamily="18" charset="0"/>
                        </a:rPr>
                        <a:t>А: </a:t>
                      </a:r>
                      <a:r>
                        <a:rPr lang="kk-KZ" sz="2000" dirty="0" smtClean="0">
                          <a:latin typeface="Times New Roman" pitchFamily="18" charset="0"/>
                          <a:cs typeface="Times New Roman" pitchFamily="18" charset="0"/>
                        </a:rPr>
                        <a:t>5 ұсынылған жауаптың ішінен бір дұрыс жауапты таңдауға берілген 10 тапсырмадан тұрады.</a:t>
                      </a:r>
                      <a:r>
                        <a:rPr lang="kk-KZ" sz="2000" baseline="0" dirty="0" smtClean="0">
                          <a:latin typeface="Times New Roman" pitchFamily="18" charset="0"/>
                          <a:cs typeface="Times New Roman" pitchFamily="18" charset="0"/>
                        </a:rPr>
                        <a:t> Әр тапсырма 1 балмен бағаланады. </a:t>
                      </a:r>
                    </a:p>
                    <a:p>
                      <a:pPr algn="just"/>
                      <a:r>
                        <a:rPr lang="kk-KZ" sz="2000" b="1" baseline="0" dirty="0" smtClean="0">
                          <a:latin typeface="Times New Roman" pitchFamily="18" charset="0"/>
                          <a:cs typeface="Times New Roman" pitchFamily="18" charset="0"/>
                        </a:rPr>
                        <a:t>В: </a:t>
                      </a:r>
                      <a:r>
                        <a:rPr lang="kk-KZ" sz="2000" baseline="0" dirty="0" smtClean="0">
                          <a:latin typeface="Times New Roman" pitchFamily="18" charset="0"/>
                          <a:cs typeface="Times New Roman" pitchFamily="18" charset="0"/>
                        </a:rPr>
                        <a:t>8-10 қысқа немесе толық жауапты қажет ететін сұрақтардан тұрады. Тапсырмалар 2-8 балл аралығында бағаланады. Сызғыш, циркуль пайдаланады. Калькуляторды пайдалануға рұқсат етілмейді. </a:t>
                      </a:r>
                    </a:p>
                    <a:p>
                      <a:pPr algn="just"/>
                      <a:r>
                        <a:rPr lang="kk-KZ" sz="2000" baseline="0" dirty="0" smtClean="0">
                          <a:latin typeface="Times New Roman" pitchFamily="18" charset="0"/>
                          <a:cs typeface="Times New Roman" pitchFamily="18" charset="0"/>
                        </a:rPr>
                        <a:t>Максималды ұпай - 50</a:t>
                      </a:r>
                      <a:endParaRPr lang="ru-RU" sz="2000" dirty="0">
                        <a:latin typeface="Times New Roman" pitchFamily="18" charset="0"/>
                        <a:cs typeface="Times New Roman" pitchFamily="18" charset="0"/>
                      </a:endParaRPr>
                    </a:p>
                  </a:txBody>
                  <a:tcPr/>
                </a:tc>
              </a:tr>
              <a:tr h="2466776">
                <a:tc>
                  <a:txBody>
                    <a:bodyPr/>
                    <a:lstStyle/>
                    <a:p>
                      <a:pPr algn="just"/>
                      <a:endParaRPr lang="ru-RU" sz="2000" dirty="0">
                        <a:latin typeface="Times New Roman" pitchFamily="18" charset="0"/>
                        <a:cs typeface="Times New Roman" pitchFamily="18" charset="0"/>
                      </a:endParaRPr>
                    </a:p>
                  </a:txBody>
                  <a:tcPr/>
                </a:tc>
                <a:tc>
                  <a:txBody>
                    <a:bodyPr/>
                    <a:lstStyle/>
                    <a:p>
                      <a:pPr algn="just"/>
                      <a:r>
                        <a:rPr lang="kk-KZ" sz="2000" dirty="0" smtClean="0">
                          <a:latin typeface="Times New Roman" pitchFamily="18" charset="0"/>
                          <a:cs typeface="Times New Roman" pitchFamily="18" charset="0"/>
                        </a:rPr>
                        <a:t>Экзаменационная</a:t>
                      </a:r>
                      <a:r>
                        <a:rPr lang="kk-KZ" sz="2000" baseline="0" dirty="0" smtClean="0">
                          <a:latin typeface="Times New Roman" pitchFamily="18" charset="0"/>
                          <a:cs typeface="Times New Roman" pitchFamily="18" charset="0"/>
                        </a:rPr>
                        <a:t> работа состоит из двух частей:</a:t>
                      </a:r>
                    </a:p>
                    <a:p>
                      <a:pPr algn="just"/>
                      <a:r>
                        <a:rPr lang="kk-KZ" sz="2000" b="1" baseline="0" dirty="0" smtClean="0">
                          <a:latin typeface="Times New Roman" pitchFamily="18" charset="0"/>
                          <a:cs typeface="Times New Roman" pitchFamily="18" charset="0"/>
                        </a:rPr>
                        <a:t>А</a:t>
                      </a:r>
                      <a:r>
                        <a:rPr lang="kk-KZ" sz="2000" baseline="0" dirty="0" smtClean="0">
                          <a:latin typeface="Times New Roman" pitchFamily="18" charset="0"/>
                          <a:cs typeface="Times New Roman" pitchFamily="18" charset="0"/>
                        </a:rPr>
                        <a:t>: 10 заданий с выбором одного правильного ответа из 5 предложенных. Задания оцениваются в 1 балл. </a:t>
                      </a:r>
                    </a:p>
                    <a:p>
                      <a:pPr algn="just"/>
                      <a:r>
                        <a:rPr lang="kk-KZ" sz="2000" b="1" baseline="0" dirty="0" smtClean="0">
                          <a:latin typeface="Times New Roman" pitchFamily="18" charset="0"/>
                          <a:cs typeface="Times New Roman" pitchFamily="18" charset="0"/>
                        </a:rPr>
                        <a:t>В: </a:t>
                      </a:r>
                      <a:r>
                        <a:rPr lang="kk-KZ" sz="2000" baseline="0" dirty="0" smtClean="0">
                          <a:latin typeface="Times New Roman" pitchFamily="18" charset="0"/>
                          <a:cs typeface="Times New Roman" pitchFamily="18" charset="0"/>
                        </a:rPr>
                        <a:t>8-10 заданий, требующих краткого или развернутого ответов. Задания оцениваются в 2-8 баллов. Учащиеся могут использовать циркуль и линейку. Не разрешается пользоваться калькулятором.</a:t>
                      </a:r>
                    </a:p>
                    <a:p>
                      <a:pPr algn="just"/>
                      <a:r>
                        <a:rPr lang="kk-KZ" sz="2000" baseline="0" dirty="0" smtClean="0">
                          <a:latin typeface="Times New Roman" pitchFamily="18" charset="0"/>
                          <a:cs typeface="Times New Roman" pitchFamily="18" charset="0"/>
                        </a:rPr>
                        <a:t>Максимальный балл – 50 </a:t>
                      </a:r>
                      <a:endParaRPr lang="ru-RU" sz="20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280489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807644682"/>
              </p:ext>
            </p:extLst>
          </p:nvPr>
        </p:nvGraphicFramePr>
        <p:xfrm>
          <a:off x="1043608" y="1124744"/>
          <a:ext cx="7632848" cy="2054479"/>
        </p:xfrm>
        <a:graphic>
          <a:graphicData uri="http://schemas.openxmlformats.org/drawingml/2006/table">
            <a:tbl>
              <a:tblPr>
                <a:tableStyleId>{5C22544A-7EE6-4342-B048-85BDC9FD1C3A}</a:tableStyleId>
              </a:tblPr>
              <a:tblGrid>
                <a:gridCol w="2016224"/>
                <a:gridCol w="2376264"/>
                <a:gridCol w="3240360"/>
              </a:tblGrid>
              <a:tr h="468630">
                <a:tc>
                  <a:txBody>
                    <a:bodyPr/>
                    <a:lstStyle/>
                    <a:p>
                      <a:pPr marL="233045" marR="192405" algn="ctr">
                        <a:lnSpc>
                          <a:spcPct val="107000"/>
                        </a:lnSpc>
                        <a:spcAft>
                          <a:spcPts val="0"/>
                        </a:spcAft>
                      </a:pPr>
                      <a:r>
                        <a:rPr lang="ru-RU" sz="1800" b="1" dirty="0" err="1">
                          <a:solidFill>
                            <a:schemeClr val="bg1"/>
                          </a:solidFill>
                          <a:effectLst/>
                          <a:latin typeface="Times New Roman" panose="02020603050405020304" pitchFamily="18" charset="0"/>
                          <a:cs typeface="Times New Roman" panose="02020603050405020304" pitchFamily="18" charset="0"/>
                        </a:rPr>
                        <a:t>Ем</a:t>
                      </a:r>
                      <a:r>
                        <a:rPr lang="ru-RU" sz="1800" b="1" spc="5" dirty="0" err="1">
                          <a:solidFill>
                            <a:schemeClr val="bg1"/>
                          </a:solidFill>
                          <a:effectLst/>
                          <a:latin typeface="Times New Roman" panose="02020603050405020304" pitchFamily="18" charset="0"/>
                          <a:cs typeface="Times New Roman" panose="02020603050405020304" pitchFamily="18" charset="0"/>
                        </a:rPr>
                        <a:t>т</a:t>
                      </a:r>
                      <a:r>
                        <a:rPr lang="ru-RU" sz="1800" b="1" dirty="0" err="1">
                          <a:solidFill>
                            <a:schemeClr val="bg1"/>
                          </a:solidFill>
                          <a:effectLst/>
                          <a:latin typeface="Times New Roman" panose="02020603050405020304" pitchFamily="18" charset="0"/>
                          <a:cs typeface="Times New Roman" panose="02020603050405020304" pitchFamily="18" charset="0"/>
                        </a:rPr>
                        <a:t>и</a:t>
                      </a:r>
                      <a:r>
                        <a:rPr lang="ru-RU" sz="1800" b="1" spc="-25" dirty="0" err="1">
                          <a:solidFill>
                            <a:schemeClr val="bg1"/>
                          </a:solidFill>
                          <a:effectLst/>
                          <a:latin typeface="Times New Roman" panose="02020603050405020304" pitchFamily="18" charset="0"/>
                          <a:cs typeface="Times New Roman" panose="02020603050405020304" pitchFamily="18" charset="0"/>
                        </a:rPr>
                        <a:t>х</a:t>
                      </a:r>
                      <a:r>
                        <a:rPr lang="ru-RU" sz="1800" b="1" dirty="0" err="1">
                          <a:solidFill>
                            <a:schemeClr val="bg1"/>
                          </a:solidFill>
                          <a:effectLst/>
                          <a:latin typeface="Times New Roman" panose="02020603050405020304" pitchFamily="18" charset="0"/>
                          <a:cs typeface="Times New Roman" panose="02020603050405020304" pitchFamily="18" charset="0"/>
                        </a:rPr>
                        <a:t>ан</a:t>
                      </a:r>
                      <a:r>
                        <a:rPr lang="ru-RU" sz="1800" b="1" dirty="0">
                          <a:solidFill>
                            <a:schemeClr val="bg1"/>
                          </a:solidFill>
                          <a:effectLst/>
                          <a:latin typeface="Times New Roman" panose="02020603050405020304" pitchFamily="18" charset="0"/>
                          <a:cs typeface="Times New Roman" panose="02020603050405020304" pitchFamily="18" charset="0"/>
                        </a:rPr>
                        <a:t> </a:t>
                      </a:r>
                      <a:r>
                        <a:rPr lang="ru-RU" sz="1800" b="1" dirty="0" err="1">
                          <a:solidFill>
                            <a:schemeClr val="bg1"/>
                          </a:solidFill>
                          <a:effectLst/>
                          <a:latin typeface="Times New Roman" panose="02020603050405020304" pitchFamily="18" charset="0"/>
                          <a:cs typeface="Times New Roman" panose="02020603050405020304" pitchFamily="18" charset="0"/>
                        </a:rPr>
                        <a:t>жұмыс</a:t>
                      </a:r>
                      <a:r>
                        <a:rPr lang="ru-RU" sz="1800" b="1" spc="-10" dirty="0" err="1">
                          <a:solidFill>
                            <a:schemeClr val="bg1"/>
                          </a:solidFill>
                          <a:effectLst/>
                          <a:latin typeface="Times New Roman" panose="02020603050405020304" pitchFamily="18" charset="0"/>
                          <a:cs typeface="Times New Roman" panose="02020603050405020304" pitchFamily="18" charset="0"/>
                        </a:rPr>
                        <a:t>ы</a:t>
                      </a:r>
                      <a:r>
                        <a:rPr lang="ru-RU" sz="1800" b="1" dirty="0" err="1">
                          <a:solidFill>
                            <a:schemeClr val="bg1"/>
                          </a:solidFill>
                          <a:effectLst/>
                          <a:latin typeface="Times New Roman" panose="02020603050405020304" pitchFamily="18" charset="0"/>
                          <a:cs typeface="Times New Roman" panose="02020603050405020304" pitchFamily="18" charset="0"/>
                        </a:rPr>
                        <a:t>н</a:t>
                      </a:r>
                      <a:r>
                        <a:rPr lang="ru-RU" sz="1800" b="1" spc="10" dirty="0" err="1">
                          <a:solidFill>
                            <a:schemeClr val="bg1"/>
                          </a:solidFill>
                          <a:effectLst/>
                          <a:latin typeface="Times New Roman" panose="02020603050405020304" pitchFamily="18" charset="0"/>
                          <a:cs typeface="Times New Roman" panose="02020603050405020304" pitchFamily="18" charset="0"/>
                        </a:rPr>
                        <a:t>ы</a:t>
                      </a:r>
                      <a:r>
                        <a:rPr lang="ru-RU" sz="1800" b="1" dirty="0" err="1">
                          <a:solidFill>
                            <a:schemeClr val="bg1"/>
                          </a:solidFill>
                          <a:effectLst/>
                          <a:latin typeface="Times New Roman" panose="02020603050405020304" pitchFamily="18" charset="0"/>
                          <a:cs typeface="Times New Roman" panose="02020603050405020304" pitchFamily="18" charset="0"/>
                        </a:rPr>
                        <a:t>ң</a:t>
                      </a:r>
                      <a:r>
                        <a:rPr lang="ru-RU" sz="1800" b="1" dirty="0">
                          <a:solidFill>
                            <a:schemeClr val="bg1"/>
                          </a:solidFill>
                          <a:effectLst/>
                          <a:latin typeface="Times New Roman" panose="02020603050405020304" pitchFamily="18" charset="0"/>
                          <a:cs typeface="Times New Roman" panose="02020603050405020304" pitchFamily="18" charset="0"/>
                        </a:rPr>
                        <a:t> </a:t>
                      </a:r>
                      <a:r>
                        <a:rPr lang="ru-RU" sz="1800" b="1" dirty="0" err="1">
                          <a:solidFill>
                            <a:schemeClr val="bg1"/>
                          </a:solidFill>
                          <a:effectLst/>
                          <a:latin typeface="Times New Roman" panose="02020603050405020304" pitchFamily="18" charset="0"/>
                          <a:cs typeface="Times New Roman" panose="02020603050405020304" pitchFamily="18" charset="0"/>
                        </a:rPr>
                        <a:t>ба</a:t>
                      </a:r>
                      <a:r>
                        <a:rPr lang="ru-RU" sz="1800" b="1" spc="-10" dirty="0" err="1">
                          <a:solidFill>
                            <a:schemeClr val="bg1"/>
                          </a:solidFill>
                          <a:effectLst/>
                          <a:latin typeface="Times New Roman" panose="02020603050405020304" pitchFamily="18" charset="0"/>
                          <a:cs typeface="Times New Roman" panose="02020603050405020304" pitchFamily="18" charset="0"/>
                        </a:rPr>
                        <a:t>лд</a:t>
                      </a:r>
                      <a:r>
                        <a:rPr lang="ru-RU" sz="1800" b="1" spc="15" dirty="0" err="1">
                          <a:solidFill>
                            <a:schemeClr val="bg1"/>
                          </a:solidFill>
                          <a:effectLst/>
                          <a:latin typeface="Times New Roman" panose="02020603050405020304" pitchFamily="18" charset="0"/>
                          <a:cs typeface="Times New Roman" panose="02020603050405020304" pitchFamily="18" charset="0"/>
                        </a:rPr>
                        <a:t>а</a:t>
                      </a:r>
                      <a:r>
                        <a:rPr lang="ru-RU" sz="1800" b="1" spc="-15" dirty="0" err="1">
                          <a:solidFill>
                            <a:schemeClr val="bg1"/>
                          </a:solidFill>
                          <a:effectLst/>
                          <a:latin typeface="Times New Roman" panose="02020603050405020304" pitchFamily="18" charset="0"/>
                          <a:cs typeface="Times New Roman" panose="02020603050405020304" pitchFamily="18" charset="0"/>
                        </a:rPr>
                        <a:t>р</a:t>
                      </a:r>
                      <a:r>
                        <a:rPr lang="ru-RU" sz="1800" b="1" dirty="0" err="1">
                          <a:solidFill>
                            <a:schemeClr val="bg1"/>
                          </a:solidFill>
                          <a:effectLst/>
                          <a:latin typeface="Times New Roman" panose="02020603050405020304" pitchFamily="18" charset="0"/>
                          <a:cs typeface="Times New Roman" panose="02020603050405020304" pitchFamily="18" charset="0"/>
                        </a:rPr>
                        <a:t>ы</a:t>
                      </a:r>
                      <a:endParaRPr lang="ru-RU"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algn="ctr">
                        <a:lnSpc>
                          <a:spcPct val="107000"/>
                        </a:lnSpc>
                        <a:spcAft>
                          <a:spcPts val="0"/>
                        </a:spcAft>
                      </a:pPr>
                      <a:r>
                        <a:rPr lang="ru-RU" sz="1800" b="1" dirty="0" err="1">
                          <a:solidFill>
                            <a:schemeClr val="bg1"/>
                          </a:solidFill>
                          <a:effectLst/>
                          <a:latin typeface="Times New Roman" panose="02020603050405020304" pitchFamily="18" charset="0"/>
                          <a:cs typeface="Times New Roman" panose="02020603050405020304" pitchFamily="18" charset="0"/>
                        </a:rPr>
                        <a:t>Ба</a:t>
                      </a:r>
                      <a:r>
                        <a:rPr lang="ru-RU" sz="1800" b="1" spc="-5" dirty="0" err="1">
                          <a:solidFill>
                            <a:schemeClr val="bg1"/>
                          </a:solidFill>
                          <a:effectLst/>
                          <a:latin typeface="Times New Roman" panose="02020603050405020304" pitchFamily="18" charset="0"/>
                          <a:cs typeface="Times New Roman" panose="02020603050405020304" pitchFamily="18" charset="0"/>
                        </a:rPr>
                        <a:t>лд</a:t>
                      </a:r>
                      <a:r>
                        <a:rPr lang="ru-RU" sz="1800" b="1" spc="15" dirty="0" err="1">
                          <a:solidFill>
                            <a:schemeClr val="bg1"/>
                          </a:solidFill>
                          <a:effectLst/>
                          <a:latin typeface="Times New Roman" panose="02020603050405020304" pitchFamily="18" charset="0"/>
                          <a:cs typeface="Times New Roman" panose="02020603050405020304" pitchFamily="18" charset="0"/>
                        </a:rPr>
                        <a:t>а</a:t>
                      </a:r>
                      <a:r>
                        <a:rPr lang="ru-RU" sz="1800" b="1" spc="-15" dirty="0" err="1">
                          <a:solidFill>
                            <a:schemeClr val="bg1"/>
                          </a:solidFill>
                          <a:effectLst/>
                          <a:latin typeface="Times New Roman" panose="02020603050405020304" pitchFamily="18" charset="0"/>
                          <a:cs typeface="Times New Roman" panose="02020603050405020304" pitchFamily="18" charset="0"/>
                        </a:rPr>
                        <a:t>р</a:t>
                      </a:r>
                      <a:r>
                        <a:rPr lang="ru-RU" sz="1800" b="1" spc="5" dirty="0" err="1">
                          <a:solidFill>
                            <a:schemeClr val="bg1"/>
                          </a:solidFill>
                          <a:effectLst/>
                          <a:latin typeface="Times New Roman" panose="02020603050405020304" pitchFamily="18" charset="0"/>
                          <a:cs typeface="Times New Roman" panose="02020603050405020304" pitchFamily="18" charset="0"/>
                        </a:rPr>
                        <a:t>д</a:t>
                      </a:r>
                      <a:r>
                        <a:rPr lang="ru-RU" sz="1800" b="1" dirty="0" err="1">
                          <a:solidFill>
                            <a:schemeClr val="bg1"/>
                          </a:solidFill>
                          <a:effectLst/>
                          <a:latin typeface="Times New Roman" panose="02020603050405020304" pitchFamily="18" charset="0"/>
                          <a:cs typeface="Times New Roman" panose="02020603050405020304" pitchFamily="18" charset="0"/>
                        </a:rPr>
                        <a:t>ың</a:t>
                      </a:r>
                      <a:r>
                        <a:rPr lang="ru-RU" sz="1800" b="1" dirty="0">
                          <a:solidFill>
                            <a:schemeClr val="bg1"/>
                          </a:solidFill>
                          <a:effectLst/>
                          <a:latin typeface="Times New Roman" panose="02020603050405020304" pitchFamily="18" charset="0"/>
                          <a:cs typeface="Times New Roman" panose="02020603050405020304" pitchFamily="18" charset="0"/>
                        </a:rPr>
                        <a:t> </a:t>
                      </a:r>
                      <a:r>
                        <a:rPr lang="ru-RU" sz="1800" b="1" spc="15" dirty="0" err="1">
                          <a:solidFill>
                            <a:schemeClr val="bg1"/>
                          </a:solidFill>
                          <a:effectLst/>
                          <a:latin typeface="Times New Roman" panose="02020603050405020304" pitchFamily="18" charset="0"/>
                          <a:cs typeface="Times New Roman" panose="02020603050405020304" pitchFamily="18" charset="0"/>
                        </a:rPr>
                        <a:t>п</a:t>
                      </a:r>
                      <a:r>
                        <a:rPr lang="ru-RU" sz="1800" b="1" dirty="0" err="1">
                          <a:solidFill>
                            <a:schemeClr val="bg1"/>
                          </a:solidFill>
                          <a:effectLst/>
                          <a:latin typeface="Times New Roman" panose="02020603050405020304" pitchFamily="18" charset="0"/>
                          <a:cs typeface="Times New Roman" panose="02020603050405020304" pitchFamily="18" charset="0"/>
                        </a:rPr>
                        <a:t>р</a:t>
                      </a:r>
                      <a:r>
                        <a:rPr lang="ru-RU" sz="1800" b="1" spc="-20" dirty="0" err="1">
                          <a:solidFill>
                            <a:schemeClr val="bg1"/>
                          </a:solidFill>
                          <a:effectLst/>
                          <a:latin typeface="Times New Roman" panose="02020603050405020304" pitchFamily="18" charset="0"/>
                          <a:cs typeface="Times New Roman" panose="02020603050405020304" pitchFamily="18" charset="0"/>
                        </a:rPr>
                        <a:t>о</a:t>
                      </a:r>
                      <a:r>
                        <a:rPr lang="ru-RU" sz="1800" b="1" dirty="0" err="1">
                          <a:solidFill>
                            <a:schemeClr val="bg1"/>
                          </a:solidFill>
                          <a:effectLst/>
                          <a:latin typeface="Times New Roman" panose="02020603050405020304" pitchFamily="18" charset="0"/>
                          <a:cs typeface="Times New Roman" panose="02020603050405020304" pitchFamily="18" charset="0"/>
                        </a:rPr>
                        <a:t>цент</a:t>
                      </a:r>
                      <a:r>
                        <a:rPr lang="ru-RU" sz="1800" b="1" spc="5" dirty="0" err="1">
                          <a:solidFill>
                            <a:schemeClr val="bg1"/>
                          </a:solidFill>
                          <a:effectLst/>
                          <a:latin typeface="Times New Roman" panose="02020603050405020304" pitchFamily="18" charset="0"/>
                          <a:cs typeface="Times New Roman" panose="02020603050405020304" pitchFamily="18" charset="0"/>
                        </a:rPr>
                        <a:t>т</a:t>
                      </a:r>
                      <a:r>
                        <a:rPr lang="ru-RU" sz="1800" b="1" dirty="0" err="1">
                          <a:solidFill>
                            <a:schemeClr val="bg1"/>
                          </a:solidFill>
                          <a:effectLst/>
                          <a:latin typeface="Times New Roman" panose="02020603050405020304" pitchFamily="18" charset="0"/>
                          <a:cs typeface="Times New Roman" panose="02020603050405020304" pitchFamily="18" charset="0"/>
                        </a:rPr>
                        <a:t>ік</a:t>
                      </a:r>
                      <a:r>
                        <a:rPr lang="ru-RU" sz="1800" b="1" dirty="0">
                          <a:solidFill>
                            <a:schemeClr val="bg1"/>
                          </a:solidFill>
                          <a:effectLst/>
                          <a:latin typeface="Times New Roman" panose="02020603050405020304" pitchFamily="18" charset="0"/>
                          <a:cs typeface="Times New Roman" panose="02020603050405020304" pitchFamily="18" charset="0"/>
                        </a:rPr>
                        <a:t> </a:t>
                      </a:r>
                      <a:r>
                        <a:rPr lang="ru-RU" sz="1800" b="1" dirty="0" err="1">
                          <a:solidFill>
                            <a:schemeClr val="bg1"/>
                          </a:solidFill>
                          <a:effectLst/>
                          <a:latin typeface="Times New Roman" panose="02020603050405020304" pitchFamily="18" charset="0"/>
                          <a:cs typeface="Times New Roman" panose="02020603050405020304" pitchFamily="18" charset="0"/>
                        </a:rPr>
                        <a:t>құ</a:t>
                      </a:r>
                      <a:r>
                        <a:rPr lang="ru-RU" sz="1800" b="1" spc="-30" dirty="0" err="1">
                          <a:solidFill>
                            <a:schemeClr val="bg1"/>
                          </a:solidFill>
                          <a:effectLst/>
                          <a:latin typeface="Times New Roman" panose="02020603050405020304" pitchFamily="18" charset="0"/>
                          <a:cs typeface="Times New Roman" panose="02020603050405020304" pitchFamily="18" charset="0"/>
                        </a:rPr>
                        <a:t>р</a:t>
                      </a:r>
                      <a:r>
                        <a:rPr lang="ru-RU" sz="1800" b="1" dirty="0" err="1">
                          <a:solidFill>
                            <a:schemeClr val="bg1"/>
                          </a:solidFill>
                          <a:effectLst/>
                          <a:latin typeface="Times New Roman" panose="02020603050405020304" pitchFamily="18" charset="0"/>
                          <a:cs typeface="Times New Roman" panose="02020603050405020304" pitchFamily="18" charset="0"/>
                        </a:rPr>
                        <a:t>а</a:t>
                      </a:r>
                      <a:r>
                        <a:rPr lang="ru-RU" sz="1800" b="1" spc="15" dirty="0" err="1">
                          <a:solidFill>
                            <a:schemeClr val="bg1"/>
                          </a:solidFill>
                          <a:effectLst/>
                          <a:latin typeface="Times New Roman" panose="02020603050405020304" pitchFamily="18" charset="0"/>
                          <a:cs typeface="Times New Roman" panose="02020603050405020304" pitchFamily="18" charset="0"/>
                        </a:rPr>
                        <a:t>м</a:t>
                      </a:r>
                      <a:r>
                        <a:rPr lang="ru-RU" sz="1800" b="1" dirty="0" err="1">
                          <a:solidFill>
                            <a:schemeClr val="bg1"/>
                          </a:solidFill>
                          <a:effectLst/>
                          <a:latin typeface="Times New Roman" panose="02020603050405020304" pitchFamily="18" charset="0"/>
                          <a:cs typeface="Times New Roman" panose="02020603050405020304" pitchFamily="18" charset="0"/>
                        </a:rPr>
                        <a:t>ы</a:t>
                      </a:r>
                      <a:r>
                        <a:rPr lang="ru-RU" sz="1800" b="1" dirty="0">
                          <a:solidFill>
                            <a:schemeClr val="bg1"/>
                          </a:solidFill>
                          <a:effectLst/>
                          <a:latin typeface="Times New Roman" panose="02020603050405020304" pitchFamily="18" charset="0"/>
                          <a:cs typeface="Times New Roman" panose="02020603050405020304" pitchFamily="18" charset="0"/>
                        </a:rPr>
                        <a:t>,</a:t>
                      </a:r>
                      <a:r>
                        <a:rPr lang="ru-RU" sz="1800" b="1" spc="2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a:t>
                      </a:r>
                      <a:endParaRPr lang="ru-RU"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1100455">
                        <a:lnSpc>
                          <a:spcPct val="107000"/>
                        </a:lnSpc>
                        <a:spcAft>
                          <a:spcPts val="0"/>
                        </a:spcAft>
                      </a:pPr>
                      <a:r>
                        <a:rPr lang="ru-RU" sz="1800" b="1" spc="5" dirty="0" err="1">
                          <a:solidFill>
                            <a:schemeClr val="bg1"/>
                          </a:solidFill>
                          <a:effectLst/>
                          <a:latin typeface="Times New Roman" panose="02020603050405020304" pitchFamily="18" charset="0"/>
                          <a:cs typeface="Times New Roman" panose="02020603050405020304" pitchFamily="18" charset="0"/>
                        </a:rPr>
                        <a:t>Б</a:t>
                      </a:r>
                      <a:r>
                        <a:rPr lang="ru-RU" sz="1800" b="1" dirty="0" err="1">
                          <a:solidFill>
                            <a:schemeClr val="bg1"/>
                          </a:solidFill>
                          <a:effectLst/>
                          <a:latin typeface="Times New Roman" panose="02020603050405020304" pitchFamily="18" charset="0"/>
                          <a:cs typeface="Times New Roman" panose="02020603050405020304" pitchFamily="18" charset="0"/>
                        </a:rPr>
                        <a:t>а</a:t>
                      </a:r>
                      <a:r>
                        <a:rPr lang="ru-RU" sz="1800" b="1" spc="5" dirty="0" err="1">
                          <a:solidFill>
                            <a:schemeClr val="bg1"/>
                          </a:solidFill>
                          <a:effectLst/>
                          <a:latin typeface="Times New Roman" panose="02020603050405020304" pitchFamily="18" charset="0"/>
                          <a:cs typeface="Times New Roman" panose="02020603050405020304" pitchFamily="18" charset="0"/>
                        </a:rPr>
                        <a:t>ғ</a:t>
                      </a:r>
                      <a:r>
                        <a:rPr lang="ru-RU" sz="1800" b="1" dirty="0" err="1">
                          <a:solidFill>
                            <a:schemeClr val="bg1"/>
                          </a:solidFill>
                          <a:effectLst/>
                          <a:latin typeface="Times New Roman" panose="02020603050405020304" pitchFamily="18" charset="0"/>
                          <a:cs typeface="Times New Roman" panose="02020603050405020304" pitchFamily="18" charset="0"/>
                        </a:rPr>
                        <a:t>а</a:t>
                      </a:r>
                      <a:endParaRPr lang="ru-RU"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r>
              <a:tr h="197485">
                <a:tc>
                  <a:txBody>
                    <a:bodyPr/>
                    <a:lstStyle/>
                    <a:p>
                      <a:pPr marL="524510">
                        <a:lnSpc>
                          <a:spcPct val="107000"/>
                        </a:lnSpc>
                        <a:spcAft>
                          <a:spcPts val="0"/>
                        </a:spcAft>
                      </a:pPr>
                      <a:r>
                        <a:rPr lang="ru-RU" sz="1800" b="1" dirty="0">
                          <a:solidFill>
                            <a:schemeClr val="bg1"/>
                          </a:solidFill>
                          <a:effectLst/>
                          <a:latin typeface="Times New Roman" panose="02020603050405020304" pitchFamily="18" charset="0"/>
                          <a:cs typeface="Times New Roman" panose="02020603050405020304" pitchFamily="18" charset="0"/>
                        </a:rPr>
                        <a:t>0</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19</a:t>
                      </a:r>
                      <a:endParaRPr lang="ru-RU"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a:lnSpc>
                          <a:spcPct val="107000"/>
                        </a:lnSpc>
                        <a:spcAft>
                          <a:spcPts val="0"/>
                        </a:spcAft>
                      </a:pPr>
                      <a:r>
                        <a:rPr lang="ru-RU" sz="1800" dirty="0" smtClean="0">
                          <a:effectLst/>
                          <a:latin typeface="Times New Roman" panose="02020603050405020304" pitchFamily="18" charset="0"/>
                          <a:cs typeface="Times New Roman" panose="02020603050405020304" pitchFamily="18" charset="0"/>
                        </a:rPr>
                        <a:t>                 0</a:t>
                      </a:r>
                      <a:r>
                        <a:rPr lang="ru-RU" sz="1800" spc="5" dirty="0" smtClean="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spc="1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39</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0"/>
                        </a:spcAft>
                      </a:pPr>
                      <a:r>
                        <a:rPr lang="ru-RU" sz="1800" dirty="0">
                          <a:effectLst/>
                          <a:latin typeface="Times New Roman" panose="02020603050405020304" pitchFamily="18" charset="0"/>
                          <a:cs typeface="Times New Roman" panose="02020603050405020304" pitchFamily="18" charset="0"/>
                        </a:rPr>
                        <a:t>2</a:t>
                      </a:r>
                      <a:r>
                        <a:rPr lang="ru-RU" sz="1800" spc="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dirty="0" err="1">
                          <a:effectLst/>
                          <a:latin typeface="Times New Roman" panose="02020603050405020304" pitchFamily="18" charset="0"/>
                          <a:cs typeface="Times New Roman" panose="02020603050405020304" pitchFamily="18" charset="0"/>
                        </a:rPr>
                        <a:t>қанағат</a:t>
                      </a:r>
                      <a:r>
                        <a:rPr lang="ru-RU" sz="1800" spc="10" dirty="0" err="1">
                          <a:effectLst/>
                          <a:latin typeface="Times New Roman" panose="02020603050405020304" pitchFamily="18" charset="0"/>
                          <a:cs typeface="Times New Roman" panose="02020603050405020304" pitchFamily="18" charset="0"/>
                        </a:rPr>
                        <a:t>т</a:t>
                      </a:r>
                      <a:r>
                        <a:rPr lang="ru-RU" sz="1800" dirty="0" err="1">
                          <a:effectLst/>
                          <a:latin typeface="Times New Roman" panose="02020603050405020304" pitchFamily="18" charset="0"/>
                          <a:cs typeface="Times New Roman" panose="02020603050405020304" pitchFamily="18" charset="0"/>
                        </a:rPr>
                        <a:t>анарл</a:t>
                      </a:r>
                      <a:r>
                        <a:rPr lang="ru-RU" sz="1800" spc="-5" dirty="0" err="1">
                          <a:effectLst/>
                          <a:latin typeface="Times New Roman" panose="02020603050405020304" pitchFamily="18" charset="0"/>
                          <a:cs typeface="Times New Roman" panose="02020603050405020304" pitchFamily="18" charset="0"/>
                        </a:rPr>
                        <a:t>ық</a:t>
                      </a:r>
                      <a:r>
                        <a:rPr lang="ru-RU" sz="1800" dirty="0" err="1">
                          <a:effectLst/>
                          <a:latin typeface="Times New Roman" panose="02020603050405020304" pitchFamily="18" charset="0"/>
                          <a:cs typeface="Times New Roman" panose="02020603050405020304" pitchFamily="18" charset="0"/>
                        </a:rPr>
                        <a:t>с</a:t>
                      </a:r>
                      <a:r>
                        <a:rPr lang="ru-RU" sz="1800" spc="-5" dirty="0" err="1">
                          <a:effectLst/>
                          <a:latin typeface="Times New Roman" panose="02020603050405020304" pitchFamily="18" charset="0"/>
                          <a:cs typeface="Times New Roman" panose="02020603050405020304" pitchFamily="18" charset="0"/>
                        </a:rPr>
                        <a:t>ы</a:t>
                      </a:r>
                      <a:r>
                        <a:rPr lang="ru-RU" sz="1800" spc="-10" dirty="0" err="1">
                          <a:effectLst/>
                          <a:latin typeface="Times New Roman" panose="02020603050405020304" pitchFamily="18" charset="0"/>
                          <a:cs typeface="Times New Roman" panose="02020603050405020304" pitchFamily="18" charset="0"/>
                        </a:rPr>
                        <a:t>з</a:t>
                      </a:r>
                      <a:r>
                        <a:rPr lang="ru-RU" sz="1800" dirty="0">
                          <a:effectLst/>
                          <a:latin typeface="Times New Roman" panose="02020603050405020304" pitchFamily="18" charset="0"/>
                          <a:cs typeface="Times New Roman" panose="02020603050405020304" pitchFamily="18" charset="0"/>
                        </a:rPr>
                        <a:t>)</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4945">
                <a:tc>
                  <a:txBody>
                    <a:bodyPr/>
                    <a:lstStyle/>
                    <a:p>
                      <a:pPr marL="487680">
                        <a:lnSpc>
                          <a:spcPct val="107000"/>
                        </a:lnSpc>
                        <a:spcAft>
                          <a:spcPts val="0"/>
                        </a:spcAft>
                      </a:pPr>
                      <a:r>
                        <a:rPr lang="ru-RU" sz="1800" b="1" dirty="0">
                          <a:solidFill>
                            <a:schemeClr val="bg1"/>
                          </a:solidFill>
                          <a:effectLst/>
                          <a:latin typeface="Times New Roman" panose="02020603050405020304" pitchFamily="18" charset="0"/>
                          <a:cs typeface="Times New Roman" panose="02020603050405020304" pitchFamily="18" charset="0"/>
                        </a:rPr>
                        <a:t>20</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32</a:t>
                      </a:r>
                      <a:endParaRPr lang="ru-RU"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90270">
                        <a:lnSpc>
                          <a:spcPct val="107000"/>
                        </a:lnSpc>
                        <a:spcAft>
                          <a:spcPts val="0"/>
                        </a:spcAft>
                      </a:pPr>
                      <a:r>
                        <a:rPr lang="ru-RU" sz="1800" dirty="0">
                          <a:effectLst/>
                          <a:latin typeface="Times New Roman" panose="02020603050405020304" pitchFamily="18" charset="0"/>
                          <a:cs typeface="Times New Roman" panose="02020603050405020304" pitchFamily="18" charset="0"/>
                        </a:rPr>
                        <a:t>40</a:t>
                      </a:r>
                      <a:r>
                        <a:rPr lang="ru-RU" sz="1800" spc="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spc="10"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64</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0"/>
                        </a:spcAft>
                      </a:pPr>
                      <a:r>
                        <a:rPr lang="ru-RU" sz="1800" dirty="0">
                          <a:effectLst/>
                          <a:latin typeface="Times New Roman" panose="02020603050405020304" pitchFamily="18" charset="0"/>
                          <a:cs typeface="Times New Roman" panose="02020603050405020304" pitchFamily="18" charset="0"/>
                        </a:rPr>
                        <a:t>3</a:t>
                      </a:r>
                      <a:r>
                        <a:rPr lang="ru-RU" sz="1800" spc="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dirty="0" err="1">
                          <a:effectLst/>
                          <a:latin typeface="Times New Roman" panose="02020603050405020304" pitchFamily="18" charset="0"/>
                          <a:cs typeface="Times New Roman" panose="02020603050405020304" pitchFamily="18" charset="0"/>
                        </a:rPr>
                        <a:t>қанағат</a:t>
                      </a:r>
                      <a:r>
                        <a:rPr lang="ru-RU" sz="1800" spc="10" dirty="0" err="1">
                          <a:effectLst/>
                          <a:latin typeface="Times New Roman" panose="02020603050405020304" pitchFamily="18" charset="0"/>
                          <a:cs typeface="Times New Roman" panose="02020603050405020304" pitchFamily="18" charset="0"/>
                        </a:rPr>
                        <a:t>т</a:t>
                      </a:r>
                      <a:r>
                        <a:rPr lang="ru-RU" sz="1800" dirty="0" err="1">
                          <a:effectLst/>
                          <a:latin typeface="Times New Roman" panose="02020603050405020304" pitchFamily="18" charset="0"/>
                          <a:cs typeface="Times New Roman" panose="02020603050405020304" pitchFamily="18" charset="0"/>
                        </a:rPr>
                        <a:t>анарл</a:t>
                      </a:r>
                      <a:r>
                        <a:rPr lang="ru-RU" sz="1800" spc="-5" dirty="0" err="1">
                          <a:effectLst/>
                          <a:latin typeface="Times New Roman" panose="02020603050405020304" pitchFamily="18" charset="0"/>
                          <a:cs typeface="Times New Roman" panose="02020603050405020304" pitchFamily="18" charset="0"/>
                        </a:rPr>
                        <a:t>ық</a:t>
                      </a:r>
                      <a:r>
                        <a:rPr lang="ru-RU" sz="1800" dirty="0">
                          <a:effectLst/>
                          <a:latin typeface="Times New Roman" panose="02020603050405020304" pitchFamily="18" charset="0"/>
                          <a:cs typeface="Times New Roman" panose="02020603050405020304" pitchFamily="18" charset="0"/>
                        </a:rPr>
                        <a:t>)</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198120">
                <a:tc>
                  <a:txBody>
                    <a:bodyPr/>
                    <a:lstStyle/>
                    <a:p>
                      <a:pPr marL="487680">
                        <a:lnSpc>
                          <a:spcPct val="107000"/>
                        </a:lnSpc>
                        <a:spcAft>
                          <a:spcPts val="0"/>
                        </a:spcAft>
                      </a:pPr>
                      <a:r>
                        <a:rPr lang="ru-RU" sz="1800" b="1" dirty="0">
                          <a:solidFill>
                            <a:schemeClr val="bg1"/>
                          </a:solidFill>
                          <a:effectLst/>
                          <a:latin typeface="Times New Roman" panose="02020603050405020304" pitchFamily="18" charset="0"/>
                          <a:cs typeface="Times New Roman" panose="02020603050405020304" pitchFamily="18" charset="0"/>
                        </a:rPr>
                        <a:t>33</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42</a:t>
                      </a:r>
                      <a:endParaRPr lang="ru-RU"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90270">
                        <a:lnSpc>
                          <a:spcPct val="107000"/>
                        </a:lnSpc>
                        <a:spcAft>
                          <a:spcPts val="0"/>
                        </a:spcAft>
                      </a:pPr>
                      <a:r>
                        <a:rPr lang="ru-RU" sz="1800" dirty="0">
                          <a:effectLst/>
                          <a:latin typeface="Times New Roman" panose="02020603050405020304" pitchFamily="18" charset="0"/>
                          <a:cs typeface="Times New Roman" panose="02020603050405020304" pitchFamily="18" charset="0"/>
                        </a:rPr>
                        <a:t>65</a:t>
                      </a:r>
                      <a:r>
                        <a:rPr lang="ru-RU" sz="1800" spc="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spc="10"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84</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0"/>
                        </a:spcAft>
                      </a:pPr>
                      <a:r>
                        <a:rPr lang="ru-RU" sz="1800" dirty="0">
                          <a:effectLst/>
                          <a:latin typeface="Times New Roman" panose="02020603050405020304" pitchFamily="18" charset="0"/>
                          <a:cs typeface="Times New Roman" panose="02020603050405020304" pitchFamily="18" charset="0"/>
                        </a:rPr>
                        <a:t>4</a:t>
                      </a:r>
                      <a:r>
                        <a:rPr lang="ru-RU" sz="1800" spc="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spc="-5" dirty="0" err="1">
                          <a:effectLst/>
                          <a:latin typeface="Times New Roman" panose="02020603050405020304" pitchFamily="18" charset="0"/>
                          <a:cs typeface="Times New Roman" panose="02020603050405020304" pitchFamily="18" charset="0"/>
                        </a:rPr>
                        <a:t>ж</a:t>
                      </a:r>
                      <a:r>
                        <a:rPr lang="ru-RU" sz="1800" dirty="0" err="1">
                          <a:effectLst/>
                          <a:latin typeface="Times New Roman" panose="02020603050405020304" pitchFamily="18" charset="0"/>
                          <a:cs typeface="Times New Roman" panose="02020603050405020304" pitchFamily="18" charset="0"/>
                        </a:rPr>
                        <a:t>а</a:t>
                      </a:r>
                      <a:r>
                        <a:rPr lang="ru-RU" sz="1800" spc="-5" dirty="0" err="1">
                          <a:effectLst/>
                          <a:latin typeface="Times New Roman" panose="02020603050405020304" pitchFamily="18" charset="0"/>
                          <a:cs typeface="Times New Roman" panose="02020603050405020304" pitchFamily="18" charset="0"/>
                        </a:rPr>
                        <a:t>қ</a:t>
                      </a:r>
                      <a:r>
                        <a:rPr lang="ru-RU" sz="1800" dirty="0" err="1">
                          <a:effectLst/>
                          <a:latin typeface="Times New Roman" panose="02020603050405020304" pitchFamily="18" charset="0"/>
                          <a:cs typeface="Times New Roman" panose="02020603050405020304" pitchFamily="18" charset="0"/>
                        </a:rPr>
                        <a:t>с</a:t>
                      </a:r>
                      <a:r>
                        <a:rPr lang="ru-RU" sz="1800" spc="-10" dirty="0" err="1">
                          <a:effectLst/>
                          <a:latin typeface="Times New Roman" panose="02020603050405020304" pitchFamily="18" charset="0"/>
                          <a:cs typeface="Times New Roman" panose="02020603050405020304" pitchFamily="18" charset="0"/>
                        </a:rPr>
                        <a:t>ы</a:t>
                      </a:r>
                      <a:r>
                        <a:rPr lang="ru-RU" sz="1800" dirty="0">
                          <a:effectLst/>
                          <a:latin typeface="Times New Roman" panose="02020603050405020304" pitchFamily="18" charset="0"/>
                          <a:cs typeface="Times New Roman" panose="02020603050405020304" pitchFamily="18" charset="0"/>
                        </a:rPr>
                        <a:t>)</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22250">
                <a:tc>
                  <a:txBody>
                    <a:bodyPr/>
                    <a:lstStyle/>
                    <a:p>
                      <a:pPr marL="487680">
                        <a:lnSpc>
                          <a:spcPct val="107000"/>
                        </a:lnSpc>
                        <a:spcAft>
                          <a:spcPts val="0"/>
                        </a:spcAft>
                      </a:pPr>
                      <a:r>
                        <a:rPr lang="ru-RU" sz="1800" b="1" dirty="0">
                          <a:solidFill>
                            <a:schemeClr val="bg1"/>
                          </a:solidFill>
                          <a:effectLst/>
                          <a:latin typeface="Times New Roman" panose="02020603050405020304" pitchFamily="18" charset="0"/>
                          <a:cs typeface="Times New Roman" panose="02020603050405020304" pitchFamily="18" charset="0"/>
                        </a:rPr>
                        <a:t>43</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a:t>
                      </a:r>
                      <a:r>
                        <a:rPr lang="ru-RU" sz="1800" b="1" spc="10" dirty="0">
                          <a:solidFill>
                            <a:schemeClr val="bg1"/>
                          </a:solidFill>
                          <a:effectLst/>
                          <a:latin typeface="Times New Roman" panose="02020603050405020304" pitchFamily="18" charset="0"/>
                          <a:cs typeface="Times New Roman" panose="02020603050405020304" pitchFamily="18" charset="0"/>
                        </a:rPr>
                        <a:t> </a:t>
                      </a:r>
                      <a:r>
                        <a:rPr lang="ru-RU" sz="1800" b="1" dirty="0">
                          <a:solidFill>
                            <a:schemeClr val="bg1"/>
                          </a:solidFill>
                          <a:effectLst/>
                          <a:latin typeface="Times New Roman" panose="02020603050405020304" pitchFamily="18" charset="0"/>
                          <a:cs typeface="Times New Roman" panose="02020603050405020304" pitchFamily="18" charset="0"/>
                        </a:rPr>
                        <a:t>50</a:t>
                      </a:r>
                      <a:endParaRPr lang="ru-RU"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50265">
                        <a:lnSpc>
                          <a:spcPct val="107000"/>
                        </a:lnSpc>
                        <a:spcAft>
                          <a:spcPts val="0"/>
                        </a:spcAft>
                      </a:pPr>
                      <a:r>
                        <a:rPr lang="ru-RU" sz="1800" dirty="0">
                          <a:effectLst/>
                          <a:latin typeface="Times New Roman" panose="02020603050405020304" pitchFamily="18" charset="0"/>
                          <a:cs typeface="Times New Roman" panose="02020603050405020304" pitchFamily="18" charset="0"/>
                        </a:rPr>
                        <a:t>85</a:t>
                      </a:r>
                      <a:r>
                        <a:rPr lang="ru-RU" sz="1800" spc="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spc="10"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100</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07000"/>
                        </a:lnSpc>
                        <a:spcAft>
                          <a:spcPts val="0"/>
                        </a:spcAft>
                      </a:pPr>
                      <a:r>
                        <a:rPr lang="ru-RU" sz="1800" dirty="0">
                          <a:effectLst/>
                          <a:latin typeface="Times New Roman" panose="02020603050405020304" pitchFamily="18" charset="0"/>
                          <a:cs typeface="Times New Roman" panose="02020603050405020304" pitchFamily="18" charset="0"/>
                        </a:rPr>
                        <a:t>5</a:t>
                      </a:r>
                      <a:r>
                        <a:rPr lang="ru-RU" sz="1800" spc="5" dirty="0">
                          <a:effectLst/>
                          <a:latin typeface="Times New Roman" panose="02020603050405020304" pitchFamily="18" charset="0"/>
                          <a:cs typeface="Times New Roman" panose="02020603050405020304" pitchFamily="18" charset="0"/>
                        </a:rPr>
                        <a:t> </a:t>
                      </a:r>
                      <a:r>
                        <a:rPr lang="ru-RU" sz="1800" dirty="0">
                          <a:effectLst/>
                          <a:latin typeface="Times New Roman" panose="02020603050405020304" pitchFamily="18" charset="0"/>
                          <a:cs typeface="Times New Roman" panose="02020603050405020304" pitchFamily="18" charset="0"/>
                        </a:rPr>
                        <a:t>(</a:t>
                      </a:r>
                      <a:r>
                        <a:rPr lang="ru-RU" sz="1800" dirty="0" err="1">
                          <a:effectLst/>
                          <a:latin typeface="Times New Roman" panose="02020603050405020304" pitchFamily="18" charset="0"/>
                          <a:cs typeface="Times New Roman" panose="02020603050405020304" pitchFamily="18" charset="0"/>
                        </a:rPr>
                        <a:t>ө</a:t>
                      </a:r>
                      <a:r>
                        <a:rPr lang="ru-RU" sz="1800" spc="5" dirty="0" err="1">
                          <a:effectLst/>
                          <a:latin typeface="Times New Roman" panose="02020603050405020304" pitchFamily="18" charset="0"/>
                          <a:cs typeface="Times New Roman" panose="02020603050405020304" pitchFamily="18" charset="0"/>
                        </a:rPr>
                        <a:t>т</a:t>
                      </a:r>
                      <a:r>
                        <a:rPr lang="ru-RU" sz="1800" dirty="0" err="1">
                          <a:effectLst/>
                          <a:latin typeface="Times New Roman" panose="02020603050405020304" pitchFamily="18" charset="0"/>
                          <a:cs typeface="Times New Roman" panose="02020603050405020304" pitchFamily="18" charset="0"/>
                        </a:rPr>
                        <a:t>е</a:t>
                      </a:r>
                      <a:r>
                        <a:rPr lang="ru-RU" sz="1800" spc="10" dirty="0">
                          <a:effectLst/>
                          <a:latin typeface="Times New Roman" panose="02020603050405020304" pitchFamily="18" charset="0"/>
                          <a:cs typeface="Times New Roman" panose="02020603050405020304" pitchFamily="18" charset="0"/>
                        </a:rPr>
                        <a:t> </a:t>
                      </a:r>
                      <a:r>
                        <a:rPr lang="ru-RU" sz="1800" spc="-5" dirty="0" err="1">
                          <a:effectLst/>
                          <a:latin typeface="Times New Roman" panose="02020603050405020304" pitchFamily="18" charset="0"/>
                          <a:cs typeface="Times New Roman" panose="02020603050405020304" pitchFamily="18" charset="0"/>
                        </a:rPr>
                        <a:t>ж</a:t>
                      </a:r>
                      <a:r>
                        <a:rPr lang="ru-RU" sz="1800" dirty="0" err="1">
                          <a:effectLst/>
                          <a:latin typeface="Times New Roman" panose="02020603050405020304" pitchFamily="18" charset="0"/>
                          <a:cs typeface="Times New Roman" panose="02020603050405020304" pitchFamily="18" charset="0"/>
                        </a:rPr>
                        <a:t>а</a:t>
                      </a:r>
                      <a:r>
                        <a:rPr lang="ru-RU" sz="1800" spc="-5" dirty="0" err="1">
                          <a:effectLst/>
                          <a:latin typeface="Times New Roman" panose="02020603050405020304" pitchFamily="18" charset="0"/>
                          <a:cs typeface="Times New Roman" panose="02020603050405020304" pitchFamily="18" charset="0"/>
                        </a:rPr>
                        <a:t>қ</a:t>
                      </a:r>
                      <a:r>
                        <a:rPr lang="ru-RU" sz="1800" dirty="0" err="1">
                          <a:effectLst/>
                          <a:latin typeface="Times New Roman" panose="02020603050405020304" pitchFamily="18" charset="0"/>
                          <a:cs typeface="Times New Roman" panose="02020603050405020304" pitchFamily="18" charset="0"/>
                        </a:rPr>
                        <a:t>с</a:t>
                      </a:r>
                      <a:r>
                        <a:rPr lang="ru-RU" sz="1800" spc="-5" dirty="0" err="1">
                          <a:effectLst/>
                          <a:latin typeface="Times New Roman" panose="02020603050405020304" pitchFamily="18" charset="0"/>
                          <a:cs typeface="Times New Roman" panose="02020603050405020304" pitchFamily="18" charset="0"/>
                        </a:rPr>
                        <a:t>ы</a:t>
                      </a:r>
                      <a:r>
                        <a:rPr lang="ru-RU" sz="1800" dirty="0">
                          <a:effectLst/>
                          <a:latin typeface="Times New Roman" panose="02020603050405020304" pitchFamily="18" charset="0"/>
                          <a:cs typeface="Times New Roman" panose="02020603050405020304" pitchFamily="18" charset="0"/>
                        </a:rPr>
                        <a:t>)</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bl>
          </a:graphicData>
        </a:graphic>
      </p:graphicFrame>
      <p:sp>
        <p:nvSpPr>
          <p:cNvPr id="6" name="Прямоугольник 5"/>
          <p:cNvSpPr/>
          <p:nvPr/>
        </p:nvSpPr>
        <p:spPr>
          <a:xfrm>
            <a:off x="1331640" y="476672"/>
            <a:ext cx="7637475" cy="461665"/>
          </a:xfrm>
          <a:prstGeom prst="rect">
            <a:avLst/>
          </a:prstGeom>
        </p:spPr>
        <p:txBody>
          <a:bodyPr wrap="none">
            <a:spAutoFit/>
          </a:bodyPr>
          <a:lstStyle/>
          <a:p>
            <a:r>
              <a:rPr lang="ru-RU" sz="2400" b="1" dirty="0" err="1">
                <a:latin typeface="Times New Roman" panose="02020603050405020304" pitchFamily="18" charset="0"/>
                <a:ea typeface="Times New Roman" panose="02020603050405020304" pitchFamily="18" charset="0"/>
              </a:rPr>
              <a:t>Ем</a:t>
            </a:r>
            <a:r>
              <a:rPr lang="ru-RU" sz="2400" b="1" spc="5" dirty="0" err="1">
                <a:latin typeface="Times New Roman" panose="02020603050405020304" pitchFamily="18" charset="0"/>
                <a:ea typeface="Times New Roman" panose="02020603050405020304" pitchFamily="18" charset="0"/>
              </a:rPr>
              <a:t>т</a:t>
            </a:r>
            <a:r>
              <a:rPr lang="ru-RU" sz="2400" b="1" dirty="0" err="1">
                <a:latin typeface="Times New Roman" panose="02020603050405020304" pitchFamily="18" charset="0"/>
                <a:ea typeface="Times New Roman" panose="02020603050405020304" pitchFamily="18" charset="0"/>
              </a:rPr>
              <a:t>и</a:t>
            </a:r>
            <a:r>
              <a:rPr lang="ru-RU" sz="2400" b="1" spc="-25" dirty="0" err="1">
                <a:latin typeface="Times New Roman" panose="02020603050405020304" pitchFamily="18" charset="0"/>
                <a:ea typeface="Times New Roman" panose="02020603050405020304" pitchFamily="18" charset="0"/>
              </a:rPr>
              <a:t>х</a:t>
            </a:r>
            <a:r>
              <a:rPr lang="ru-RU" sz="2400" b="1" dirty="0" err="1">
                <a:latin typeface="Times New Roman" panose="02020603050405020304" pitchFamily="18" charset="0"/>
                <a:ea typeface="Times New Roman" panose="02020603050405020304" pitchFamily="18" charset="0"/>
              </a:rPr>
              <a:t>ан</a:t>
            </a:r>
            <a:r>
              <a:rPr lang="ru-RU" sz="2400" spc="5"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жұмы</a:t>
            </a:r>
            <a:r>
              <a:rPr lang="ru-RU" sz="2400" b="1" spc="10" dirty="0" err="1">
                <a:latin typeface="Times New Roman" panose="02020603050405020304" pitchFamily="18" charset="0"/>
                <a:ea typeface="Times New Roman" panose="02020603050405020304" pitchFamily="18" charset="0"/>
              </a:rPr>
              <a:t>с</a:t>
            </a:r>
            <a:r>
              <a:rPr lang="ru-RU" sz="2400" b="1" spc="5" dirty="0" err="1">
                <a:latin typeface="Times New Roman" panose="02020603050405020304" pitchFamily="18" charset="0"/>
                <a:ea typeface="Times New Roman" panose="02020603050405020304" pitchFamily="18" charset="0"/>
              </a:rPr>
              <a:t>ы</a:t>
            </a:r>
            <a:r>
              <a:rPr lang="ru-RU" sz="2400" b="1" dirty="0" err="1">
                <a:latin typeface="Times New Roman" panose="02020603050405020304" pitchFamily="18" charset="0"/>
                <a:ea typeface="Times New Roman" panose="02020603050405020304" pitchFamily="18" charset="0"/>
              </a:rPr>
              <a:t>на</a:t>
            </a:r>
            <a:r>
              <a:rPr lang="ru-RU" sz="240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ба</a:t>
            </a:r>
            <a:r>
              <a:rPr lang="ru-RU" sz="2400" b="1" spc="-5" dirty="0">
                <a:latin typeface="Times New Roman" panose="02020603050405020304" pitchFamily="18" charset="0"/>
                <a:ea typeface="Times New Roman" panose="02020603050405020304" pitchFamily="18" charset="0"/>
              </a:rPr>
              <a:t>л</a:t>
            </a:r>
            <a:r>
              <a:rPr lang="ru-RU" sz="2400" b="1" dirty="0">
                <a:latin typeface="Times New Roman" panose="02020603050405020304" pitchFamily="18" charset="0"/>
                <a:ea typeface="Times New Roman" panose="02020603050405020304" pitchFamily="18" charset="0"/>
              </a:rPr>
              <a:t>л</a:t>
            </a:r>
            <a:r>
              <a:rPr lang="ru-RU" sz="2400" dirty="0">
                <a:latin typeface="Times New Roman" panose="02020603050405020304" pitchFamily="18" charset="0"/>
                <a:ea typeface="Times New Roman" panose="02020603050405020304" pitchFamily="18" charset="0"/>
              </a:rPr>
              <a:t> </a:t>
            </a:r>
            <a:r>
              <a:rPr lang="ru-RU" sz="2400" b="1" spc="15" dirty="0" err="1">
                <a:latin typeface="Times New Roman" panose="02020603050405020304" pitchFamily="18" charset="0"/>
                <a:ea typeface="Times New Roman" panose="02020603050405020304" pitchFamily="18" charset="0"/>
              </a:rPr>
              <a:t>қ</a:t>
            </a:r>
            <a:r>
              <a:rPr lang="ru-RU" sz="2400" b="1" dirty="0" err="1">
                <a:latin typeface="Times New Roman" panose="02020603050405020304" pitchFamily="18" charset="0"/>
                <a:ea typeface="Times New Roman" panose="02020603050405020304" pitchFamily="18" charset="0"/>
              </a:rPr>
              <a:t>ою</a:t>
            </a:r>
            <a:r>
              <a:rPr lang="ru-RU" sz="2400"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жә</a:t>
            </a:r>
            <a:r>
              <a:rPr lang="ru-RU" sz="2400" b="1" spc="-5" dirty="0" err="1">
                <a:latin typeface="Times New Roman" panose="02020603050405020304" pitchFamily="18" charset="0"/>
                <a:ea typeface="Times New Roman" panose="02020603050405020304" pitchFamily="18" charset="0"/>
              </a:rPr>
              <a:t>н</a:t>
            </a:r>
            <a:r>
              <a:rPr lang="ru-RU" sz="2400" b="1" dirty="0" err="1">
                <a:latin typeface="Times New Roman" panose="02020603050405020304" pitchFamily="18" charset="0"/>
                <a:ea typeface="Times New Roman" panose="02020603050405020304" pitchFamily="18" charset="0"/>
              </a:rPr>
              <a:t>е</a:t>
            </a:r>
            <a:r>
              <a:rPr lang="ru-RU" sz="2400" spc="5" dirty="0">
                <a:latin typeface="Times New Roman" panose="02020603050405020304" pitchFamily="18" charset="0"/>
                <a:ea typeface="Times New Roman" panose="02020603050405020304" pitchFamily="18" charset="0"/>
              </a:rPr>
              <a:t> </a:t>
            </a:r>
            <a:r>
              <a:rPr lang="ru-RU" sz="2400" b="1" dirty="0" err="1">
                <a:latin typeface="Times New Roman" panose="02020603050405020304" pitchFamily="18" charset="0"/>
                <a:ea typeface="Times New Roman" panose="02020603050405020304" pitchFamily="18" charset="0"/>
              </a:rPr>
              <a:t>ба</a:t>
            </a:r>
            <a:r>
              <a:rPr lang="ru-RU" sz="2400" b="1" spc="5" dirty="0" err="1">
                <a:latin typeface="Times New Roman" panose="02020603050405020304" pitchFamily="18" charset="0"/>
                <a:ea typeface="Times New Roman" panose="02020603050405020304" pitchFamily="18" charset="0"/>
              </a:rPr>
              <a:t>ғ</a:t>
            </a:r>
            <a:r>
              <a:rPr lang="ru-RU" sz="2400" b="1" dirty="0" err="1">
                <a:latin typeface="Times New Roman" panose="02020603050405020304" pitchFamily="18" charset="0"/>
                <a:ea typeface="Times New Roman" panose="02020603050405020304" pitchFamily="18" charset="0"/>
              </a:rPr>
              <a:t>а</a:t>
            </a:r>
            <a:r>
              <a:rPr lang="ru-RU" sz="2400" spc="5"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бе</a:t>
            </a:r>
            <a:r>
              <a:rPr lang="ru-RU" sz="2400" b="1" spc="-20" dirty="0">
                <a:latin typeface="Times New Roman" panose="02020603050405020304" pitchFamily="18" charset="0"/>
                <a:ea typeface="Times New Roman" panose="02020603050405020304" pitchFamily="18" charset="0"/>
              </a:rPr>
              <a:t>р</a:t>
            </a:r>
            <a:r>
              <a:rPr lang="ru-RU" sz="2400" b="1" dirty="0">
                <a:latin typeface="Times New Roman" panose="02020603050405020304" pitchFamily="18" charset="0"/>
                <a:ea typeface="Times New Roman" panose="02020603050405020304" pitchFamily="18" charset="0"/>
              </a:rPr>
              <a:t>у</a:t>
            </a:r>
            <a:r>
              <a:rPr lang="ru-RU" sz="2400" spc="5" dirty="0">
                <a:latin typeface="Times New Roman" panose="02020603050405020304" pitchFamily="18" charset="0"/>
                <a:ea typeface="Times New Roman" panose="02020603050405020304" pitchFamily="18" charset="0"/>
              </a:rPr>
              <a:t> </a:t>
            </a:r>
            <a:r>
              <a:rPr lang="ru-RU" sz="2400" b="1" spc="20" dirty="0" err="1">
                <a:latin typeface="Times New Roman" panose="02020603050405020304" pitchFamily="18" charset="0"/>
                <a:ea typeface="Times New Roman" panose="02020603050405020304" pitchFamily="18" charset="0"/>
              </a:rPr>
              <a:t>п</a:t>
            </a:r>
            <a:r>
              <a:rPr lang="ru-RU" sz="2400" b="1" dirty="0" err="1">
                <a:latin typeface="Times New Roman" panose="02020603050405020304" pitchFamily="18" charset="0"/>
                <a:ea typeface="Times New Roman" panose="02020603050405020304" pitchFamily="18" charset="0"/>
              </a:rPr>
              <a:t>р</a:t>
            </a:r>
            <a:r>
              <a:rPr lang="ru-RU" sz="2400" b="1" spc="-25" dirty="0" err="1">
                <a:latin typeface="Times New Roman" panose="02020603050405020304" pitchFamily="18" charset="0"/>
                <a:ea typeface="Times New Roman" panose="02020603050405020304" pitchFamily="18" charset="0"/>
              </a:rPr>
              <a:t>о</a:t>
            </a:r>
            <a:r>
              <a:rPr lang="ru-RU" sz="2400" b="1" spc="15" dirty="0" err="1">
                <a:latin typeface="Times New Roman" panose="02020603050405020304" pitchFamily="18" charset="0"/>
                <a:ea typeface="Times New Roman" panose="02020603050405020304" pitchFamily="18" charset="0"/>
              </a:rPr>
              <a:t>ц</a:t>
            </a:r>
            <a:r>
              <a:rPr lang="ru-RU" sz="2400" b="1" dirty="0" err="1">
                <a:latin typeface="Times New Roman" panose="02020603050405020304" pitchFamily="18" charset="0"/>
                <a:ea typeface="Times New Roman" panose="02020603050405020304" pitchFamily="18" charset="0"/>
              </a:rPr>
              <a:t>е</a:t>
            </a:r>
            <a:r>
              <a:rPr lang="ru-RU" sz="2400" b="1" spc="20" dirty="0" err="1">
                <a:latin typeface="Times New Roman" panose="02020603050405020304" pitchFamily="18" charset="0"/>
                <a:ea typeface="Times New Roman" panose="02020603050405020304" pitchFamily="18" charset="0"/>
              </a:rPr>
              <a:t>с</a:t>
            </a:r>
            <a:r>
              <a:rPr lang="ru-RU" sz="2400" b="1" dirty="0" err="1">
                <a:latin typeface="Times New Roman" panose="02020603050405020304" pitchFamily="18" charset="0"/>
                <a:ea typeface="Times New Roman" panose="02020603050405020304" pitchFamily="18" charset="0"/>
              </a:rPr>
              <a:t>і</a:t>
            </a:r>
            <a:endParaRPr lang="ru-RU" sz="2400" dirty="0"/>
          </a:p>
        </p:txBody>
      </p:sp>
      <p:graphicFrame>
        <p:nvGraphicFramePr>
          <p:cNvPr id="7" name="Таблица 6"/>
          <p:cNvGraphicFramePr>
            <a:graphicFrameLocks noGrp="1"/>
          </p:cNvGraphicFramePr>
          <p:nvPr>
            <p:extLst>
              <p:ext uri="{D42A27DB-BD31-4B8C-83A1-F6EECF244321}">
                <p14:modId xmlns:p14="http://schemas.microsoft.com/office/powerpoint/2010/main" val="698842908"/>
              </p:ext>
            </p:extLst>
          </p:nvPr>
        </p:nvGraphicFramePr>
        <p:xfrm>
          <a:off x="1043608" y="4365104"/>
          <a:ext cx="7632848" cy="1816123"/>
        </p:xfrm>
        <a:graphic>
          <a:graphicData uri="http://schemas.openxmlformats.org/drawingml/2006/table">
            <a:tbl>
              <a:tblPr>
                <a:tableStyleId>{5C22544A-7EE6-4342-B048-85BDC9FD1C3A}</a:tableStyleId>
              </a:tblPr>
              <a:tblGrid>
                <a:gridCol w="1908212"/>
                <a:gridCol w="2628292"/>
                <a:gridCol w="3096344"/>
              </a:tblGrid>
              <a:tr h="772435">
                <a:tc>
                  <a:txBody>
                    <a:bodyPr/>
                    <a:lstStyle/>
                    <a:p>
                      <a:pPr marL="462915">
                        <a:lnSpc>
                          <a:spcPct val="107000"/>
                        </a:lnSpc>
                        <a:spcBef>
                          <a:spcPts val="3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Ба</a:t>
                      </a:r>
                      <a:r>
                        <a:rPr lang="ru-RU" sz="1600" b="1" spc="-5" dirty="0">
                          <a:solidFill>
                            <a:schemeClr val="bg1"/>
                          </a:solidFill>
                          <a:effectLst/>
                          <a:latin typeface="Times New Roman" panose="02020603050405020304" pitchFamily="18" charset="0"/>
                          <a:cs typeface="Times New Roman" panose="02020603050405020304" pitchFamily="18" charset="0"/>
                        </a:rPr>
                        <a:t>лл</a:t>
                      </a:r>
                      <a:r>
                        <a:rPr lang="ru-RU" sz="1600" b="1" dirty="0">
                          <a:solidFill>
                            <a:schemeClr val="bg1"/>
                          </a:solidFill>
                          <a:effectLst/>
                          <a:latin typeface="Times New Roman" panose="02020603050405020304" pitchFamily="18" charset="0"/>
                          <a:cs typeface="Times New Roman" panose="02020603050405020304" pitchFamily="18" charset="0"/>
                        </a:rPr>
                        <a:t>ы</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234315" marR="194310" algn="ctr">
                        <a:lnSpc>
                          <a:spcPct val="100000"/>
                        </a:lnSpc>
                        <a:spcBef>
                          <a:spcPts val="3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Проце</a:t>
                      </a:r>
                      <a:r>
                        <a:rPr lang="ru-RU" sz="1600" b="1" spc="-5" dirty="0">
                          <a:solidFill>
                            <a:schemeClr val="bg1"/>
                          </a:solidFill>
                          <a:effectLst/>
                          <a:latin typeface="Times New Roman" panose="02020603050405020304" pitchFamily="18" charset="0"/>
                          <a:cs typeface="Times New Roman" panose="02020603050405020304" pitchFamily="18" charset="0"/>
                        </a:rPr>
                        <a:t>н</a:t>
                      </a:r>
                      <a:r>
                        <a:rPr lang="ru-RU" sz="1600" b="1" dirty="0">
                          <a:solidFill>
                            <a:schemeClr val="bg1"/>
                          </a:solidFill>
                          <a:effectLst/>
                          <a:latin typeface="Times New Roman" panose="02020603050405020304" pitchFamily="18" charset="0"/>
                          <a:cs typeface="Times New Roman" panose="02020603050405020304" pitchFamily="18" charset="0"/>
                        </a:rPr>
                        <a:t>т</a:t>
                      </a:r>
                      <a:r>
                        <a:rPr lang="ru-RU" sz="1600" b="1" spc="15" dirty="0">
                          <a:solidFill>
                            <a:schemeClr val="bg1"/>
                          </a:solidFill>
                          <a:effectLst/>
                          <a:latin typeface="Times New Roman" panose="02020603050405020304" pitchFamily="18" charset="0"/>
                          <a:cs typeface="Times New Roman" panose="02020603050405020304" pitchFamily="18" charset="0"/>
                        </a:rPr>
                        <a:t>н</a:t>
                      </a:r>
                      <a:r>
                        <a:rPr lang="ru-RU" sz="1600" b="1" spc="-15" dirty="0">
                          <a:solidFill>
                            <a:schemeClr val="bg1"/>
                          </a:solidFill>
                          <a:effectLst/>
                          <a:latin typeface="Times New Roman" panose="02020603050405020304" pitchFamily="18" charset="0"/>
                          <a:cs typeface="Times New Roman" panose="02020603050405020304" pitchFamily="18" charset="0"/>
                        </a:rPr>
                        <a:t>о</a:t>
                      </a:r>
                      <a:r>
                        <a:rPr lang="ru-RU" sz="1600" b="1" dirty="0">
                          <a:solidFill>
                            <a:schemeClr val="bg1"/>
                          </a:solidFill>
                          <a:effectLst/>
                          <a:latin typeface="Times New Roman" panose="02020603050405020304" pitchFamily="18" charset="0"/>
                          <a:cs typeface="Times New Roman" panose="02020603050405020304" pitchFamily="18" charset="0"/>
                        </a:rPr>
                        <a:t>е</a:t>
                      </a:r>
                      <a:r>
                        <a:rPr lang="ru-RU" sz="1600" b="1" spc="5" dirty="0">
                          <a:solidFill>
                            <a:schemeClr val="bg1"/>
                          </a:solidFill>
                          <a:effectLst/>
                          <a:latin typeface="Times New Roman" panose="02020603050405020304" pitchFamily="18" charset="0"/>
                          <a:cs typeface="Times New Roman" panose="02020603050405020304" pitchFamily="18" charset="0"/>
                        </a:rPr>
                        <a:t> </a:t>
                      </a:r>
                      <a:r>
                        <a:rPr lang="ru-RU" sz="1600" b="1" dirty="0">
                          <a:solidFill>
                            <a:schemeClr val="bg1"/>
                          </a:solidFill>
                          <a:effectLst/>
                          <a:latin typeface="Times New Roman" panose="02020603050405020304" pitchFamily="18" charset="0"/>
                          <a:cs typeface="Times New Roman" panose="02020603050405020304" pitchFamily="18" charset="0"/>
                        </a:rPr>
                        <a:t>со</a:t>
                      </a:r>
                      <a:r>
                        <a:rPr lang="ru-RU" sz="1600" b="1" spc="-5" dirty="0">
                          <a:solidFill>
                            <a:schemeClr val="bg1"/>
                          </a:solidFill>
                          <a:effectLst/>
                          <a:latin typeface="Times New Roman" panose="02020603050405020304" pitchFamily="18" charset="0"/>
                          <a:cs typeface="Times New Roman" panose="02020603050405020304" pitchFamily="18" charset="0"/>
                        </a:rPr>
                        <a:t>д</a:t>
                      </a:r>
                      <a:r>
                        <a:rPr lang="ru-RU" sz="1600" b="1" spc="15" dirty="0">
                          <a:solidFill>
                            <a:schemeClr val="bg1"/>
                          </a:solidFill>
                          <a:effectLst/>
                          <a:latin typeface="Times New Roman" panose="02020603050405020304" pitchFamily="18" charset="0"/>
                          <a:cs typeface="Times New Roman" panose="02020603050405020304" pitchFamily="18" charset="0"/>
                        </a:rPr>
                        <a:t>е</a:t>
                      </a:r>
                      <a:r>
                        <a:rPr lang="ru-RU" sz="1600" b="1" spc="-15" dirty="0">
                          <a:solidFill>
                            <a:schemeClr val="bg1"/>
                          </a:solidFill>
                          <a:effectLst/>
                          <a:latin typeface="Times New Roman" panose="02020603050405020304" pitchFamily="18" charset="0"/>
                          <a:cs typeface="Times New Roman" panose="02020603050405020304" pitchFamily="18" charset="0"/>
                        </a:rPr>
                        <a:t>р</a:t>
                      </a:r>
                      <a:r>
                        <a:rPr lang="ru-RU" sz="1600" b="1" spc="-5" dirty="0">
                          <a:solidFill>
                            <a:schemeClr val="bg1"/>
                          </a:solidFill>
                          <a:effectLst/>
                          <a:latin typeface="Times New Roman" panose="02020603050405020304" pitchFamily="18" charset="0"/>
                          <a:cs typeface="Times New Roman" panose="02020603050405020304" pitchFamily="18" charset="0"/>
                        </a:rPr>
                        <a:t>жа</a:t>
                      </a:r>
                      <a:r>
                        <a:rPr lang="ru-RU" sz="1600" b="1" spc="10" dirty="0">
                          <a:solidFill>
                            <a:schemeClr val="bg1"/>
                          </a:solidFill>
                          <a:effectLst/>
                          <a:latin typeface="Times New Roman" panose="02020603050405020304" pitchFamily="18" charset="0"/>
                          <a:cs typeface="Times New Roman" panose="02020603050405020304" pitchFamily="18" charset="0"/>
                        </a:rPr>
                        <a:t>н</a:t>
                      </a:r>
                      <a:r>
                        <a:rPr lang="ru-RU" sz="1600" b="1" dirty="0">
                          <a:solidFill>
                            <a:schemeClr val="bg1"/>
                          </a:solidFill>
                          <a:effectLst/>
                          <a:latin typeface="Times New Roman" panose="02020603050405020304" pitchFamily="18" charset="0"/>
                          <a:cs typeface="Times New Roman" panose="02020603050405020304" pitchFamily="18" charset="0"/>
                        </a:rPr>
                        <a:t>ие ба</a:t>
                      </a:r>
                      <a:r>
                        <a:rPr lang="ru-RU" sz="1600" b="1" spc="-10" dirty="0">
                          <a:solidFill>
                            <a:schemeClr val="bg1"/>
                          </a:solidFill>
                          <a:effectLst/>
                          <a:latin typeface="Times New Roman" panose="02020603050405020304" pitchFamily="18" charset="0"/>
                          <a:cs typeface="Times New Roman" panose="02020603050405020304" pitchFamily="18" charset="0"/>
                        </a:rPr>
                        <a:t>л</a:t>
                      </a:r>
                      <a:r>
                        <a:rPr lang="ru-RU" sz="1600" b="1" spc="5" dirty="0">
                          <a:solidFill>
                            <a:schemeClr val="bg1"/>
                          </a:solidFill>
                          <a:effectLst/>
                          <a:latin typeface="Times New Roman" panose="02020603050405020304" pitchFamily="18" charset="0"/>
                          <a:cs typeface="Times New Roman" panose="02020603050405020304" pitchFamily="18" charset="0"/>
                        </a:rPr>
                        <a:t>л</a:t>
                      </a:r>
                      <a:r>
                        <a:rPr lang="ru-RU" sz="1600" b="1" spc="-15" dirty="0">
                          <a:solidFill>
                            <a:schemeClr val="bg1"/>
                          </a:solidFill>
                          <a:effectLst/>
                          <a:latin typeface="Times New Roman" panose="02020603050405020304" pitchFamily="18" charset="0"/>
                          <a:cs typeface="Times New Roman" panose="02020603050405020304" pitchFamily="18" charset="0"/>
                        </a:rPr>
                        <a:t>о</a:t>
                      </a:r>
                      <a:r>
                        <a:rPr lang="ru-RU" sz="1600" b="1" dirty="0">
                          <a:solidFill>
                            <a:schemeClr val="bg1"/>
                          </a:solidFill>
                          <a:effectLst/>
                          <a:latin typeface="Times New Roman" panose="02020603050405020304" pitchFamily="18" charset="0"/>
                          <a:cs typeface="Times New Roman" panose="02020603050405020304" pitchFamily="18" charset="0"/>
                        </a:rPr>
                        <a:t>в,</a:t>
                      </a:r>
                      <a:r>
                        <a:rPr lang="ru-RU" sz="1600" b="1" spc="10" dirty="0">
                          <a:solidFill>
                            <a:schemeClr val="bg1"/>
                          </a:solidFill>
                          <a:effectLst/>
                          <a:latin typeface="Times New Roman" panose="02020603050405020304" pitchFamily="18" charset="0"/>
                          <a:cs typeface="Times New Roman" panose="02020603050405020304" pitchFamily="18" charset="0"/>
                        </a:rPr>
                        <a:t> </a:t>
                      </a:r>
                      <a:r>
                        <a:rPr lang="ru-RU" sz="1600" b="1" dirty="0">
                          <a:solidFill>
                            <a:schemeClr val="bg1"/>
                          </a:solidFill>
                          <a:effectLst/>
                          <a:latin typeface="Times New Roman" panose="02020603050405020304" pitchFamily="18" charset="0"/>
                          <a:cs typeface="Times New Roman" panose="02020603050405020304" pitchFamily="18" charset="0"/>
                        </a:rPr>
                        <a:t>%</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990600">
                        <a:lnSpc>
                          <a:spcPct val="107000"/>
                        </a:lnSpc>
                        <a:spcBef>
                          <a:spcPts val="30"/>
                        </a:spcBef>
                        <a:spcAft>
                          <a:spcPts val="0"/>
                        </a:spcAft>
                      </a:pPr>
                      <a:r>
                        <a:rPr lang="ru-RU" sz="1600" b="1" dirty="0">
                          <a:solidFill>
                            <a:schemeClr val="bg1"/>
                          </a:solidFill>
                          <a:effectLst/>
                          <a:latin typeface="Times New Roman" panose="02020603050405020304" pitchFamily="18" charset="0"/>
                          <a:cs typeface="Times New Roman" panose="02020603050405020304" pitchFamily="18" charset="0"/>
                        </a:rPr>
                        <a:t>Оце</a:t>
                      </a:r>
                      <a:r>
                        <a:rPr lang="ru-RU" sz="1600" b="1" spc="-5" dirty="0">
                          <a:solidFill>
                            <a:schemeClr val="bg1"/>
                          </a:solidFill>
                          <a:effectLst/>
                          <a:latin typeface="Times New Roman" panose="02020603050405020304" pitchFamily="18" charset="0"/>
                          <a:cs typeface="Times New Roman" panose="02020603050405020304" pitchFamily="18" charset="0"/>
                        </a:rPr>
                        <a:t>н</a:t>
                      </a:r>
                      <a:r>
                        <a:rPr lang="ru-RU" sz="1600" b="1" dirty="0">
                          <a:solidFill>
                            <a:schemeClr val="bg1"/>
                          </a:solidFill>
                          <a:effectLst/>
                          <a:latin typeface="Times New Roman" panose="02020603050405020304" pitchFamily="18" charset="0"/>
                          <a:cs typeface="Times New Roman" panose="02020603050405020304" pitchFamily="18" charset="0"/>
                        </a:rPr>
                        <a:t>ка</a:t>
                      </a:r>
                      <a:endParaRPr lang="ru-RU" sz="16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r>
              <a:tr h="256941">
                <a:tc>
                  <a:txBody>
                    <a:bodyPr/>
                    <a:lstStyle/>
                    <a:p>
                      <a:pPr marL="524510">
                        <a:lnSpc>
                          <a:spcPct val="107000"/>
                        </a:lnSpc>
                        <a:spcBef>
                          <a:spcPts val="55"/>
                        </a:spcBef>
                        <a:spcAft>
                          <a:spcPts val="0"/>
                        </a:spcAft>
                      </a:pPr>
                      <a:r>
                        <a:rPr lang="ru-RU" sz="1600" b="0" dirty="0">
                          <a:solidFill>
                            <a:schemeClr val="bg1"/>
                          </a:solidFill>
                          <a:effectLst/>
                          <a:latin typeface="Times New Roman" panose="02020603050405020304" pitchFamily="18" charset="0"/>
                          <a:cs typeface="Times New Roman" panose="02020603050405020304" pitchFamily="18" charset="0"/>
                        </a:rPr>
                        <a:t>0</a:t>
                      </a:r>
                      <a:r>
                        <a:rPr lang="ru-RU" sz="1600" b="0" spc="10"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a:t>
                      </a:r>
                      <a:r>
                        <a:rPr lang="ru-RU" sz="1600" b="0" spc="10"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19</a:t>
                      </a:r>
                      <a:endParaRPr lang="ru-RU" sz="16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93281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0</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spc="10"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39</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39878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2</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(неу</a:t>
                      </a:r>
                      <a:r>
                        <a:rPr lang="ru-RU" sz="1600" spc="-10" dirty="0">
                          <a:effectLst/>
                          <a:latin typeface="Times New Roman" panose="02020603050405020304" pitchFamily="18" charset="0"/>
                          <a:cs typeface="Times New Roman" panose="02020603050405020304" pitchFamily="18" charset="0"/>
                        </a:rPr>
                        <a:t>д</a:t>
                      </a:r>
                      <a:r>
                        <a:rPr lang="ru-RU" sz="1600" dirty="0">
                          <a:effectLst/>
                          <a:latin typeface="Times New Roman" panose="02020603050405020304" pitchFamily="18" charset="0"/>
                          <a:cs typeface="Times New Roman" panose="02020603050405020304" pitchFamily="18" charset="0"/>
                        </a:rPr>
                        <a:t>овле</a:t>
                      </a:r>
                      <a:r>
                        <a:rPr lang="ru-RU" sz="1600" spc="5" dirty="0">
                          <a:effectLst/>
                          <a:latin typeface="Times New Roman" panose="02020603050405020304" pitchFamily="18" charset="0"/>
                          <a:cs typeface="Times New Roman" panose="02020603050405020304" pitchFamily="18" charset="0"/>
                        </a:rPr>
                        <a:t>т</a:t>
                      </a:r>
                      <a:r>
                        <a:rPr lang="ru-RU" sz="1600" spc="10" dirty="0">
                          <a:effectLst/>
                          <a:latin typeface="Times New Roman" panose="02020603050405020304" pitchFamily="18" charset="0"/>
                          <a:cs typeface="Times New Roman" panose="02020603050405020304" pitchFamily="18" charset="0"/>
                        </a:rPr>
                        <a:t>в</a:t>
                      </a:r>
                      <a:r>
                        <a:rPr lang="ru-RU" sz="1600" dirty="0">
                          <a:effectLst/>
                          <a:latin typeface="Times New Roman" panose="02020603050405020304" pitchFamily="18" charset="0"/>
                          <a:cs typeface="Times New Roman" panose="02020603050405020304" pitchFamily="18" charset="0"/>
                        </a:rPr>
                        <a:t>ори</a:t>
                      </a:r>
                      <a:r>
                        <a:rPr lang="ru-RU" sz="1600" spc="5" dirty="0">
                          <a:effectLst/>
                          <a:latin typeface="Times New Roman" panose="02020603050405020304" pitchFamily="18" charset="0"/>
                          <a:cs typeface="Times New Roman" panose="02020603050405020304" pitchFamily="18" charset="0"/>
                        </a:rPr>
                        <a:t>т</a:t>
                      </a:r>
                      <a:r>
                        <a:rPr lang="ru-RU" sz="1600" dirty="0">
                          <a:effectLst/>
                          <a:latin typeface="Times New Roman" panose="02020603050405020304" pitchFamily="18" charset="0"/>
                          <a:cs typeface="Times New Roman" panose="02020603050405020304" pitchFamily="18" charset="0"/>
                        </a:rPr>
                        <a:t>ел</a:t>
                      </a:r>
                      <a:r>
                        <a:rPr lang="ru-RU" sz="1600" spc="5" dirty="0">
                          <a:effectLst/>
                          <a:latin typeface="Times New Roman" panose="02020603050405020304" pitchFamily="18" charset="0"/>
                          <a:cs typeface="Times New Roman" panose="02020603050405020304" pitchFamily="18" charset="0"/>
                        </a:rPr>
                        <a:t>ь</a:t>
                      </a:r>
                      <a:r>
                        <a:rPr lang="ru-RU" sz="1600" dirty="0">
                          <a:effectLst/>
                          <a:latin typeface="Times New Roman" panose="02020603050405020304" pitchFamily="18" charset="0"/>
                          <a:cs typeface="Times New Roman" panose="02020603050405020304" pitchFamily="18" charset="0"/>
                        </a:rPr>
                        <a:t>но)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56941">
                <a:tc>
                  <a:txBody>
                    <a:bodyPr/>
                    <a:lstStyle/>
                    <a:p>
                      <a:pPr marL="487680">
                        <a:lnSpc>
                          <a:spcPct val="107000"/>
                        </a:lnSpc>
                        <a:spcBef>
                          <a:spcPts val="75"/>
                        </a:spcBef>
                        <a:spcAft>
                          <a:spcPts val="0"/>
                        </a:spcAft>
                      </a:pPr>
                      <a:r>
                        <a:rPr lang="ru-RU" sz="1600" b="0" dirty="0">
                          <a:solidFill>
                            <a:schemeClr val="bg1"/>
                          </a:solidFill>
                          <a:effectLst/>
                          <a:latin typeface="Times New Roman" panose="02020603050405020304" pitchFamily="18" charset="0"/>
                          <a:cs typeface="Times New Roman" panose="02020603050405020304" pitchFamily="18" charset="0"/>
                        </a:rPr>
                        <a:t>20</a:t>
                      </a:r>
                      <a:r>
                        <a:rPr lang="ru-RU" sz="1600" b="0" spc="10"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a:t>
                      </a:r>
                      <a:r>
                        <a:rPr lang="ru-RU" sz="1600" b="0" spc="15"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32</a:t>
                      </a:r>
                      <a:endParaRPr lang="ru-RU" sz="16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9027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40</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a:t>
                      </a:r>
                      <a:r>
                        <a:rPr lang="ru-RU" sz="1600" spc="10"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64</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478155">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3</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(у</a:t>
                      </a:r>
                      <a:r>
                        <a:rPr lang="ru-RU" sz="1600" spc="-10" dirty="0">
                          <a:effectLst/>
                          <a:latin typeface="Times New Roman" panose="02020603050405020304" pitchFamily="18" charset="0"/>
                          <a:cs typeface="Times New Roman" panose="02020603050405020304" pitchFamily="18" charset="0"/>
                        </a:rPr>
                        <a:t>д</a:t>
                      </a:r>
                      <a:r>
                        <a:rPr lang="ru-RU" sz="1600" dirty="0">
                          <a:effectLst/>
                          <a:latin typeface="Times New Roman" panose="02020603050405020304" pitchFamily="18" charset="0"/>
                          <a:cs typeface="Times New Roman" panose="02020603050405020304" pitchFamily="18" charset="0"/>
                        </a:rPr>
                        <a:t>о</a:t>
                      </a:r>
                      <a:r>
                        <a:rPr lang="ru-RU" sz="1600" spc="5" dirty="0">
                          <a:effectLst/>
                          <a:latin typeface="Times New Roman" panose="02020603050405020304" pitchFamily="18" charset="0"/>
                          <a:cs typeface="Times New Roman" panose="02020603050405020304" pitchFamily="18" charset="0"/>
                        </a:rPr>
                        <a:t>в</a:t>
                      </a:r>
                      <a:r>
                        <a:rPr lang="ru-RU" sz="1600" dirty="0">
                          <a:effectLst/>
                          <a:latin typeface="Times New Roman" panose="02020603050405020304" pitchFamily="18" charset="0"/>
                          <a:cs typeface="Times New Roman" panose="02020603050405020304" pitchFamily="18" charset="0"/>
                        </a:rPr>
                        <a:t>ле</a:t>
                      </a:r>
                      <a:r>
                        <a:rPr lang="ru-RU" sz="1600" spc="5" dirty="0">
                          <a:effectLst/>
                          <a:latin typeface="Times New Roman" panose="02020603050405020304" pitchFamily="18" charset="0"/>
                          <a:cs typeface="Times New Roman" panose="02020603050405020304" pitchFamily="18" charset="0"/>
                        </a:rPr>
                        <a:t>тв</a:t>
                      </a:r>
                      <a:r>
                        <a:rPr lang="ru-RU" sz="1600" dirty="0">
                          <a:effectLst/>
                          <a:latin typeface="Times New Roman" panose="02020603050405020304" pitchFamily="18" charset="0"/>
                          <a:cs typeface="Times New Roman" panose="02020603050405020304" pitchFamily="18" charset="0"/>
                        </a:rPr>
                        <a:t>ори</a:t>
                      </a:r>
                      <a:r>
                        <a:rPr lang="ru-RU" sz="1600" spc="5" dirty="0">
                          <a:effectLst/>
                          <a:latin typeface="Times New Roman" panose="02020603050405020304" pitchFamily="18" charset="0"/>
                          <a:cs typeface="Times New Roman" panose="02020603050405020304" pitchFamily="18" charset="0"/>
                        </a:rPr>
                        <a:t>т</a:t>
                      </a:r>
                      <a:r>
                        <a:rPr lang="ru-RU" sz="1600" dirty="0">
                          <a:effectLst/>
                          <a:latin typeface="Times New Roman" panose="02020603050405020304" pitchFamily="18" charset="0"/>
                          <a:cs typeface="Times New Roman" panose="02020603050405020304" pitchFamily="18" charset="0"/>
                        </a:rPr>
                        <a:t>ельно)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56941">
                <a:tc>
                  <a:txBody>
                    <a:bodyPr/>
                    <a:lstStyle/>
                    <a:p>
                      <a:pPr marL="487680">
                        <a:lnSpc>
                          <a:spcPct val="107000"/>
                        </a:lnSpc>
                        <a:spcBef>
                          <a:spcPts val="55"/>
                        </a:spcBef>
                        <a:spcAft>
                          <a:spcPts val="0"/>
                        </a:spcAft>
                      </a:pPr>
                      <a:r>
                        <a:rPr lang="ru-RU" sz="1600" b="0" dirty="0">
                          <a:solidFill>
                            <a:schemeClr val="bg1"/>
                          </a:solidFill>
                          <a:effectLst/>
                          <a:latin typeface="Times New Roman" panose="02020603050405020304" pitchFamily="18" charset="0"/>
                          <a:cs typeface="Times New Roman" panose="02020603050405020304" pitchFamily="18" charset="0"/>
                        </a:rPr>
                        <a:t>33</a:t>
                      </a:r>
                      <a:r>
                        <a:rPr lang="ru-RU" sz="1600" b="0" spc="10"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a:t>
                      </a:r>
                      <a:r>
                        <a:rPr lang="ru-RU" sz="1600" b="0" spc="15"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42</a:t>
                      </a:r>
                      <a:endParaRPr lang="ru-RU" sz="16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90270">
                        <a:lnSpc>
                          <a:spcPct val="107000"/>
                        </a:lnSpc>
                        <a:spcBef>
                          <a:spcPts val="10"/>
                        </a:spcBef>
                        <a:spcAft>
                          <a:spcPts val="0"/>
                        </a:spcAft>
                      </a:pPr>
                      <a:r>
                        <a:rPr lang="ru-RU" sz="1600">
                          <a:effectLst/>
                          <a:latin typeface="Times New Roman" panose="02020603050405020304" pitchFamily="18" charset="0"/>
                          <a:cs typeface="Times New Roman" panose="02020603050405020304" pitchFamily="18" charset="0"/>
                        </a:rPr>
                        <a:t>65</a:t>
                      </a:r>
                      <a:r>
                        <a:rPr lang="ru-RU" sz="1600" spc="5">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a:t>
                      </a:r>
                      <a:r>
                        <a:rPr lang="ru-RU" sz="1600" spc="10">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84</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890270">
                        <a:lnSpc>
                          <a:spcPct val="107000"/>
                        </a:lnSpc>
                        <a:spcBef>
                          <a:spcPts val="10"/>
                        </a:spcBef>
                        <a:spcAft>
                          <a:spcPts val="0"/>
                        </a:spcAft>
                      </a:pPr>
                      <a:r>
                        <a:rPr lang="ru-RU" sz="1600" dirty="0">
                          <a:effectLst/>
                          <a:latin typeface="Times New Roman" panose="02020603050405020304" pitchFamily="18" charset="0"/>
                          <a:cs typeface="Times New Roman" panose="02020603050405020304" pitchFamily="18" charset="0"/>
                        </a:rPr>
                        <a:t>4</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(хорошо)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r h="256941">
                <a:tc>
                  <a:txBody>
                    <a:bodyPr/>
                    <a:lstStyle/>
                    <a:p>
                      <a:pPr marL="487680">
                        <a:lnSpc>
                          <a:spcPct val="107000"/>
                        </a:lnSpc>
                        <a:spcBef>
                          <a:spcPts val="175"/>
                        </a:spcBef>
                        <a:spcAft>
                          <a:spcPts val="0"/>
                        </a:spcAft>
                      </a:pPr>
                      <a:r>
                        <a:rPr lang="ru-RU" sz="1600" b="0" dirty="0">
                          <a:solidFill>
                            <a:schemeClr val="bg1"/>
                          </a:solidFill>
                          <a:effectLst/>
                          <a:latin typeface="Times New Roman" panose="02020603050405020304" pitchFamily="18" charset="0"/>
                          <a:cs typeface="Times New Roman" panose="02020603050405020304" pitchFamily="18" charset="0"/>
                        </a:rPr>
                        <a:t>43</a:t>
                      </a:r>
                      <a:r>
                        <a:rPr lang="ru-RU" sz="1600" b="0" spc="10"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a:t>
                      </a:r>
                      <a:r>
                        <a:rPr lang="ru-RU" sz="1600" b="0" spc="15" dirty="0">
                          <a:solidFill>
                            <a:schemeClr val="bg1"/>
                          </a:solidFill>
                          <a:effectLst/>
                          <a:latin typeface="Times New Roman" panose="02020603050405020304" pitchFamily="18" charset="0"/>
                          <a:cs typeface="Times New Roman" panose="02020603050405020304" pitchFamily="18" charset="0"/>
                        </a:rPr>
                        <a:t> </a:t>
                      </a:r>
                      <a:r>
                        <a:rPr lang="ru-RU" sz="1600" b="0" dirty="0">
                          <a:solidFill>
                            <a:schemeClr val="bg1"/>
                          </a:solidFill>
                          <a:effectLst/>
                          <a:latin typeface="Times New Roman" panose="02020603050405020304" pitchFamily="18" charset="0"/>
                          <a:cs typeface="Times New Roman" panose="02020603050405020304" pitchFamily="18" charset="0"/>
                        </a:rPr>
                        <a:t>50</a:t>
                      </a:r>
                      <a:endParaRPr lang="ru-RU" sz="1600" b="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solidFill>
                      <a:schemeClr val="accent1"/>
                    </a:solidFill>
                  </a:tcPr>
                </a:tc>
                <a:tc>
                  <a:txBody>
                    <a:bodyPr/>
                    <a:lstStyle/>
                    <a:p>
                      <a:pPr marL="850265">
                        <a:lnSpc>
                          <a:spcPct val="107000"/>
                        </a:lnSpc>
                        <a:spcBef>
                          <a:spcPts val="105"/>
                        </a:spcBef>
                        <a:spcAft>
                          <a:spcPts val="0"/>
                        </a:spcAft>
                      </a:pPr>
                      <a:r>
                        <a:rPr lang="ru-RU" sz="1600">
                          <a:effectLst/>
                          <a:latin typeface="Times New Roman" panose="02020603050405020304" pitchFamily="18" charset="0"/>
                          <a:cs typeface="Times New Roman" panose="02020603050405020304" pitchFamily="18" charset="0"/>
                        </a:rPr>
                        <a:t>85</a:t>
                      </a:r>
                      <a:r>
                        <a:rPr lang="ru-RU" sz="1600" spc="5">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a:t>
                      </a:r>
                      <a:r>
                        <a:rPr lang="ru-RU" sz="1600" spc="10">
                          <a:effectLst/>
                          <a:latin typeface="Times New Roman" panose="02020603050405020304" pitchFamily="18" charset="0"/>
                          <a:cs typeface="Times New Roman" panose="02020603050405020304" pitchFamily="18" charset="0"/>
                        </a:rPr>
                        <a:t> </a:t>
                      </a:r>
                      <a:r>
                        <a:rPr lang="ru-RU" sz="1600">
                          <a:effectLst/>
                          <a:latin typeface="Times New Roman" panose="02020603050405020304" pitchFamily="18" charset="0"/>
                          <a:cs typeface="Times New Roman" panose="02020603050405020304" pitchFamily="18" charset="0"/>
                        </a:rPr>
                        <a:t>100</a:t>
                      </a:r>
                      <a:endParaRPr lang="ru-RU"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868680">
                        <a:lnSpc>
                          <a:spcPct val="107000"/>
                        </a:lnSpc>
                        <a:spcBef>
                          <a:spcPts val="105"/>
                        </a:spcBef>
                        <a:spcAft>
                          <a:spcPts val="0"/>
                        </a:spcAft>
                      </a:pPr>
                      <a:r>
                        <a:rPr lang="ru-RU" sz="1600" dirty="0">
                          <a:effectLst/>
                          <a:latin typeface="Times New Roman" panose="02020603050405020304" pitchFamily="18" charset="0"/>
                          <a:cs typeface="Times New Roman" panose="02020603050405020304" pitchFamily="18" charset="0"/>
                        </a:rPr>
                        <a:t>5</a:t>
                      </a:r>
                      <a:r>
                        <a:rPr lang="ru-RU" sz="1600" spc="5" dirty="0">
                          <a:effectLst/>
                          <a:latin typeface="Times New Roman" panose="02020603050405020304" pitchFamily="18" charset="0"/>
                          <a:cs typeface="Times New Roman" panose="02020603050405020304" pitchFamily="18" charset="0"/>
                        </a:rPr>
                        <a:t> </a:t>
                      </a:r>
                      <a:r>
                        <a:rPr lang="ru-RU" sz="1600" dirty="0">
                          <a:effectLst/>
                          <a:latin typeface="Times New Roman" panose="02020603050405020304" pitchFamily="18" charset="0"/>
                          <a:cs typeface="Times New Roman" panose="02020603050405020304" pitchFamily="18" charset="0"/>
                        </a:rPr>
                        <a:t>(отлично)</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r>
            </a:tbl>
          </a:graphicData>
        </a:graphic>
      </p:graphicFrame>
      <p:sp>
        <p:nvSpPr>
          <p:cNvPr id="9" name="Прямоугольник 8"/>
          <p:cNvSpPr/>
          <p:nvPr/>
        </p:nvSpPr>
        <p:spPr>
          <a:xfrm>
            <a:off x="323528" y="3140968"/>
            <a:ext cx="8424936" cy="882678"/>
          </a:xfrm>
          <a:prstGeom prst="rect">
            <a:avLst/>
          </a:prstGeom>
        </p:spPr>
        <p:txBody>
          <a:bodyPr wrap="square">
            <a:spAutoFit/>
          </a:bodyPr>
          <a:lstStyle/>
          <a:p>
            <a:pPr marL="73025" algn="ctr">
              <a:lnSpc>
                <a:spcPct val="107000"/>
              </a:lnSpc>
              <a:spcAft>
                <a:spcPts val="0"/>
              </a:spcAft>
              <a:tabLst>
                <a:tab pos="344170" algn="l"/>
              </a:tabLst>
            </a:pPr>
            <a:r>
              <a:rPr lang="ru-RU" sz="2400" b="1" dirty="0">
                <a:latin typeface="Times New Roman" panose="02020603050405020304" pitchFamily="18" charset="0"/>
                <a:ea typeface="Times New Roman" panose="02020603050405020304" pitchFamily="18" charset="0"/>
              </a:rPr>
              <a:t>Процесс</a:t>
            </a:r>
            <a:r>
              <a:rPr lang="ru-RU" sz="240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выстав</a:t>
            </a:r>
            <a:r>
              <a:rPr lang="ru-RU" sz="2400" b="1" spc="-5" dirty="0">
                <a:latin typeface="Times New Roman" panose="02020603050405020304" pitchFamily="18" charset="0"/>
                <a:ea typeface="Times New Roman" panose="02020603050405020304" pitchFamily="18" charset="0"/>
              </a:rPr>
              <a:t>л</a:t>
            </a:r>
            <a:r>
              <a:rPr lang="ru-RU" sz="2400" b="1" dirty="0">
                <a:latin typeface="Times New Roman" panose="02020603050405020304" pitchFamily="18" charset="0"/>
                <a:ea typeface="Times New Roman" panose="02020603050405020304" pitchFamily="18" charset="0"/>
              </a:rPr>
              <a:t>е</a:t>
            </a:r>
            <a:r>
              <a:rPr lang="ru-RU" sz="2400" b="1" spc="10" dirty="0">
                <a:latin typeface="Times New Roman" panose="02020603050405020304" pitchFamily="18" charset="0"/>
                <a:ea typeface="Times New Roman" panose="02020603050405020304" pitchFamily="18" charset="0"/>
              </a:rPr>
              <a:t>н</a:t>
            </a:r>
            <a:r>
              <a:rPr lang="ru-RU" sz="2400" b="1" dirty="0">
                <a:latin typeface="Times New Roman" panose="02020603050405020304" pitchFamily="18" charset="0"/>
                <a:ea typeface="Times New Roman" panose="02020603050405020304" pitchFamily="18" charset="0"/>
              </a:rPr>
              <a:t>ия</a:t>
            </a:r>
            <a:r>
              <a:rPr lang="ru-RU" sz="240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ба</a:t>
            </a:r>
            <a:r>
              <a:rPr lang="ru-RU" sz="2400" b="1" spc="-5" dirty="0">
                <a:latin typeface="Times New Roman" panose="02020603050405020304" pitchFamily="18" charset="0"/>
                <a:ea typeface="Times New Roman" panose="02020603050405020304" pitchFamily="18" charset="0"/>
              </a:rPr>
              <a:t>л</a:t>
            </a:r>
            <a:r>
              <a:rPr lang="ru-RU" sz="2400" b="1" spc="5" dirty="0">
                <a:latin typeface="Times New Roman" panose="02020603050405020304" pitchFamily="18" charset="0"/>
                <a:ea typeface="Times New Roman" panose="02020603050405020304" pitchFamily="18" charset="0"/>
              </a:rPr>
              <a:t>л</a:t>
            </a:r>
            <a:r>
              <a:rPr lang="ru-RU" sz="2400" b="1" dirty="0">
                <a:latin typeface="Times New Roman" panose="02020603050405020304" pitchFamily="18" charset="0"/>
                <a:ea typeface="Times New Roman" panose="02020603050405020304" pitchFamily="18" charset="0"/>
              </a:rPr>
              <a:t>ов</a:t>
            </a:r>
            <a:r>
              <a:rPr lang="ru-RU" sz="2400" spc="10"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и</a:t>
            </a:r>
            <a:r>
              <a:rPr lang="ru-RU" sz="2400" dirty="0">
                <a:latin typeface="Times New Roman" panose="02020603050405020304" pitchFamily="18" charset="0"/>
                <a:ea typeface="Times New Roman" panose="02020603050405020304" pitchFamily="18" charset="0"/>
              </a:rPr>
              <a:t> </a:t>
            </a:r>
            <a:r>
              <a:rPr lang="ru-RU" sz="2400" b="1" spc="-15" dirty="0">
                <a:latin typeface="Times New Roman" panose="02020603050405020304" pitchFamily="18" charset="0"/>
                <a:ea typeface="Times New Roman" panose="02020603050405020304" pitchFamily="18" charset="0"/>
              </a:rPr>
              <a:t>о</a:t>
            </a:r>
            <a:r>
              <a:rPr lang="ru-RU" sz="2400" b="1" dirty="0">
                <a:latin typeface="Times New Roman" panose="02020603050405020304" pitchFamily="18" charset="0"/>
                <a:ea typeface="Times New Roman" panose="02020603050405020304" pitchFamily="18" charset="0"/>
              </a:rPr>
              <a:t>це</a:t>
            </a:r>
            <a:r>
              <a:rPr lang="ru-RU" sz="2400" b="1" spc="5" dirty="0">
                <a:latin typeface="Times New Roman" panose="02020603050405020304" pitchFamily="18" charset="0"/>
                <a:ea typeface="Times New Roman" panose="02020603050405020304" pitchFamily="18" charset="0"/>
              </a:rPr>
              <a:t>н</a:t>
            </a:r>
            <a:r>
              <a:rPr lang="ru-RU" sz="2400" b="1" dirty="0">
                <a:latin typeface="Times New Roman" panose="02020603050405020304" pitchFamily="18" charset="0"/>
                <a:ea typeface="Times New Roman" panose="02020603050405020304" pitchFamily="18" charset="0"/>
              </a:rPr>
              <a:t>ки</a:t>
            </a:r>
            <a:r>
              <a:rPr lang="ru-RU" sz="2400" dirty="0">
                <a:latin typeface="Times New Roman" panose="02020603050405020304" pitchFamily="18" charset="0"/>
                <a:ea typeface="Times New Roman" panose="02020603050405020304" pitchFamily="18" charset="0"/>
              </a:rPr>
              <a:t> </a:t>
            </a:r>
            <a:r>
              <a:rPr lang="ru-RU" sz="2400" b="1" spc="5" dirty="0">
                <a:latin typeface="Times New Roman" panose="02020603050405020304" pitchFamily="18" charset="0"/>
                <a:ea typeface="Times New Roman" panose="02020603050405020304" pitchFamily="18" charset="0"/>
              </a:rPr>
              <a:t>з</a:t>
            </a:r>
            <a:r>
              <a:rPr lang="ru-RU" sz="2400" b="1" dirty="0">
                <a:latin typeface="Times New Roman" panose="02020603050405020304" pitchFamily="18" charset="0"/>
                <a:ea typeface="Times New Roman" panose="02020603050405020304" pitchFamily="18" charset="0"/>
              </a:rPr>
              <a:t>а</a:t>
            </a:r>
            <a:r>
              <a:rPr lang="ru-RU" sz="2400" spc="5" dirty="0">
                <a:latin typeface="Times New Roman" panose="02020603050405020304" pitchFamily="18" charset="0"/>
                <a:ea typeface="Times New Roman" panose="02020603050405020304" pitchFamily="18" charset="0"/>
              </a:rPr>
              <a:t> </a:t>
            </a:r>
            <a:r>
              <a:rPr lang="ru-RU" sz="2400" b="1" dirty="0">
                <a:latin typeface="Times New Roman" panose="02020603050405020304" pitchFamily="18" charset="0"/>
                <a:ea typeface="Times New Roman" panose="02020603050405020304" pitchFamily="18" charset="0"/>
              </a:rPr>
              <a:t>экзаме</a:t>
            </a:r>
            <a:r>
              <a:rPr lang="ru-RU" sz="2400" b="1" spc="5" dirty="0">
                <a:latin typeface="Times New Roman" panose="02020603050405020304" pitchFamily="18" charset="0"/>
                <a:ea typeface="Times New Roman" panose="02020603050405020304" pitchFamily="18" charset="0"/>
              </a:rPr>
              <a:t>н</a:t>
            </a:r>
            <a:r>
              <a:rPr lang="ru-RU" sz="2400" b="1" dirty="0">
                <a:latin typeface="Times New Roman" panose="02020603050405020304" pitchFamily="18" charset="0"/>
                <a:ea typeface="Times New Roman" panose="02020603050405020304" pitchFamily="18" charset="0"/>
              </a:rPr>
              <a:t>ац</a:t>
            </a:r>
            <a:r>
              <a:rPr lang="ru-RU" sz="2400" b="1" spc="10" dirty="0">
                <a:latin typeface="Times New Roman" panose="02020603050405020304" pitchFamily="18" charset="0"/>
                <a:ea typeface="Times New Roman" panose="02020603050405020304" pitchFamily="18" charset="0"/>
              </a:rPr>
              <a:t>и</a:t>
            </a:r>
            <a:r>
              <a:rPr lang="ru-RU" sz="2400" b="1" spc="-20" dirty="0">
                <a:latin typeface="Times New Roman" panose="02020603050405020304" pitchFamily="18" charset="0"/>
                <a:ea typeface="Times New Roman" panose="02020603050405020304" pitchFamily="18" charset="0"/>
              </a:rPr>
              <a:t>о</a:t>
            </a:r>
            <a:r>
              <a:rPr lang="ru-RU" sz="2400" b="1" dirty="0">
                <a:latin typeface="Times New Roman" panose="02020603050405020304" pitchFamily="18" charset="0"/>
                <a:ea typeface="Times New Roman" panose="02020603050405020304" pitchFamily="18" charset="0"/>
              </a:rPr>
              <a:t>н</a:t>
            </a:r>
            <a:r>
              <a:rPr lang="ru-RU" sz="2400" b="1" spc="-5" dirty="0">
                <a:latin typeface="Times New Roman" panose="02020603050405020304" pitchFamily="18" charset="0"/>
                <a:ea typeface="Times New Roman" panose="02020603050405020304" pitchFamily="18" charset="0"/>
              </a:rPr>
              <a:t>н</a:t>
            </a:r>
            <a:r>
              <a:rPr lang="ru-RU" sz="2400" b="1" spc="15" dirty="0">
                <a:latin typeface="Times New Roman" panose="02020603050405020304" pitchFamily="18" charset="0"/>
                <a:ea typeface="Times New Roman" panose="02020603050405020304" pitchFamily="18" charset="0"/>
              </a:rPr>
              <a:t>у</a:t>
            </a:r>
            <a:r>
              <a:rPr lang="ru-RU" sz="2400" b="1" dirty="0">
                <a:latin typeface="Times New Roman" panose="02020603050405020304" pitchFamily="18" charset="0"/>
                <a:ea typeface="Times New Roman" panose="02020603050405020304" pitchFamily="18" charset="0"/>
              </a:rPr>
              <a:t>ю</a:t>
            </a:r>
            <a:r>
              <a:rPr lang="ru-RU" sz="2400" dirty="0">
                <a:latin typeface="Times New Roman" panose="02020603050405020304" pitchFamily="18" charset="0"/>
                <a:ea typeface="Times New Roman" panose="02020603050405020304" pitchFamily="18" charset="0"/>
              </a:rPr>
              <a:t> </a:t>
            </a:r>
            <a:r>
              <a:rPr lang="ru-RU" sz="2400" b="1" spc="-20" dirty="0">
                <a:latin typeface="Times New Roman" panose="02020603050405020304" pitchFamily="18" charset="0"/>
                <a:ea typeface="Times New Roman" panose="02020603050405020304" pitchFamily="18" charset="0"/>
              </a:rPr>
              <a:t>р</a:t>
            </a:r>
            <a:r>
              <a:rPr lang="ru-RU" sz="2400" b="1" dirty="0">
                <a:latin typeface="Times New Roman" panose="02020603050405020304" pitchFamily="18" charset="0"/>
                <a:ea typeface="Times New Roman" panose="02020603050405020304" pitchFamily="18" charset="0"/>
              </a:rPr>
              <a:t>а</a:t>
            </a:r>
            <a:r>
              <a:rPr lang="ru-RU" sz="2400" b="1" spc="15" dirty="0">
                <a:latin typeface="Times New Roman" panose="02020603050405020304" pitchFamily="18" charset="0"/>
                <a:ea typeface="Times New Roman" panose="02020603050405020304" pitchFamily="18" charset="0"/>
              </a:rPr>
              <a:t>б</a:t>
            </a:r>
            <a:r>
              <a:rPr lang="ru-RU" sz="2400" b="1" spc="-20" dirty="0">
                <a:latin typeface="Times New Roman" panose="02020603050405020304" pitchFamily="18" charset="0"/>
                <a:ea typeface="Times New Roman" panose="02020603050405020304" pitchFamily="18" charset="0"/>
              </a:rPr>
              <a:t>о</a:t>
            </a:r>
            <a:r>
              <a:rPr lang="ru-RU" sz="2400" b="1" dirty="0">
                <a:latin typeface="Times New Roman" panose="02020603050405020304" pitchFamily="18" charset="0"/>
                <a:ea typeface="Times New Roman" panose="02020603050405020304" pitchFamily="18" charset="0"/>
              </a:rPr>
              <a:t>ту</a:t>
            </a:r>
            <a:endParaRPr lang="ru-RU"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318452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a:spLocks noGrp="1"/>
          </p:cNvSpPr>
          <p:nvPr>
            <p:ph type="ctrTitle"/>
          </p:nvPr>
        </p:nvSpPr>
        <p:spPr>
          <a:xfrm>
            <a:off x="-103753" y="977686"/>
            <a:ext cx="7786710" cy="5851292"/>
          </a:xfrm>
        </p:spPr>
        <p:txBody>
          <a:bodyPr>
            <a:normAutofit/>
          </a:bodyPr>
          <a:lstStyle/>
          <a:p>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sz="2000" b="1" dirty="0">
                <a:solidFill>
                  <a:srgbClr val="0033CC"/>
                </a:solidFill>
                <a:latin typeface="Times New Roman" pitchFamily="18" charset="0"/>
                <a:cs typeface="Times New Roman" pitchFamily="18" charset="0"/>
              </a:rPr>
              <a:t/>
            </a:r>
            <a:br>
              <a:rPr lang="ru-RU" sz="2000" b="1" dirty="0">
                <a:solidFill>
                  <a:srgbClr val="0033CC"/>
                </a:solidFill>
                <a:latin typeface="Times New Roman" pitchFamily="18" charset="0"/>
                <a:cs typeface="Times New Roman" pitchFamily="18" charset="0"/>
              </a:rPr>
            </a:br>
            <a:r>
              <a:rPr lang="ru-RU" b="1" dirty="0">
                <a:solidFill>
                  <a:srgbClr val="0033CC"/>
                </a:solidFill>
                <a:latin typeface="Times New Roman" pitchFamily="18" charset="0"/>
                <a:cs typeface="Times New Roman" pitchFamily="18" charset="0"/>
              </a:rPr>
              <a:t/>
            </a:r>
            <a:br>
              <a:rPr lang="ru-RU" b="1" dirty="0">
                <a:solidFill>
                  <a:srgbClr val="0033CC"/>
                </a:solidFill>
                <a:latin typeface="Times New Roman" pitchFamily="18" charset="0"/>
                <a:cs typeface="Times New Roman" pitchFamily="18" charset="0"/>
              </a:rPr>
            </a:br>
            <a:r>
              <a:rPr lang="ru-RU" sz="1800" b="1" dirty="0">
                <a:solidFill>
                  <a:srgbClr val="0033CC"/>
                </a:solidFill>
                <a:latin typeface="Times New Roman" pitchFamily="18" charset="0"/>
                <a:cs typeface="Times New Roman" pitchFamily="18" charset="0"/>
              </a:rPr>
              <a:t> </a:t>
            </a:r>
            <a:r>
              <a:rPr lang="ru-RU" sz="3200" b="1" dirty="0">
                <a:solidFill>
                  <a:srgbClr val="0033CC"/>
                </a:solidFill>
                <a:latin typeface="Times New Roman" pitchFamily="18" charset="0"/>
                <a:cs typeface="Times New Roman" pitchFamily="18" charset="0"/>
              </a:rPr>
              <a:t/>
            </a:r>
            <a:br>
              <a:rPr lang="ru-RU" sz="3200" b="1" dirty="0">
                <a:solidFill>
                  <a:srgbClr val="0033CC"/>
                </a:solidFill>
                <a:latin typeface="Times New Roman" pitchFamily="18" charset="0"/>
                <a:cs typeface="Times New Roman" pitchFamily="18" charset="0"/>
              </a:rPr>
            </a:br>
            <a:endParaRPr lang="ru-RU" sz="3200" b="1" cap="all" dirty="0">
              <a:ln w="9000" cmpd="sng">
                <a:noFill/>
                <a:prstDash val="solid"/>
              </a:ln>
              <a:solidFill>
                <a:srgbClr val="0033CC"/>
              </a:solidFill>
              <a:effectLst>
                <a:reflection blurRad="12700" stA="28000" endPos="45000" dist="1000" dir="5400000" sy="-100000" algn="bl" rotWithShape="0"/>
              </a:effectLst>
              <a:latin typeface="Times New Roman" pitchFamily="18" charset="0"/>
              <a:cs typeface="Times New Roman" pitchFamily="18" charset="0"/>
            </a:endParaRPr>
          </a:p>
        </p:txBody>
      </p:sp>
      <p:sp>
        <p:nvSpPr>
          <p:cNvPr id="11266" name="AutoShape 2" descr="http://a801.phobos.apple.com/us/r30/Purple6/v4/c0/67/1c/c0671c4f-8754-870a-c16b-cdbab9fe143b/mzl.bvqhinwv.png"/>
          <p:cNvSpPr>
            <a:spLocks noChangeAspect="1" noChangeArrowheads="1"/>
          </p:cNvSpPr>
          <p:nvPr/>
        </p:nvSpPr>
        <p:spPr bwMode="auto">
          <a:xfrm>
            <a:off x="-430942" y="143244"/>
            <a:ext cx="7768706" cy="6671902"/>
          </a:xfrm>
          <a:prstGeom prst="rect">
            <a:avLst/>
          </a:prstGeom>
          <a:noFill/>
        </p:spPr>
        <p:txBody>
          <a:bodyPr vert="horz" wrap="square" lIns="91440" tIns="45720" rIns="91440" bIns="45720" numCol="1" anchor="t" anchorCtr="0" compatLnSpc="1">
            <a:prstTxWarp prst="textNoShape">
              <a:avLst/>
            </a:prstTxWarp>
          </a:bodyPr>
          <a:lstStyle/>
          <a:p>
            <a:endParaRPr lang="ru-RU"/>
          </a:p>
        </p:txBody>
      </p:sp>
      <p:graphicFrame>
        <p:nvGraphicFramePr>
          <p:cNvPr id="3" name="Таблица 2"/>
          <p:cNvGraphicFramePr>
            <a:graphicFrameLocks noGrp="1"/>
          </p:cNvGraphicFramePr>
          <p:nvPr>
            <p:extLst>
              <p:ext uri="{D42A27DB-BD31-4B8C-83A1-F6EECF244321}">
                <p14:modId xmlns:p14="http://schemas.microsoft.com/office/powerpoint/2010/main" val="2145256234"/>
              </p:ext>
            </p:extLst>
          </p:nvPr>
        </p:nvGraphicFramePr>
        <p:xfrm>
          <a:off x="179511" y="476675"/>
          <a:ext cx="8928992" cy="6048850"/>
        </p:xfrm>
        <a:graphic>
          <a:graphicData uri="http://schemas.openxmlformats.org/drawingml/2006/table">
            <a:tbl>
              <a:tblPr firstRow="1" bandRow="1">
                <a:tableStyleId>{93296810-A885-4BE3-A3E7-6D5BEEA58F35}</a:tableStyleId>
              </a:tblPr>
              <a:tblGrid>
                <a:gridCol w="1960023"/>
                <a:gridCol w="6968969"/>
              </a:tblGrid>
              <a:tr h="843096">
                <a:tc>
                  <a:txBody>
                    <a:bodyPr/>
                    <a:lstStyle/>
                    <a:p>
                      <a:pPr algn="just"/>
                      <a:endParaRPr lang="ru-RU" sz="2000" dirty="0">
                        <a:latin typeface="Times New Roman" pitchFamily="18" charset="0"/>
                        <a:cs typeface="Times New Roman" pitchFamily="18" charset="0"/>
                      </a:endParaRPr>
                    </a:p>
                    <a:p>
                      <a:pPr algn="just"/>
                      <a:r>
                        <a:rPr lang="kk-KZ" sz="2000" dirty="0" smtClean="0">
                          <a:solidFill>
                            <a:schemeClr val="tx1"/>
                          </a:solidFill>
                          <a:latin typeface="Times New Roman" pitchFamily="18" charset="0"/>
                          <a:cs typeface="Times New Roman" pitchFamily="18" charset="0"/>
                        </a:rPr>
                        <a:t>Пән/</a:t>
                      </a:r>
                      <a:r>
                        <a:rPr lang="kk-KZ" sz="2000" baseline="0" dirty="0" smtClean="0">
                          <a:solidFill>
                            <a:schemeClr val="tx1"/>
                          </a:solidFill>
                          <a:latin typeface="Times New Roman" pitchFamily="18" charset="0"/>
                          <a:cs typeface="Times New Roman" pitchFamily="18" charset="0"/>
                        </a:rPr>
                        <a:t> предмет</a:t>
                      </a:r>
                      <a:endParaRPr lang="ru-RU" sz="2000" dirty="0">
                        <a:solidFill>
                          <a:schemeClr val="tx1"/>
                        </a:solidFill>
                        <a:latin typeface="Times New Roman" pitchFamily="18" charset="0"/>
                        <a:cs typeface="Times New Roman" pitchFamily="18" charset="0"/>
                      </a:endParaRPr>
                    </a:p>
                  </a:txBody>
                  <a:tcPr/>
                </a:tc>
                <a:tc>
                  <a:txBody>
                    <a:bodyPr/>
                    <a:lstStyle/>
                    <a:p>
                      <a:pPr algn="just"/>
                      <a:r>
                        <a:rPr lang="kk-KZ" sz="2000" dirty="0" smtClean="0">
                          <a:solidFill>
                            <a:schemeClr val="tx1"/>
                          </a:solidFill>
                          <a:latin typeface="Times New Roman" pitchFamily="18" charset="0"/>
                          <a:cs typeface="Times New Roman" pitchFamily="18" charset="0"/>
                        </a:rPr>
                        <a:t>Тапсырмалар, ұпайлары/ задания, балл</a:t>
                      </a:r>
                      <a:r>
                        <a:rPr lang="kk-KZ" sz="2000" dirty="0" smtClean="0">
                          <a:latin typeface="Times New Roman" pitchFamily="18" charset="0"/>
                          <a:cs typeface="Times New Roman" pitchFamily="18" charset="0"/>
                        </a:rPr>
                        <a:t>ы</a:t>
                      </a:r>
                      <a:endParaRPr lang="ru-RU" sz="2000" dirty="0">
                        <a:latin typeface="Times New Roman" pitchFamily="18" charset="0"/>
                        <a:cs typeface="Times New Roman" pitchFamily="18" charset="0"/>
                      </a:endParaRPr>
                    </a:p>
                  </a:txBody>
                  <a:tcPr/>
                </a:tc>
              </a:tr>
              <a:tr h="2529660">
                <a:tc>
                  <a:txBody>
                    <a:bodyPr/>
                    <a:lstStyle/>
                    <a:p>
                      <a:pPr algn="ctr"/>
                      <a:r>
                        <a:rPr lang="kk-KZ" sz="2000" b="1" dirty="0" smtClean="0">
                          <a:latin typeface="Times New Roman" pitchFamily="18" charset="0"/>
                          <a:cs typeface="Times New Roman" pitchFamily="18" charset="0"/>
                        </a:rPr>
                        <a:t>Геометрия</a:t>
                      </a:r>
                      <a:r>
                        <a:rPr lang="kk-KZ" sz="2000" dirty="0" smtClean="0">
                          <a:latin typeface="Times New Roman" pitchFamily="18" charset="0"/>
                          <a:cs typeface="Times New Roman" pitchFamily="18" charset="0"/>
                        </a:rPr>
                        <a:t> </a:t>
                      </a:r>
                      <a:endParaRPr lang="ru-RU" sz="2000" dirty="0">
                        <a:latin typeface="Times New Roman" pitchFamily="18" charset="0"/>
                        <a:cs typeface="Times New Roman" pitchFamily="18" charset="0"/>
                      </a:endParaRPr>
                    </a:p>
                  </a:txBody>
                  <a:tcPr/>
                </a:tc>
                <a:tc>
                  <a:txBody>
                    <a:bodyPr/>
                    <a:lstStyle/>
                    <a:p>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Емтихан</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жұмысы</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8-10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қысқа</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немесе</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толық</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жауапты</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қажет</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ететін</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сұрақтардан</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тұрады</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a:t>
                      </a:r>
                    </a:p>
                    <a:p>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Тапсырмалар</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2-8 балл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аралығында</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бағаланады</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a:t>
                      </a:r>
                    </a:p>
                    <a:p>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Оқушылар</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математикалық</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құралдарды</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қолдана</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алады</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сызғыш</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және</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циркуль. </a:t>
                      </a:r>
                    </a:p>
                    <a:p>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Калькуляторды</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пайдалануға</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рұқсат</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err="1" smtClean="0">
                          <a:solidFill>
                            <a:schemeClr val="dk1"/>
                          </a:solidFill>
                          <a:effectLst/>
                          <a:latin typeface="Times New Roman" panose="02020603050405020304" pitchFamily="18" charset="0"/>
                          <a:ea typeface="+mn-ea"/>
                          <a:cs typeface="Times New Roman" panose="02020603050405020304" pitchFamily="18" charset="0"/>
                        </a:rPr>
                        <a:t>етілмейді</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kk-KZ" sz="2000" baseline="0" dirty="0" smtClean="0">
                          <a:latin typeface="Times New Roman" pitchFamily="18" charset="0"/>
                          <a:cs typeface="Times New Roman" pitchFamily="18" charset="0"/>
                        </a:rPr>
                        <a:t>Максималды ұпай - 30</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txBody>
                  <a:tcPr/>
                </a:tc>
              </a:tr>
              <a:tr h="2675914">
                <a:tc>
                  <a:txBody>
                    <a:bodyPr/>
                    <a:lstStyle/>
                    <a:p>
                      <a:pPr algn="just"/>
                      <a:endParaRPr lang="ru-RU" sz="2000" dirty="0">
                        <a:latin typeface="Times New Roman" pitchFamily="18" charset="0"/>
                        <a:cs typeface="Times New Roman" pitchFamily="18" charset="0"/>
                      </a:endParaRPr>
                    </a:p>
                  </a:txBody>
                  <a:tcPr/>
                </a:tc>
                <a:tc>
                  <a:txBody>
                    <a:bodyPr/>
                    <a:lstStyle/>
                    <a:p>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Экзаменационная работа содержит 8-10</a:t>
                      </a:r>
                      <a:r>
                        <a:rPr lang="ru-RU" sz="200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заданий,</a:t>
                      </a:r>
                      <a:r>
                        <a:rPr lang="ru-RU" sz="200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требующих краткого или развернутого ответов. </a:t>
                      </a:r>
                    </a:p>
                    <a:p>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Задания оцениваются в 2-8 баллов.</a:t>
                      </a:r>
                    </a:p>
                    <a:p>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Обучающиеся могут использовать математические инструменты: линейка и циркуль. </a:t>
                      </a:r>
                    </a:p>
                    <a:p>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Не разрешается пользоваться калькулятором.</a:t>
                      </a:r>
                    </a:p>
                    <a:p>
                      <a:pPr marL="0" marR="0" indent="0" algn="l" defTabSz="914400" rtl="0" eaLnBrk="1" fontAlgn="auto" latinLnBrk="0" hangingPunct="1">
                        <a:lnSpc>
                          <a:spcPct val="100000"/>
                        </a:lnSpc>
                        <a:spcBef>
                          <a:spcPts val="0"/>
                        </a:spcBef>
                        <a:spcAft>
                          <a:spcPts val="0"/>
                        </a:spcAft>
                        <a:buClrTx/>
                        <a:buSzTx/>
                        <a:buFontTx/>
                        <a:buNone/>
                        <a:tabLst/>
                        <a:defRPr/>
                      </a:pPr>
                      <a:r>
                        <a:rPr lang="kk-KZ" sz="2000" baseline="0" dirty="0" smtClean="0">
                          <a:latin typeface="Times New Roman" pitchFamily="18" charset="0"/>
                          <a:cs typeface="Times New Roman" pitchFamily="18" charset="0"/>
                        </a:rPr>
                        <a:t>Максимальный балл – 30 </a:t>
                      </a:r>
                      <a:endParaRPr lang="ru-RU" sz="2000" dirty="0" smtClean="0">
                        <a:latin typeface="Times New Roman" pitchFamily="18" charset="0"/>
                        <a:cs typeface="Times New Roman" pitchFamily="18" charset="0"/>
                      </a:endParaRPr>
                    </a:p>
                    <a:p>
                      <a:endParaRPr lang="ru-RU" sz="2000"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69738506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3501</TotalTime>
  <Words>1016</Words>
  <Application>Microsoft Office PowerPoint</Application>
  <PresentationFormat>Экран (4:3)</PresentationFormat>
  <Paragraphs>187</Paragraphs>
  <Slides>14</Slides>
  <Notes>13</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Calibri</vt:lpstr>
      <vt:lpstr>Times New Roman</vt:lpstr>
      <vt:lpstr>Тема Office</vt:lpstr>
      <vt:lpstr>  </vt:lpstr>
      <vt:lpstr>     </vt:lpstr>
      <vt:lpstr>     </vt:lpstr>
      <vt:lpstr>Презентация PowerPoint</vt:lpstr>
      <vt:lpstr>     </vt:lpstr>
      <vt:lpstr>     </vt:lpstr>
      <vt:lpstr>     </vt:lpstr>
      <vt:lpstr>Презентация PowerPoint</vt:lpstr>
      <vt:lpstr>     </vt:lpstr>
      <vt:lpstr>Презентация PowerPoint</vt:lpstr>
      <vt:lpstr>     </vt:lpstr>
      <vt:lpstr>Презентация PowerPoint</vt:lpstr>
      <vt:lpstr>   Управление процессом проведения экзамена.                   Экзамен проводятся согласно Типовым правилам проведения текущего контроля успеваемости, промежуточной и итоговой аттестации обучающихся в организациях образования, реализующих общеобразовательные учебные программы начального, основного среднего, общего среднего образования, утвержденных приказом Министра образования и науки Республики Казахстан «Об утверждении Типовых правил проведения текущего контроля успеваемости, промежуточной и итоговой аттестации обучающихся для организаций среднего, технического и профессионального, послесреднего образования» от 18 марта 2008 года № 125, а также в соответствии с Инструкцией по организации и проведению итоговой аттестации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Каскадная панель - дискуссии в режиме on-line «Интеграция семьи и школы по социализации личности»,  дискуссионной площадки для  психологов, социальных педагогов и методистов отделов образования  «Работа с семьей по раннему определению профессиональных предпочтений ребенка»</dc:title>
  <dc:creator>Лимарева</dc:creator>
  <cp:lastModifiedBy>Admin</cp:lastModifiedBy>
  <cp:revision>458</cp:revision>
  <cp:lastPrinted>2021-02-11T03:52:36Z</cp:lastPrinted>
  <dcterms:created xsi:type="dcterms:W3CDTF">2015-04-03T04:43:09Z</dcterms:created>
  <dcterms:modified xsi:type="dcterms:W3CDTF">2021-02-11T07:32:57Z</dcterms:modified>
</cp:coreProperties>
</file>