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0" r:id="rId4"/>
    <p:sldId id="290" r:id="rId5"/>
    <p:sldId id="291" r:id="rId6"/>
    <p:sldId id="299" r:id="rId7"/>
    <p:sldId id="29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2" r:id="rId21"/>
    <p:sldId id="293" r:id="rId22"/>
    <p:sldId id="270" r:id="rId23"/>
    <p:sldId id="300" r:id="rId24"/>
    <p:sldId id="294" r:id="rId25"/>
    <p:sldId id="297" r:id="rId26"/>
    <p:sldId id="298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3A8"/>
    <a:srgbClr val="3072C2"/>
    <a:srgbClr val="E7EFF9"/>
    <a:srgbClr val="DBE5F1"/>
    <a:srgbClr val="D7DDF9"/>
    <a:srgbClr val="CDD4F7"/>
    <a:srgbClr val="5F76E7"/>
    <a:srgbClr val="798CEB"/>
    <a:srgbClr val="5875EE"/>
    <a:srgbClr val="899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>
        <p:scale>
          <a:sx n="50" d="100"/>
          <a:sy n="50" d="100"/>
        </p:scale>
        <p:origin x="-1938" y="-8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29AC0-468B-48D5-817D-592DF1F77442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BEC6-5AD5-4178-870E-770B6EC0F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0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3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9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6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\Desktop\Аст Тазалык\1x\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6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27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.tulepbergenova\Desktop\Аст Тазалык\1x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2" y="0"/>
            <a:ext cx="9164871" cy="51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8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87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478315" y="3956891"/>
            <a:ext cx="232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610</a:t>
            </a:r>
            <a:endParaRPr lang="ru-RU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6344" y="4450118"/>
            <a:ext cx="2368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131 683 </a:t>
            </a:r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ЗАЯВЛЕНИЙ</a:t>
            </a:r>
            <a:endParaRPr lang="ru-RU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2148" y="4450118"/>
            <a:ext cx="2529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24548" y="4564418"/>
            <a:ext cx="2529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 descr="C:\Users\a.tulepbergenova.NCGSOT.000\Desktop\брифинг презент 15.06.2020\каз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8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-1662"/>
            <a:ext cx="6860216" cy="51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27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\Desktop\Аст Тазалык\1x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3588</TotalTime>
  <Words>22</Words>
  <Application>Microsoft Office PowerPoint</Application>
  <PresentationFormat>Экран (16:9)</PresentationFormat>
  <Paragraphs>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Казахстан Национальный центр тестирования</dc:title>
  <dc:creator>Бахыт Амзеева</dc:creator>
  <cp:lastModifiedBy>1</cp:lastModifiedBy>
  <cp:revision>289</cp:revision>
  <cp:lastPrinted>2020-09-25T12:56:59Z</cp:lastPrinted>
  <dcterms:created xsi:type="dcterms:W3CDTF">2020-09-21T04:06:39Z</dcterms:created>
  <dcterms:modified xsi:type="dcterms:W3CDTF">2020-11-25T06:29:34Z</dcterms:modified>
</cp:coreProperties>
</file>