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1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16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2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6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1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8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32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0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07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4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62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7C85-E728-41CB-A755-8871C8F8490C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1DD8-503B-4D61-AFBF-6299BA4D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09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43" y="349444"/>
            <a:ext cx="11594374" cy="633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7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ҰБТ-</a:t>
            </a:r>
            <a:r>
              <a:rPr lang="ru-RU" dirty="0" err="1" smtClean="0"/>
              <a:t>ге</a:t>
            </a:r>
            <a:r>
              <a:rPr lang="ru-RU" dirty="0" smtClean="0"/>
              <a:t> </a:t>
            </a:r>
            <a:r>
              <a:rPr lang="ru-RU" dirty="0" err="1" smtClean="0"/>
              <a:t>қатысуға</a:t>
            </a:r>
            <a:r>
              <a:rPr lang="ru-RU" dirty="0" smtClean="0"/>
              <a:t> </a:t>
            </a:r>
            <a:r>
              <a:rPr lang="ru-RU" dirty="0" err="1" smtClean="0"/>
              <a:t>өтініш</a:t>
            </a:r>
            <a:r>
              <a:rPr lang="ru-RU" dirty="0" smtClean="0"/>
              <a:t> беру </a:t>
            </a:r>
            <a:r>
              <a:rPr lang="ru-RU" dirty="0" err="1" smtClean="0"/>
              <a:t>үшін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479"/>
            <a:ext cx="10515600" cy="5532437"/>
          </a:xfrm>
        </p:spPr>
        <p:txBody>
          <a:bodyPr>
            <a:normAutofit fontScale="77500" lnSpcReduction="20000"/>
          </a:bodyPr>
          <a:lstStyle/>
          <a:p>
            <a:r>
              <a:rPr lang="kk-KZ" b="1" dirty="0" smtClean="0"/>
              <a:t>«Өтініш беру» бөліміне өту қажет</a:t>
            </a:r>
            <a:endParaRPr lang="ru-RU" b="1" dirty="0" smtClean="0"/>
          </a:p>
          <a:p>
            <a:r>
              <a:rPr lang="ru-RU" b="1" dirty="0" err="1" smtClean="0"/>
              <a:t>Тестілеу</a:t>
            </a:r>
            <a:r>
              <a:rPr lang="ru-RU" b="1" dirty="0" smtClean="0"/>
              <a:t> </a:t>
            </a:r>
            <a:r>
              <a:rPr lang="ru-RU" b="1" dirty="0" err="1" smtClean="0"/>
              <a:t>түрін</a:t>
            </a:r>
            <a:r>
              <a:rPr lang="ru-RU" b="1" dirty="0" smtClean="0"/>
              <a:t> «</a:t>
            </a:r>
            <a:r>
              <a:rPr lang="ru-RU" b="1" dirty="0" err="1" smtClean="0"/>
              <a:t>Ұлттық</a:t>
            </a:r>
            <a:r>
              <a:rPr lang="ru-RU" b="1" dirty="0" smtClean="0"/>
              <a:t> </a:t>
            </a:r>
            <a:r>
              <a:rPr lang="ru-RU" b="1" dirty="0" err="1" smtClean="0"/>
              <a:t>бірыңғай</a:t>
            </a:r>
            <a:r>
              <a:rPr lang="ru-RU" b="1" dirty="0" smtClean="0"/>
              <a:t> </a:t>
            </a:r>
            <a:r>
              <a:rPr lang="ru-RU" b="1" dirty="0" err="1" smtClean="0"/>
              <a:t>тестілеу</a:t>
            </a:r>
            <a:r>
              <a:rPr lang="ru-RU" b="1" dirty="0" smtClean="0"/>
              <a:t>» </a:t>
            </a:r>
            <a:r>
              <a:rPr lang="ru-RU" b="1" dirty="0" err="1" smtClean="0"/>
              <a:t>деп</a:t>
            </a:r>
            <a:r>
              <a:rPr lang="ru-RU" b="1" dirty="0" smtClean="0"/>
              <a:t> </a:t>
            </a:r>
            <a:r>
              <a:rPr lang="ru-RU" b="1" dirty="0" err="1" smtClean="0"/>
              <a:t>таңдап</a:t>
            </a:r>
            <a:r>
              <a:rPr lang="ru-RU" b="1" dirty="0" smtClean="0"/>
              <a:t>, </a:t>
            </a:r>
            <a:r>
              <a:rPr lang="ru-RU" b="1" dirty="0" err="1" smtClean="0"/>
              <a:t>тестіленуші</a:t>
            </a:r>
            <a:r>
              <a:rPr lang="ru-RU" b="1" dirty="0" smtClean="0"/>
              <a:t> </a:t>
            </a:r>
            <a:r>
              <a:rPr lang="ru-RU" b="1" dirty="0" err="1" smtClean="0"/>
              <a:t>санатын</a:t>
            </a:r>
            <a:r>
              <a:rPr lang="ru-RU" b="1" dirty="0" smtClean="0"/>
              <a:t> </a:t>
            </a:r>
            <a:r>
              <a:rPr lang="ru-RU" b="1" dirty="0" err="1" smtClean="0"/>
              <a:t>таңдау</a:t>
            </a:r>
            <a:r>
              <a:rPr lang="ru-RU" b="1" dirty="0" smtClean="0"/>
              <a:t> </a:t>
            </a:r>
            <a:r>
              <a:rPr lang="ru-RU" b="1" dirty="0" err="1" smtClean="0"/>
              <a:t>қажет</a:t>
            </a:r>
            <a:r>
              <a:rPr lang="ru-RU" b="1" dirty="0" smtClean="0"/>
              <a:t>:</a:t>
            </a:r>
            <a:endParaRPr lang="ru-RU" b="1" dirty="0" smtClean="0"/>
          </a:p>
          <a:p>
            <a:r>
              <a:rPr lang="ru-RU" i="1" dirty="0" smtClean="0"/>
              <a:t>Осы </a:t>
            </a:r>
            <a:r>
              <a:rPr lang="ru-RU" i="1" dirty="0" err="1" smtClean="0"/>
              <a:t>жылғы</a:t>
            </a:r>
            <a:r>
              <a:rPr lang="ru-RU" i="1" dirty="0" smtClean="0"/>
              <a:t> </a:t>
            </a:r>
            <a:r>
              <a:rPr lang="ru-RU" i="1" dirty="0" err="1" smtClean="0"/>
              <a:t>жалпы</a:t>
            </a:r>
            <a:r>
              <a:rPr lang="ru-RU" i="1" dirty="0" smtClean="0"/>
              <a:t> орта </a:t>
            </a:r>
            <a:r>
              <a:rPr lang="ru-RU" i="1" dirty="0" err="1" smtClean="0"/>
              <a:t>білім</a:t>
            </a:r>
            <a:r>
              <a:rPr lang="ru-RU" i="1" dirty="0" smtClean="0"/>
              <a:t> беру </a:t>
            </a:r>
            <a:r>
              <a:rPr lang="ru-RU" i="1" dirty="0" err="1" smtClean="0"/>
              <a:t>мекемеледің</a:t>
            </a:r>
            <a:r>
              <a:rPr lang="ru-RU" i="1" dirty="0" smtClean="0"/>
              <a:t> </a:t>
            </a:r>
            <a:r>
              <a:rPr lang="ru-RU" i="1" dirty="0" err="1" smtClean="0"/>
              <a:t>түлектері</a:t>
            </a:r>
            <a:endParaRPr lang="ru-RU" i="1" dirty="0" smtClean="0"/>
          </a:p>
          <a:p>
            <a:r>
              <a:rPr lang="ru-RU" b="1" dirty="0" smtClean="0"/>
              <a:t>Жеке </a:t>
            </a:r>
            <a:r>
              <a:rPr lang="ru-RU" b="1" dirty="0" err="1" smtClean="0"/>
              <a:t>мәліметтерді</a:t>
            </a:r>
            <a:r>
              <a:rPr lang="ru-RU" b="1" dirty="0" smtClean="0"/>
              <a:t> </a:t>
            </a:r>
            <a:r>
              <a:rPr lang="ru-RU" b="1" dirty="0" err="1" smtClean="0"/>
              <a:t>толтыру</a:t>
            </a:r>
            <a:r>
              <a:rPr lang="ru-RU" b="1" dirty="0" smtClean="0"/>
              <a:t>:</a:t>
            </a:r>
            <a:endParaRPr lang="ru-RU" b="1" dirty="0" smtClean="0"/>
          </a:p>
          <a:p>
            <a:r>
              <a:rPr lang="ru-RU" i="1" dirty="0" err="1" smtClean="0"/>
              <a:t>Байланыс</a:t>
            </a:r>
            <a:r>
              <a:rPr lang="ru-RU" i="1" dirty="0" smtClean="0"/>
              <a:t> телефон </a:t>
            </a:r>
            <a:r>
              <a:rPr lang="ru-RU" i="1" dirty="0" err="1" smtClean="0"/>
              <a:t>енгізу</a:t>
            </a:r>
            <a:endParaRPr lang="ru-RU" i="1" dirty="0" smtClean="0"/>
          </a:p>
          <a:p>
            <a:r>
              <a:rPr lang="ru-RU" i="1" dirty="0" err="1" smtClean="0"/>
              <a:t>Азаматтығын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endParaRPr lang="ru-RU" i="1" dirty="0" smtClean="0"/>
          </a:p>
          <a:p>
            <a:r>
              <a:rPr lang="ru-RU" i="1" dirty="0" err="1" smtClean="0"/>
              <a:t>Ұлтты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endParaRPr lang="ru-RU" i="1" dirty="0" smtClean="0"/>
          </a:p>
          <a:p>
            <a:r>
              <a:rPr lang="ru-RU" i="1" dirty="0" err="1" smtClean="0"/>
              <a:t>Жынысын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r>
              <a:rPr lang="ru-RU" i="1" dirty="0" smtClean="0"/>
              <a:t> (ер/</a:t>
            </a:r>
            <a:r>
              <a:rPr lang="ru-RU" i="1" dirty="0" err="1" smtClean="0"/>
              <a:t>әйел</a:t>
            </a:r>
            <a:r>
              <a:rPr lang="ru-RU" i="1" dirty="0" smtClean="0"/>
              <a:t>)</a:t>
            </a:r>
            <a:endParaRPr lang="ru-RU" i="1" dirty="0" smtClean="0"/>
          </a:p>
          <a:p>
            <a:r>
              <a:rPr lang="ru-RU" i="1" dirty="0" err="1" smtClean="0"/>
              <a:t>Ағылшын</a:t>
            </a:r>
            <a:r>
              <a:rPr lang="ru-RU" i="1" dirty="0" smtClean="0"/>
              <a:t> </a:t>
            </a:r>
            <a:r>
              <a:rPr lang="ru-RU" i="1" dirty="0" err="1" smtClean="0"/>
              <a:t>тілінен</a:t>
            </a:r>
            <a:r>
              <a:rPr lang="ru-RU" i="1" dirty="0" smtClean="0"/>
              <a:t> </a:t>
            </a:r>
            <a:r>
              <a:rPr lang="ru-RU" i="1" dirty="0" err="1" smtClean="0"/>
              <a:t>халықаралық</a:t>
            </a:r>
            <a:r>
              <a:rPr lang="ru-RU" i="1" dirty="0" smtClean="0"/>
              <a:t> сертификат, балл (</a:t>
            </a:r>
            <a:r>
              <a:rPr lang="ru-RU" i="1" dirty="0" err="1" smtClean="0"/>
              <a:t>болған</a:t>
            </a:r>
            <a:r>
              <a:rPr lang="ru-RU" i="1" dirty="0" smtClean="0"/>
              <a:t> </a:t>
            </a:r>
            <a:r>
              <a:rPr lang="ru-RU" i="1" dirty="0" err="1" smtClean="0"/>
              <a:t>жағдайда</a:t>
            </a:r>
            <a:r>
              <a:rPr lang="ru-RU" i="1" dirty="0" smtClean="0"/>
              <a:t>)</a:t>
            </a:r>
            <a:endParaRPr lang="ru-RU" i="1" dirty="0" smtClean="0"/>
          </a:p>
          <a:p>
            <a:r>
              <a:rPr lang="ru-RU" i="1" dirty="0" err="1" smtClean="0"/>
              <a:t>Оқу</a:t>
            </a:r>
            <a:r>
              <a:rPr lang="ru-RU" i="1" dirty="0" smtClean="0"/>
              <a:t> </a:t>
            </a:r>
            <a:r>
              <a:rPr lang="ru-RU" i="1" dirty="0" err="1" smtClean="0"/>
              <a:t>орнын</a:t>
            </a:r>
            <a:r>
              <a:rPr lang="ru-RU" i="1" dirty="0" smtClean="0"/>
              <a:t> </a:t>
            </a:r>
            <a:r>
              <a:rPr lang="ru-RU" i="1" dirty="0" err="1" smtClean="0"/>
              <a:t>көрсету</a:t>
            </a:r>
            <a:r>
              <a:rPr lang="ru-RU" i="1" dirty="0" smtClean="0"/>
              <a:t> (</a:t>
            </a:r>
            <a:r>
              <a:rPr lang="ru-RU" i="1" dirty="0" err="1" smtClean="0"/>
              <a:t>облыс</a:t>
            </a:r>
            <a:r>
              <a:rPr lang="ru-RU" i="1" dirty="0" smtClean="0"/>
              <a:t>, </a:t>
            </a:r>
            <a:r>
              <a:rPr lang="ru-RU" i="1" dirty="0" err="1" smtClean="0"/>
              <a:t>аудан</a:t>
            </a:r>
            <a:r>
              <a:rPr lang="ru-RU" i="1" dirty="0" smtClean="0"/>
              <a:t>, </a:t>
            </a:r>
            <a:r>
              <a:rPr lang="ru-RU" i="1" dirty="0" err="1" smtClean="0"/>
              <a:t>мектеп</a:t>
            </a:r>
            <a:r>
              <a:rPr lang="ru-RU" i="1" dirty="0" smtClean="0"/>
              <a:t> </a:t>
            </a:r>
            <a:r>
              <a:rPr lang="ru-RU" i="1" dirty="0" err="1" smtClean="0"/>
              <a:t>атауы</a:t>
            </a:r>
            <a:r>
              <a:rPr lang="ru-RU" i="1" dirty="0" smtClean="0"/>
              <a:t>)</a:t>
            </a:r>
            <a:endParaRPr lang="ru-RU" i="1" dirty="0" smtClean="0"/>
          </a:p>
          <a:p>
            <a:r>
              <a:rPr lang="ru-RU" i="1" dirty="0" err="1" smtClean="0"/>
              <a:t>Бейінді</a:t>
            </a:r>
            <a:r>
              <a:rPr lang="ru-RU" i="1" dirty="0" smtClean="0"/>
              <a:t> </a:t>
            </a:r>
            <a:r>
              <a:rPr lang="ru-RU" i="1" dirty="0" err="1" smtClean="0"/>
              <a:t>пәндерді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r>
              <a:rPr lang="ru-RU" i="1" dirty="0" smtClean="0"/>
              <a:t> (</a:t>
            </a:r>
            <a:r>
              <a:rPr lang="ru-RU" i="1" dirty="0" err="1" smtClean="0"/>
              <a:t>пәндер</a:t>
            </a:r>
            <a:r>
              <a:rPr lang="ru-RU" i="1" dirty="0" smtClean="0"/>
              <a:t> </a:t>
            </a:r>
            <a:r>
              <a:rPr lang="ru-RU" i="1" dirty="0" err="1" smtClean="0"/>
              <a:t>жұбы</a:t>
            </a:r>
            <a:r>
              <a:rPr lang="ru-RU" i="1" dirty="0" smtClean="0"/>
              <a:t>)</a:t>
            </a:r>
            <a:endParaRPr lang="ru-RU" i="1" dirty="0" smtClean="0"/>
          </a:p>
          <a:p>
            <a:r>
              <a:rPr lang="ru-RU" i="1" dirty="0" smtClean="0"/>
              <a:t>Тест </a:t>
            </a:r>
            <a:r>
              <a:rPr lang="ru-RU" i="1" dirty="0" err="1" smtClean="0"/>
              <a:t>тапсыру</a:t>
            </a:r>
            <a:r>
              <a:rPr lang="ru-RU" i="1" dirty="0" smtClean="0"/>
              <a:t> </a:t>
            </a:r>
            <a:r>
              <a:rPr lang="ru-RU" i="1" dirty="0" err="1" smtClean="0"/>
              <a:t>тілін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endParaRPr lang="ru-RU" i="1" dirty="0" smtClean="0"/>
          </a:p>
          <a:p>
            <a:r>
              <a:rPr lang="ru-RU" i="1" dirty="0" smtClean="0"/>
              <a:t>Тест </a:t>
            </a:r>
            <a:r>
              <a:rPr lang="ru-RU" i="1" dirty="0" err="1" smtClean="0"/>
              <a:t>тапсыру</a:t>
            </a:r>
            <a:r>
              <a:rPr lang="ru-RU" i="1" dirty="0" smtClean="0"/>
              <a:t> </a:t>
            </a:r>
            <a:r>
              <a:rPr lang="ru-RU" i="1" dirty="0" err="1" smtClean="0"/>
              <a:t>орнын</a:t>
            </a:r>
            <a:r>
              <a:rPr lang="ru-RU" i="1" dirty="0" smtClean="0"/>
              <a:t> </a:t>
            </a:r>
            <a:r>
              <a:rPr lang="ru-RU" i="1" dirty="0" err="1" smtClean="0"/>
              <a:t>таңдау</a:t>
            </a:r>
            <a:endParaRPr lang="ru-RU" i="1" dirty="0" smtClean="0"/>
          </a:p>
          <a:p>
            <a:r>
              <a:rPr lang="ru-RU" i="1" dirty="0" smtClean="0"/>
              <a:t>Тест </a:t>
            </a:r>
            <a:r>
              <a:rPr lang="ru-RU" i="1" dirty="0" err="1" smtClean="0"/>
              <a:t>тапсыру</a:t>
            </a:r>
            <a:r>
              <a:rPr lang="ru-RU" i="1" dirty="0" smtClean="0"/>
              <a:t> </a:t>
            </a:r>
            <a:r>
              <a:rPr lang="ru-RU" i="1" dirty="0" err="1" smtClean="0"/>
              <a:t>уақыты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3598648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747" y="844316"/>
            <a:ext cx="10515600" cy="5612239"/>
          </a:xfrm>
        </p:spPr>
        <p:txBody>
          <a:bodyPr>
            <a:normAutofit/>
          </a:bodyPr>
          <a:lstStyle/>
          <a:p>
            <a:r>
              <a:rPr lang="ru-RU" dirty="0" err="1" smtClean="0"/>
              <a:t>Тестіленуші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мәліметті</a:t>
            </a:r>
            <a:r>
              <a:rPr lang="ru-RU" dirty="0" smtClean="0"/>
              <a:t> </a:t>
            </a:r>
            <a:r>
              <a:rPr lang="ru-RU" dirty="0" err="1" smtClean="0"/>
              <a:t>енгізгеннен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, </a:t>
            </a:r>
            <a:r>
              <a:rPr lang="ru-RU" dirty="0" err="1" smtClean="0"/>
              <a:t>тестілеу</a:t>
            </a:r>
            <a:r>
              <a:rPr lang="ru-RU" dirty="0" smtClean="0"/>
              <a:t> </a:t>
            </a:r>
            <a:r>
              <a:rPr lang="ru-RU" b="1" dirty="0" err="1" smtClean="0"/>
              <a:t>барысының</a:t>
            </a:r>
            <a:r>
              <a:rPr lang="ru-RU" b="1" dirty="0" smtClean="0"/>
              <a:t> </a:t>
            </a:r>
            <a:r>
              <a:rPr lang="ru-RU" b="1" dirty="0" err="1" smtClean="0"/>
              <a:t>ережесімен</a:t>
            </a:r>
            <a:r>
              <a:rPr lang="ru-RU" b="1" dirty="0" smtClean="0"/>
              <a:t> </a:t>
            </a:r>
            <a:r>
              <a:rPr lang="ru-RU" b="1" dirty="0" err="1" smtClean="0"/>
              <a:t>міндетті</a:t>
            </a:r>
            <a:r>
              <a:rPr lang="ru-RU" b="1" dirty="0" smtClean="0"/>
              <a:t> </a:t>
            </a:r>
            <a:r>
              <a:rPr lang="ru-RU" b="1" dirty="0" err="1" smtClean="0"/>
              <a:t>түрде</a:t>
            </a:r>
            <a:r>
              <a:rPr lang="ru-RU" b="1" dirty="0" smtClean="0"/>
              <a:t> </a:t>
            </a:r>
            <a:r>
              <a:rPr lang="ru-RU" b="1" dirty="0" err="1" smtClean="0"/>
              <a:t>танысып</a:t>
            </a:r>
            <a:r>
              <a:rPr lang="ru-RU" b="1" dirty="0" smtClean="0"/>
              <a:t> </a:t>
            </a:r>
            <a:r>
              <a:rPr lang="ru-RU" b="1" dirty="0" err="1" smtClean="0"/>
              <a:t>келісім</a:t>
            </a:r>
            <a:r>
              <a:rPr lang="ru-RU" b="1" dirty="0" smtClean="0"/>
              <a:t> беру </a:t>
            </a:r>
            <a:r>
              <a:rPr lang="ru-RU" b="1" dirty="0" err="1" smtClean="0"/>
              <a:t>қажет</a:t>
            </a:r>
            <a:r>
              <a:rPr lang="ru-RU" b="1" dirty="0" smtClean="0"/>
              <a:t> </a:t>
            </a:r>
            <a:r>
              <a:rPr lang="ru-RU" b="1" dirty="0" err="1" smtClean="0"/>
              <a:t>және</a:t>
            </a:r>
            <a:r>
              <a:rPr lang="ru-RU" b="1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Өтініш</a:t>
            </a:r>
            <a:r>
              <a:rPr lang="ru-RU" b="1" i="1" dirty="0" smtClean="0"/>
              <a:t> беру» </a:t>
            </a:r>
            <a:r>
              <a:rPr lang="ru-RU" dirty="0" err="1" smtClean="0"/>
              <a:t>батырмасын</a:t>
            </a:r>
            <a:r>
              <a:rPr lang="ru-RU" dirty="0" smtClean="0"/>
              <a:t> басу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Өтініш</a:t>
            </a:r>
            <a:r>
              <a:rPr lang="ru-RU" dirty="0" smtClean="0"/>
              <a:t> </a:t>
            </a:r>
            <a:r>
              <a:rPr lang="ru-RU" dirty="0" err="1" smtClean="0"/>
              <a:t>дұрыс</a:t>
            </a:r>
            <a:r>
              <a:rPr lang="ru-RU" dirty="0" smtClean="0"/>
              <a:t> </a:t>
            </a:r>
            <a:r>
              <a:rPr lang="ru-RU" dirty="0" err="1" smtClean="0"/>
              <a:t>берілген</a:t>
            </a:r>
            <a:r>
              <a:rPr lang="ru-RU" dirty="0" smtClean="0"/>
              <a:t> </a:t>
            </a:r>
            <a:r>
              <a:rPr lang="ru-RU" dirty="0" err="1" smtClean="0"/>
              <a:t>жағдайда</a:t>
            </a:r>
            <a:r>
              <a:rPr lang="ru-RU" dirty="0" smtClean="0"/>
              <a:t> </a:t>
            </a:r>
            <a:r>
              <a:rPr lang="ru-RU" dirty="0" err="1" smtClean="0"/>
              <a:t>тестілеуге</a:t>
            </a:r>
            <a:r>
              <a:rPr lang="ru-RU" dirty="0" smtClean="0"/>
              <a:t> </a:t>
            </a:r>
            <a:r>
              <a:rPr lang="ru-RU" dirty="0" err="1" smtClean="0"/>
              <a:t>қатысу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төлем</a:t>
            </a:r>
            <a:r>
              <a:rPr lang="ru-RU" dirty="0" smtClean="0"/>
              <a:t> </a:t>
            </a:r>
            <a:r>
              <a:rPr lang="ru-RU" dirty="0" err="1" smtClean="0"/>
              <a:t>жасау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i="1" dirty="0" smtClean="0"/>
              <a:t>«</a:t>
            </a:r>
            <a:r>
              <a:rPr lang="ru-RU" b="1" i="1" dirty="0" err="1" smtClean="0"/>
              <a:t>Төлем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жасау</a:t>
            </a:r>
            <a:r>
              <a:rPr lang="ru-RU" b="1" i="1" dirty="0" smtClean="0"/>
              <a:t>» </a:t>
            </a:r>
            <a:r>
              <a:rPr lang="ru-RU" b="1" i="1" dirty="0" err="1" smtClean="0"/>
              <a:t>батырмасы</a:t>
            </a:r>
            <a:r>
              <a:rPr lang="ru-RU" b="1" i="1" dirty="0" smtClean="0"/>
              <a:t> </a:t>
            </a:r>
            <a:r>
              <a:rPr lang="ru-RU" b="1" i="1" dirty="0" err="1" smtClean="0"/>
              <a:t>арқылы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тестіленуші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келесі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парақшадан</a:t>
            </a:r>
            <a:r>
              <a:rPr lang="ru-RU" b="1" i="1" dirty="0" smtClean="0"/>
              <a:t> </a:t>
            </a:r>
            <a:r>
              <a:rPr lang="ru-RU" b="1" i="1" dirty="0" err="1" smtClean="0"/>
              <a:t>төлем</a:t>
            </a:r>
            <a:r>
              <a:rPr lang="ru-RU" b="1" i="1" dirty="0" smtClean="0"/>
              <a:t> </a:t>
            </a:r>
            <a:r>
              <a:rPr lang="ru-RU" b="1" i="1" dirty="0" err="1" smtClean="0"/>
              <a:t>түрін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таңдайды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i="1" dirty="0" smtClean="0"/>
              <a:t>Каспи </a:t>
            </a:r>
            <a:r>
              <a:rPr lang="ru-RU" i="1" dirty="0" err="1" smtClean="0"/>
              <a:t>қосымшасы</a:t>
            </a:r>
            <a:r>
              <a:rPr lang="ru-RU" i="1" dirty="0" smtClean="0"/>
              <a:t> </a:t>
            </a:r>
            <a:r>
              <a:rPr lang="ru-RU" i="1" dirty="0" err="1" smtClean="0"/>
              <a:t>арқылы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Онлайн </a:t>
            </a:r>
            <a:r>
              <a:rPr lang="ru-RU" i="1" dirty="0" err="1" smtClean="0"/>
              <a:t>режимінде</a:t>
            </a:r>
            <a:r>
              <a:rPr lang="ru-RU" i="1" dirty="0" smtClean="0"/>
              <a:t> </a:t>
            </a:r>
            <a:r>
              <a:rPr lang="ru-RU" i="1" dirty="0" err="1" smtClean="0"/>
              <a:t>төлеу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*</a:t>
            </a:r>
            <a:r>
              <a:rPr lang="ru-RU" b="1" i="1" dirty="0" err="1" smtClean="0"/>
              <a:t>Төлемді</a:t>
            </a:r>
            <a:r>
              <a:rPr lang="ru-RU" b="1" i="1" dirty="0" smtClean="0"/>
              <a:t> 30 минут </a:t>
            </a:r>
            <a:r>
              <a:rPr lang="ru-RU" b="1" i="1" dirty="0" err="1" smtClean="0"/>
              <a:t>ішінде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жасау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керек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362938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 smtClean="0"/>
              <a:t>ҰБТ-ге қатысуға өтініш беру үшін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Браузердің</a:t>
            </a:r>
            <a:r>
              <a:rPr lang="ru-RU" dirty="0" smtClean="0"/>
              <a:t> </a:t>
            </a:r>
            <a:r>
              <a:rPr lang="ru-RU" dirty="0" err="1" smtClean="0"/>
              <a:t>мекен</a:t>
            </a:r>
            <a:r>
              <a:rPr lang="ru-RU" dirty="0" err="1"/>
              <a:t>-</a:t>
            </a:r>
            <a:r>
              <a:rPr lang="ru-RU" dirty="0" err="1" smtClean="0"/>
              <a:t>жай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r>
              <a:rPr lang="ru-RU" dirty="0" err="1" smtClean="0"/>
              <a:t>жолына</a:t>
            </a:r>
            <a:r>
              <a:rPr lang="ru-RU" dirty="0" smtClean="0"/>
              <a:t> </a:t>
            </a:r>
            <a:r>
              <a:rPr lang="en-US" b="1" i="1" dirty="0" smtClean="0"/>
              <a:t>app.testcenter.kz</a:t>
            </a:r>
            <a:r>
              <a:rPr lang="kk-KZ" b="1" i="1" dirty="0" smtClean="0"/>
              <a:t> </a:t>
            </a:r>
            <a:r>
              <a:rPr lang="kk-KZ" dirty="0" smtClean="0"/>
              <a:t>мекен-жайын енгізесіз</a:t>
            </a:r>
            <a:endParaRPr lang="ru-RU" b="1" i="1" dirty="0" smtClean="0"/>
          </a:p>
          <a:p>
            <a:r>
              <a:rPr lang="ru-RU" b="1" i="1" dirty="0" smtClean="0"/>
              <a:t>Интерфейс </a:t>
            </a:r>
            <a:r>
              <a:rPr lang="ru-RU" b="1" i="1" dirty="0" err="1" smtClean="0"/>
              <a:t>тілін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таңдайсыз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қазақ</a:t>
            </a:r>
            <a:r>
              <a:rPr lang="ru-RU" dirty="0" smtClean="0"/>
              <a:t>/</a:t>
            </a:r>
            <a:r>
              <a:rPr lang="ru-RU" dirty="0" err="1" smtClean="0"/>
              <a:t>орыс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Қосымшаға</a:t>
            </a:r>
            <a:r>
              <a:rPr lang="ru-RU" dirty="0" smtClean="0"/>
              <a:t>  </a:t>
            </a:r>
            <a:r>
              <a:rPr lang="ru-RU" dirty="0" err="1" smtClean="0"/>
              <a:t>электронды</a:t>
            </a:r>
            <a:r>
              <a:rPr lang="ru-RU" dirty="0" smtClean="0"/>
              <a:t> </a:t>
            </a:r>
            <a:r>
              <a:rPr lang="ru-RU" dirty="0" err="1" smtClean="0"/>
              <a:t>мекен-жайы</a:t>
            </a:r>
            <a:r>
              <a:rPr lang="ru-RU" dirty="0" smtClean="0"/>
              <a:t> </a:t>
            </a:r>
            <a:r>
              <a:rPr lang="ru-RU" b="1" i="1" dirty="0" err="1" smtClean="0"/>
              <a:t>арқылы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тіркелуі</a:t>
            </a:r>
            <a:r>
              <a:rPr lang="ru-RU" b="1" i="1" dirty="0" smtClean="0"/>
              <a:t> </a:t>
            </a:r>
            <a:r>
              <a:rPr lang="ru-RU" b="1" i="1" dirty="0" err="1" smtClean="0"/>
              <a:t>қажет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3889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Тіркелеуден</a:t>
            </a:r>
            <a:r>
              <a:rPr lang="ru-RU" dirty="0" smtClean="0"/>
              <a:t> </a:t>
            </a:r>
            <a:r>
              <a:rPr lang="ru-RU" dirty="0" err="1" smtClean="0"/>
              <a:t>өту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мәліметтерді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err="1" smtClean="0"/>
              <a:t>Электронды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мекен-жай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мекен-жай</a:t>
            </a:r>
            <a:r>
              <a:rPr lang="ru-RU" dirty="0" smtClean="0"/>
              <a:t> </a:t>
            </a:r>
            <a:r>
              <a:rPr lang="ru-RU" dirty="0" err="1" smtClean="0"/>
              <a:t>әрі</a:t>
            </a:r>
            <a:r>
              <a:rPr lang="ru-RU" dirty="0" smtClean="0"/>
              <a:t> </a:t>
            </a:r>
            <a:r>
              <a:rPr lang="ru-RU" dirty="0" err="1" smtClean="0"/>
              <a:t>қарай</a:t>
            </a:r>
            <a:r>
              <a:rPr lang="ru-RU" dirty="0" smtClean="0"/>
              <a:t> </a:t>
            </a:r>
            <a:r>
              <a:rPr lang="ru-RU" dirty="0" err="1" smtClean="0"/>
              <a:t>қосымшаға</a:t>
            </a:r>
            <a:r>
              <a:rPr lang="ru-RU" dirty="0" smtClean="0"/>
              <a:t> </a:t>
            </a:r>
            <a:r>
              <a:rPr lang="ru-RU" dirty="0" err="1" smtClean="0"/>
              <a:t>кіру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логин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пайдаланатын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err="1" smtClean="0"/>
              <a:t>Мәліметтер</a:t>
            </a:r>
            <a:r>
              <a:rPr lang="ru-RU" dirty="0" smtClean="0"/>
              <a:t> </a:t>
            </a:r>
            <a:r>
              <a:rPr lang="ru-RU" dirty="0" err="1" smtClean="0"/>
              <a:t>енгізілгеннен</a:t>
            </a:r>
            <a:r>
              <a:rPr lang="ru-RU" dirty="0" smtClean="0"/>
              <a:t> </a:t>
            </a:r>
            <a:r>
              <a:rPr lang="ru-RU" dirty="0" err="1" smtClean="0"/>
              <a:t>ке</a:t>
            </a:r>
            <a:r>
              <a:rPr lang="ru-RU" dirty="0" err="1" smtClean="0"/>
              <a:t>йін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Тіркелу</a:t>
            </a:r>
            <a:r>
              <a:rPr lang="ru-RU" b="1" i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батырмасын</a:t>
            </a:r>
            <a:r>
              <a:rPr lang="ru-RU" dirty="0" smtClean="0"/>
              <a:t> </a:t>
            </a:r>
            <a:r>
              <a:rPr lang="ru-RU" dirty="0" err="1" smtClean="0"/>
              <a:t>басасыз</a:t>
            </a:r>
            <a:r>
              <a:rPr lang="ru-RU" dirty="0" smtClean="0"/>
              <a:t> </a:t>
            </a:r>
          </a:p>
          <a:p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поштаңызға</a:t>
            </a:r>
            <a:r>
              <a:rPr lang="ru-RU" dirty="0"/>
              <a:t> </a:t>
            </a:r>
            <a:r>
              <a:rPr lang="ru-RU" dirty="0" err="1"/>
              <a:t>мекен-жайыңызды</a:t>
            </a:r>
            <a:r>
              <a:rPr lang="ru-RU" dirty="0"/>
              <a:t> </a:t>
            </a:r>
            <a:r>
              <a:rPr lang="ru-RU" dirty="0" err="1"/>
              <a:t>растайтын</a:t>
            </a:r>
            <a:r>
              <a:rPr lang="ru-RU" dirty="0"/>
              <a:t> </a:t>
            </a:r>
            <a:r>
              <a:rPr lang="ru-RU" b="1" i="1" dirty="0" err="1"/>
              <a:t>сілтемесі</a:t>
            </a:r>
            <a:r>
              <a:rPr lang="ru-RU" b="1" i="1" dirty="0"/>
              <a:t> бар хат </a:t>
            </a:r>
            <a:r>
              <a:rPr lang="ru-RU" b="1" i="1" dirty="0" err="1"/>
              <a:t>жолданады</a:t>
            </a:r>
            <a:endParaRPr lang="ru-RU" b="1" i="1" dirty="0"/>
          </a:p>
          <a:p>
            <a:r>
              <a:rPr lang="ru-RU" dirty="0" smtClean="0"/>
              <a:t>Осы </a:t>
            </a:r>
            <a:r>
              <a:rPr lang="ru-RU" dirty="0" err="1" smtClean="0"/>
              <a:t>хатта</a:t>
            </a:r>
            <a:r>
              <a:rPr lang="ru-RU" dirty="0" smtClean="0"/>
              <a:t> </a:t>
            </a:r>
            <a:r>
              <a:rPr lang="ru-RU" dirty="0" err="1" smtClean="0"/>
              <a:t>көрсетілген</a:t>
            </a:r>
            <a:r>
              <a:rPr lang="ru-RU" dirty="0" smtClean="0"/>
              <a:t> </a:t>
            </a:r>
            <a:r>
              <a:rPr lang="ru-RU" dirty="0" err="1" smtClean="0"/>
              <a:t>сілтемеге</a:t>
            </a:r>
            <a:r>
              <a:rPr lang="ru-RU" dirty="0" smtClean="0"/>
              <a:t> </a:t>
            </a:r>
            <a:r>
              <a:rPr lang="ru-RU" dirty="0" err="1" smtClean="0"/>
              <a:t>өтуі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  <a:r>
              <a:rPr lang="ru-RU" dirty="0" err="1" smtClean="0"/>
              <a:t>Егер</a:t>
            </a:r>
            <a:r>
              <a:rPr lang="ru-RU" dirty="0" smtClean="0"/>
              <a:t> хат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Кіріс</a:t>
            </a:r>
            <a:r>
              <a:rPr lang="ru-RU" dirty="0" smtClean="0"/>
              <a:t>» </a:t>
            </a:r>
            <a:r>
              <a:rPr lang="ru-RU" dirty="0" err="1" smtClean="0"/>
              <a:t>жәшігінде</a:t>
            </a:r>
            <a:r>
              <a:rPr lang="ru-RU" dirty="0" smtClean="0"/>
              <a:t> </a:t>
            </a:r>
            <a:r>
              <a:rPr lang="ru-RU" dirty="0" err="1" smtClean="0"/>
              <a:t>болмаған</a:t>
            </a:r>
            <a:r>
              <a:rPr lang="ru-RU" dirty="0" smtClean="0"/>
              <a:t> </a:t>
            </a:r>
            <a:r>
              <a:rPr lang="ru-RU" dirty="0" err="1" smtClean="0"/>
              <a:t>жағдайда</a:t>
            </a:r>
            <a:r>
              <a:rPr lang="ru-RU" dirty="0" smtClean="0"/>
              <a:t>, </a:t>
            </a:r>
            <a:r>
              <a:rPr lang="ru-RU" b="1" i="1" dirty="0" smtClean="0"/>
              <a:t>«</a:t>
            </a:r>
            <a:r>
              <a:rPr lang="ru-RU" b="1" i="1" dirty="0" smtClean="0"/>
              <a:t>Спам» </a:t>
            </a:r>
            <a:r>
              <a:rPr lang="ru-RU" dirty="0" err="1" smtClean="0"/>
              <a:t>жәшігін</a:t>
            </a:r>
            <a:r>
              <a:rPr lang="ru-RU" dirty="0" smtClean="0"/>
              <a:t> </a:t>
            </a:r>
            <a:r>
              <a:rPr lang="ru-RU" dirty="0" err="1" smtClean="0"/>
              <a:t>тексеру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b="1" i="1" dirty="0" smtClean="0"/>
              <a:t>*</a:t>
            </a:r>
            <a:r>
              <a:rPr lang="ru-RU" b="1" i="1" dirty="0" err="1" smtClean="0"/>
              <a:t>Егер</a:t>
            </a:r>
            <a:r>
              <a:rPr lang="ru-RU" b="1" i="1" dirty="0" smtClean="0"/>
              <a:t> хат </a:t>
            </a:r>
            <a:r>
              <a:rPr lang="ru-RU" b="1" i="1" dirty="0" err="1" smtClean="0"/>
              <a:t>келмесе</a:t>
            </a:r>
            <a:r>
              <a:rPr lang="ru-RU" b="1" i="1" dirty="0" smtClean="0"/>
              <a:t>, 8(7172)695069 </a:t>
            </a:r>
            <a:r>
              <a:rPr lang="ru-RU" b="1" i="1" dirty="0" err="1" smtClean="0"/>
              <a:t>телефонға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хабарласыңыз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9107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Дерекутерді</a:t>
            </a:r>
            <a:r>
              <a:rPr lang="ru-RU" dirty="0" smtClean="0"/>
              <a:t> </a:t>
            </a:r>
            <a:r>
              <a:rPr lang="ru-RU" dirty="0" err="1" smtClean="0"/>
              <a:t>толтыру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хатқа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Электронды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мекен-жайды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растау</a:t>
            </a:r>
            <a:r>
              <a:rPr lang="ru-RU" b="1" i="1" dirty="0" smtClean="0"/>
              <a:t>» </a:t>
            </a:r>
            <a:r>
              <a:rPr lang="ru-RU" dirty="0" err="1" smtClean="0"/>
              <a:t>батырмасын</a:t>
            </a:r>
            <a:r>
              <a:rPr lang="ru-RU" dirty="0" smtClean="0"/>
              <a:t> басу </a:t>
            </a:r>
            <a:r>
              <a:rPr lang="ru-RU" dirty="0" err="1" smtClean="0"/>
              <a:t>арқылы</a:t>
            </a:r>
            <a:r>
              <a:rPr lang="ru-RU" dirty="0" smtClean="0"/>
              <a:t> </a:t>
            </a:r>
            <a:r>
              <a:rPr lang="ru-RU" dirty="0" err="1" smtClean="0"/>
              <a:t>тестіленушінің</a:t>
            </a:r>
            <a:r>
              <a:rPr lang="ru-RU" dirty="0" smtClean="0"/>
              <a:t> </a:t>
            </a:r>
            <a:r>
              <a:rPr lang="ru-RU" dirty="0" err="1" smtClean="0"/>
              <a:t>деректерін</a:t>
            </a:r>
            <a:r>
              <a:rPr lang="ru-RU" dirty="0" smtClean="0"/>
              <a:t> </a:t>
            </a:r>
            <a:r>
              <a:rPr lang="ru-RU" dirty="0" err="1" smtClean="0"/>
              <a:t>толтыру</a:t>
            </a:r>
            <a:r>
              <a:rPr lang="ru-RU" dirty="0" smtClean="0"/>
              <a:t> </a:t>
            </a:r>
            <a:r>
              <a:rPr lang="ru-RU" dirty="0" err="1" smtClean="0"/>
              <a:t>парақшасына</a:t>
            </a:r>
            <a:r>
              <a:rPr lang="ru-RU" dirty="0" smtClean="0"/>
              <a:t> </a:t>
            </a:r>
            <a:r>
              <a:rPr lang="ru-RU" dirty="0" err="1" smtClean="0"/>
              <a:t>өтесіз</a:t>
            </a:r>
            <a:endParaRPr lang="ru-RU" dirty="0" smtClean="0"/>
          </a:p>
          <a:p>
            <a:r>
              <a:rPr lang="ru-RU" dirty="0" smtClean="0"/>
              <a:t>*</a:t>
            </a:r>
            <a:r>
              <a:rPr lang="ru-RU" dirty="0" err="1" smtClean="0"/>
              <a:t>Атын-жөніңізді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b="1" dirty="0" smtClean="0"/>
              <a:t>ЖСН</a:t>
            </a:r>
            <a:r>
              <a:rPr lang="ru-RU" dirty="0" smtClean="0"/>
              <a:t> </a:t>
            </a:r>
            <a:r>
              <a:rPr lang="ru-RU" dirty="0" err="1" smtClean="0"/>
              <a:t>теріп</a:t>
            </a:r>
            <a:r>
              <a:rPr lang="ru-RU" dirty="0" smtClean="0"/>
              <a:t> «</a:t>
            </a:r>
            <a:r>
              <a:rPr lang="ru-RU" dirty="0" err="1" smtClean="0"/>
              <a:t>Іздеу</a:t>
            </a:r>
            <a:r>
              <a:rPr lang="ru-RU" dirty="0" smtClean="0"/>
              <a:t>» </a:t>
            </a:r>
            <a:r>
              <a:rPr lang="ru-RU" dirty="0" err="1" smtClean="0"/>
              <a:t>батырмасын</a:t>
            </a:r>
            <a:r>
              <a:rPr lang="ru-RU" dirty="0" smtClean="0"/>
              <a:t> </a:t>
            </a:r>
            <a:r>
              <a:rPr lang="ru-RU" dirty="0" err="1" smtClean="0"/>
              <a:t>басуыңыз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  <a:r>
              <a:rPr lang="ru-RU" dirty="0" err="1" smtClean="0"/>
              <a:t>Деректеріңіз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болғаннан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Сақтау</a:t>
            </a:r>
            <a:r>
              <a:rPr lang="ru-RU" b="1" dirty="0"/>
              <a:t>» </a:t>
            </a:r>
            <a:r>
              <a:rPr lang="ru-RU" dirty="0" err="1" smtClean="0"/>
              <a:t>батырмасын</a:t>
            </a:r>
            <a:r>
              <a:rPr lang="ru-RU" dirty="0" smtClean="0"/>
              <a:t> </a:t>
            </a:r>
            <a:r>
              <a:rPr lang="ru-RU" dirty="0" err="1" smtClean="0"/>
              <a:t>басып</a:t>
            </a:r>
            <a:r>
              <a:rPr lang="ru-RU" dirty="0" smtClean="0"/>
              <a:t>, </a:t>
            </a:r>
            <a:r>
              <a:rPr lang="ru-RU" b="1" dirty="0"/>
              <a:t>«</a:t>
            </a:r>
            <a:r>
              <a:rPr lang="ru-RU" b="1" dirty="0" err="1"/>
              <a:t>Менің</a:t>
            </a:r>
            <a:r>
              <a:rPr lang="ru-RU" b="1" dirty="0"/>
              <a:t> </a:t>
            </a:r>
            <a:r>
              <a:rPr lang="ru-RU" b="1" dirty="0" err="1" smtClean="0"/>
              <a:t>парақшам</a:t>
            </a:r>
            <a:r>
              <a:rPr lang="ru-RU" b="1" dirty="0" smtClean="0"/>
              <a:t>» </a:t>
            </a:r>
            <a:r>
              <a:rPr lang="ru-RU" dirty="0" err="1" smtClean="0"/>
              <a:t>парақшасына</a:t>
            </a:r>
            <a:r>
              <a:rPr lang="ru-RU" dirty="0" smtClean="0"/>
              <a:t> </a:t>
            </a:r>
            <a:r>
              <a:rPr lang="ru-RU" dirty="0" err="1" smtClean="0"/>
              <a:t>өтесіз</a:t>
            </a:r>
            <a:r>
              <a:rPr lang="ru-RU" dirty="0" smtClean="0"/>
              <a:t>. 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Тіркелу</a:t>
            </a:r>
            <a:r>
              <a:rPr lang="ru-RU" dirty="0" smtClean="0"/>
              <a:t> тек </a:t>
            </a:r>
            <a:r>
              <a:rPr lang="ru-RU" dirty="0" err="1" smtClean="0"/>
              <a:t>электронды</a:t>
            </a:r>
            <a:r>
              <a:rPr lang="ru-RU" dirty="0" smtClean="0"/>
              <a:t> </a:t>
            </a:r>
            <a:r>
              <a:rPr lang="ru-RU" dirty="0" err="1" smtClean="0"/>
              <a:t>мекен-жайыңыз</a:t>
            </a:r>
            <a:r>
              <a:rPr lang="ru-RU" dirty="0" smtClean="0"/>
              <a:t> </a:t>
            </a:r>
            <a:r>
              <a:rPr lang="ru-RU" dirty="0" err="1" smtClean="0"/>
              <a:t>расталғаннан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ғана</a:t>
            </a:r>
            <a:r>
              <a:rPr lang="ru-RU" dirty="0" smtClean="0"/>
              <a:t> </a:t>
            </a:r>
            <a:r>
              <a:rPr lang="ru-RU" dirty="0" err="1" smtClean="0"/>
              <a:t>толық</a:t>
            </a:r>
            <a:r>
              <a:rPr lang="ru-RU" dirty="0" smtClean="0"/>
              <a:t> </a:t>
            </a:r>
            <a:r>
              <a:rPr lang="ru-RU" dirty="0" err="1" smtClean="0"/>
              <a:t>аяқталады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48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416"/>
          </a:xfrm>
        </p:spPr>
        <p:txBody>
          <a:bodyPr/>
          <a:lstStyle/>
          <a:p>
            <a:pPr algn="ctr"/>
            <a:r>
              <a:rPr lang="ru-RU" dirty="0" err="1" smtClean="0"/>
              <a:t>Қосымшаға</a:t>
            </a:r>
            <a:r>
              <a:rPr lang="ru-RU" dirty="0" smtClean="0"/>
              <a:t> </a:t>
            </a:r>
            <a:r>
              <a:rPr lang="ru-RU" dirty="0" err="1" smtClean="0"/>
              <a:t>кіру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1878"/>
            <a:ext cx="10515600" cy="4351338"/>
          </a:xfrm>
        </p:spPr>
        <p:txBody>
          <a:bodyPr/>
          <a:lstStyle/>
          <a:p>
            <a:r>
              <a:rPr lang="ru-RU" dirty="0" err="1" smtClean="0"/>
              <a:t>Тіркелу</a:t>
            </a:r>
            <a:r>
              <a:rPr lang="ru-RU" dirty="0" smtClean="0"/>
              <a:t> </a:t>
            </a:r>
            <a:r>
              <a:rPr lang="ru-RU" dirty="0" err="1" smtClean="0"/>
              <a:t>барысында</a:t>
            </a:r>
            <a:r>
              <a:rPr lang="ru-RU" dirty="0" smtClean="0"/>
              <a:t> </a:t>
            </a:r>
            <a:r>
              <a:rPr lang="ru-RU" dirty="0" err="1" smtClean="0"/>
              <a:t>электронды</a:t>
            </a:r>
            <a:r>
              <a:rPr lang="ru-RU" dirty="0" smtClean="0"/>
              <a:t> </a:t>
            </a:r>
            <a:r>
              <a:rPr lang="ru-RU" dirty="0" err="1" smtClean="0"/>
              <a:t>поштасына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растау</a:t>
            </a:r>
            <a:r>
              <a:rPr lang="ru-RU" dirty="0" smtClean="0"/>
              <a:t> </a:t>
            </a:r>
            <a:r>
              <a:rPr lang="ru-RU" dirty="0" err="1" smtClean="0"/>
              <a:t>хатындағы</a:t>
            </a:r>
            <a:r>
              <a:rPr lang="ru-RU" dirty="0" smtClean="0"/>
              <a:t> </a:t>
            </a:r>
            <a:r>
              <a:rPr lang="ru-RU" b="1" dirty="0" err="1" smtClean="0"/>
              <a:t>пайдаланушы</a:t>
            </a:r>
            <a:r>
              <a:rPr lang="ru-RU" b="1" dirty="0" smtClean="0"/>
              <a:t> </a:t>
            </a:r>
            <a:r>
              <a:rPr lang="ru-RU" b="1" dirty="0" err="1" smtClean="0"/>
              <a:t>аты</a:t>
            </a:r>
            <a:r>
              <a:rPr lang="ru-RU" b="1" dirty="0" smtClean="0"/>
              <a:t> мен </a:t>
            </a:r>
            <a:r>
              <a:rPr lang="ru-RU" b="1" dirty="0" err="1" smtClean="0"/>
              <a:t>кұпия</a:t>
            </a:r>
            <a:r>
              <a:rPr lang="ru-RU" b="1" dirty="0" smtClean="0"/>
              <a:t> </a:t>
            </a:r>
            <a:r>
              <a:rPr lang="ru-RU" b="1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енгізіп</a:t>
            </a:r>
            <a:r>
              <a:rPr lang="ru-RU" dirty="0" smtClean="0"/>
              <a:t>,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Кіру</a:t>
            </a:r>
            <a:r>
              <a:rPr lang="ru-RU" b="1" i="1" dirty="0" smtClean="0"/>
              <a:t>» </a:t>
            </a:r>
            <a:r>
              <a:rPr lang="ru-RU" dirty="0" err="1" smtClean="0"/>
              <a:t>батырмасын</a:t>
            </a:r>
            <a:r>
              <a:rPr lang="ru-RU" dirty="0" smtClean="0"/>
              <a:t> басу </a:t>
            </a:r>
            <a:r>
              <a:rPr lang="ru-RU" dirty="0" err="1" smtClean="0"/>
              <a:t>қажет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ұмыттыңыз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«</a:t>
            </a:r>
            <a:r>
              <a:rPr lang="ru-RU" b="1" i="1" dirty="0" err="1" smtClean="0"/>
              <a:t>Құпия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сөзді</a:t>
            </a:r>
            <a:r>
              <a:rPr lang="ru-RU" b="1" i="1" dirty="0" smtClean="0"/>
              <a:t> </a:t>
            </a:r>
            <a:r>
              <a:rPr lang="ru-RU" b="1" i="1" dirty="0" err="1" smtClean="0"/>
              <a:t>ұмыттыңыз</a:t>
            </a:r>
            <a:r>
              <a:rPr lang="ru-RU" b="1" i="1" dirty="0" smtClean="0"/>
              <a:t> ба?» </a:t>
            </a:r>
            <a:r>
              <a:rPr lang="ru-RU" dirty="0" err="1" smtClean="0"/>
              <a:t>батырмасын</a:t>
            </a:r>
            <a:r>
              <a:rPr lang="ru-RU" dirty="0" smtClean="0"/>
              <a:t> басу </a:t>
            </a:r>
            <a:r>
              <a:rPr lang="ru-RU" dirty="0" err="1" smtClean="0"/>
              <a:t>керек</a:t>
            </a:r>
            <a:endParaRPr lang="ru-RU" dirty="0" smtClean="0"/>
          </a:p>
          <a:p>
            <a:r>
              <a:rPr lang="ru-RU" dirty="0" err="1" smtClean="0"/>
              <a:t>Тестіленуші</a:t>
            </a:r>
            <a:r>
              <a:rPr lang="ru-RU" dirty="0" smtClean="0"/>
              <a:t> </a:t>
            </a:r>
            <a:r>
              <a:rPr lang="ru-RU" dirty="0" err="1" smtClean="0"/>
              <a:t>тіркелу</a:t>
            </a:r>
            <a:r>
              <a:rPr lang="ru-RU" dirty="0" smtClean="0"/>
              <a:t> </a:t>
            </a:r>
            <a:r>
              <a:rPr lang="ru-RU" dirty="0" err="1" smtClean="0"/>
              <a:t>барысында</a:t>
            </a:r>
            <a:r>
              <a:rPr lang="ru-RU" dirty="0" smtClean="0"/>
              <a:t> </a:t>
            </a:r>
            <a:r>
              <a:rPr lang="ru-RU" dirty="0" err="1" smtClean="0"/>
              <a:t>көрсеткен</a:t>
            </a:r>
            <a:r>
              <a:rPr lang="ru-RU" dirty="0" smtClean="0"/>
              <a:t> </a:t>
            </a:r>
            <a:r>
              <a:rPr lang="ru-RU" dirty="0" err="1" smtClean="0"/>
              <a:t>электронды</a:t>
            </a:r>
            <a:r>
              <a:rPr lang="ru-RU" dirty="0" smtClean="0"/>
              <a:t> </a:t>
            </a:r>
            <a:r>
              <a:rPr lang="ru-RU" dirty="0" err="1" smtClean="0"/>
              <a:t>мекен-жайын</a:t>
            </a:r>
            <a:r>
              <a:rPr lang="ru-RU" dirty="0" smtClean="0"/>
              <a:t> </a:t>
            </a:r>
            <a:r>
              <a:rPr lang="ru-RU" dirty="0" err="1" smtClean="0"/>
              <a:t>енгізіп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Қалпына</a:t>
            </a:r>
            <a:r>
              <a:rPr lang="ru-RU" dirty="0"/>
              <a:t> </a:t>
            </a:r>
            <a:r>
              <a:rPr lang="ru-RU" dirty="0" err="1" smtClean="0"/>
              <a:t>келтіру</a:t>
            </a:r>
            <a:r>
              <a:rPr lang="ru-RU" dirty="0" smtClean="0"/>
              <a:t>» </a:t>
            </a:r>
            <a:r>
              <a:rPr lang="ru-RU" dirty="0" err="1" smtClean="0"/>
              <a:t>батырмасын</a:t>
            </a:r>
            <a:r>
              <a:rPr lang="ru-RU" dirty="0" smtClean="0"/>
              <a:t> басу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Енгізілген</a:t>
            </a:r>
            <a:r>
              <a:rPr lang="ru-RU" dirty="0" smtClean="0"/>
              <a:t> </a:t>
            </a:r>
            <a:r>
              <a:rPr lang="ru-RU" dirty="0" err="1" smtClean="0"/>
              <a:t>электронды</a:t>
            </a:r>
            <a:r>
              <a:rPr lang="ru-RU" dirty="0" smtClean="0"/>
              <a:t> </a:t>
            </a:r>
            <a:r>
              <a:rPr lang="ru-RU" dirty="0" err="1" smtClean="0"/>
              <a:t>мекен-жайға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ауыстыру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b="1" i="1" dirty="0" err="1" smtClean="0"/>
              <a:t>сілтемесі</a:t>
            </a:r>
            <a:r>
              <a:rPr lang="ru-RU" b="1" i="1" dirty="0" smtClean="0"/>
              <a:t> бар хат </a:t>
            </a:r>
            <a:r>
              <a:rPr lang="ru-RU" b="1" i="1" dirty="0" err="1" smtClean="0"/>
              <a:t>жолданады</a:t>
            </a:r>
            <a:r>
              <a:rPr lang="ru-RU" dirty="0" smtClean="0"/>
              <a:t>. </a:t>
            </a:r>
            <a:r>
              <a:rPr lang="ru-RU" dirty="0" err="1"/>
              <a:t>Егер</a:t>
            </a:r>
            <a:r>
              <a:rPr lang="ru-RU" dirty="0"/>
              <a:t> хат </a:t>
            </a:r>
            <a:r>
              <a:rPr lang="ru-RU" b="1" i="1" dirty="0"/>
              <a:t>«</a:t>
            </a:r>
            <a:r>
              <a:rPr lang="ru-RU" b="1" i="1" dirty="0" err="1"/>
              <a:t>Кіріс</a:t>
            </a:r>
            <a:r>
              <a:rPr lang="ru-RU" dirty="0"/>
              <a:t>» </a:t>
            </a:r>
            <a:r>
              <a:rPr lang="ru-RU" dirty="0" err="1"/>
              <a:t>жәшігінде</a:t>
            </a:r>
            <a:r>
              <a:rPr lang="ru-RU" dirty="0"/>
              <a:t> </a:t>
            </a:r>
            <a:r>
              <a:rPr lang="ru-RU" dirty="0" err="1"/>
              <a:t>болмаған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, </a:t>
            </a:r>
            <a:r>
              <a:rPr lang="ru-RU" b="1" i="1" dirty="0"/>
              <a:t>«Спам» </a:t>
            </a:r>
            <a:r>
              <a:rPr lang="ru-RU" dirty="0" err="1"/>
              <a:t>жәшігін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 smtClean="0"/>
              <a:t>қажет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75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Менің</a:t>
            </a:r>
            <a:r>
              <a:rPr lang="ru-RU" dirty="0" smtClean="0"/>
              <a:t> </a:t>
            </a:r>
            <a:r>
              <a:rPr lang="ru-RU" dirty="0" err="1" smtClean="0"/>
              <a:t>парақшам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Қосымшаның</a:t>
            </a:r>
            <a:r>
              <a:rPr lang="ru-RU" dirty="0" smtClean="0"/>
              <a:t> </a:t>
            </a:r>
            <a:r>
              <a:rPr lang="ru-RU" dirty="0" err="1" smtClean="0"/>
              <a:t>басты</a:t>
            </a:r>
            <a:r>
              <a:rPr lang="ru-RU" dirty="0" smtClean="0"/>
              <a:t> </a:t>
            </a:r>
            <a:r>
              <a:rPr lang="ru-RU" dirty="0" err="1" smtClean="0"/>
              <a:t>бетінде</a:t>
            </a:r>
            <a:r>
              <a:rPr lang="ru-RU" dirty="0" smtClean="0"/>
              <a:t> </a:t>
            </a:r>
            <a:r>
              <a:rPr lang="ru-RU" dirty="0" err="1" smtClean="0"/>
              <a:t>орналасқан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dirty="0" err="1" smtClean="0"/>
              <a:t>Ұлттық</a:t>
            </a:r>
            <a:r>
              <a:rPr lang="ru-RU" dirty="0" smtClean="0"/>
              <a:t> </a:t>
            </a:r>
            <a:r>
              <a:rPr lang="ru-RU" dirty="0" err="1" smtClean="0"/>
              <a:t>тестілеудің</a:t>
            </a:r>
            <a:r>
              <a:rPr lang="ru-RU" dirty="0" smtClean="0"/>
              <a:t> </a:t>
            </a:r>
            <a:r>
              <a:rPr lang="ru-RU" dirty="0" err="1" smtClean="0"/>
              <a:t>орталағының</a:t>
            </a:r>
            <a:r>
              <a:rPr lang="ru-RU" dirty="0" smtClean="0"/>
              <a:t> </a:t>
            </a:r>
            <a:r>
              <a:rPr lang="ru-RU" i="1" dirty="0" err="1" smtClean="0"/>
              <a:t>атауы</a:t>
            </a:r>
            <a:r>
              <a:rPr lang="ru-RU" i="1" dirty="0" smtClean="0"/>
              <a:t> </a:t>
            </a:r>
            <a:r>
              <a:rPr lang="ru-RU" dirty="0" smtClean="0"/>
              <a:t>мен</a:t>
            </a:r>
            <a:r>
              <a:rPr lang="ru-RU" i="1" dirty="0" smtClean="0"/>
              <a:t> </a:t>
            </a:r>
            <a:r>
              <a:rPr lang="ru-RU" i="1" dirty="0" err="1" smtClean="0"/>
              <a:t>логотипі</a:t>
            </a:r>
            <a:endParaRPr lang="ru-RU" dirty="0" smtClean="0"/>
          </a:p>
          <a:p>
            <a:r>
              <a:rPr lang="ru-RU" dirty="0" smtClean="0"/>
              <a:t>Интерфейс </a:t>
            </a:r>
            <a:r>
              <a:rPr lang="ru-RU" dirty="0" err="1" smtClean="0"/>
              <a:t>тілін</a:t>
            </a:r>
            <a:r>
              <a:rPr lang="ru-RU" dirty="0" smtClean="0"/>
              <a:t> </a:t>
            </a:r>
            <a:r>
              <a:rPr lang="ru-RU" dirty="0" err="1" smtClean="0"/>
              <a:t>ауыстыру</a:t>
            </a:r>
            <a:r>
              <a:rPr lang="ru-RU" dirty="0" smtClean="0"/>
              <a:t> </a:t>
            </a:r>
            <a:r>
              <a:rPr lang="ru-RU" i="1" dirty="0" err="1" smtClean="0"/>
              <a:t>батырмасы</a:t>
            </a:r>
            <a:r>
              <a:rPr lang="ru-RU" i="1" dirty="0" smtClean="0"/>
              <a:t>, </a:t>
            </a:r>
            <a:endParaRPr lang="ru-RU" i="1" dirty="0" smtClean="0"/>
          </a:p>
          <a:p>
            <a:r>
              <a:rPr lang="ru-RU" i="1" dirty="0" err="1" smtClean="0"/>
              <a:t>Сол</a:t>
            </a:r>
            <a:r>
              <a:rPr lang="ru-RU" i="1" dirty="0" smtClean="0"/>
              <a:t> </a:t>
            </a:r>
            <a:r>
              <a:rPr lang="ru-RU" i="1" dirty="0" err="1" smtClean="0"/>
              <a:t>жағында</a:t>
            </a:r>
            <a:r>
              <a:rPr lang="ru-RU" i="1" dirty="0" smtClean="0"/>
              <a:t> </a:t>
            </a:r>
            <a:r>
              <a:rPr lang="ru-RU" i="1" dirty="0" err="1" smtClean="0"/>
              <a:t>басты</a:t>
            </a:r>
            <a:r>
              <a:rPr lang="ru-RU" i="1" dirty="0" smtClean="0"/>
              <a:t> </a:t>
            </a:r>
            <a:r>
              <a:rPr lang="ru-RU" i="1" dirty="0" err="1" smtClean="0"/>
              <a:t>мәзір</a:t>
            </a:r>
            <a:r>
              <a:rPr lang="ru-RU" dirty="0" smtClean="0"/>
              <a:t>: </a:t>
            </a:r>
            <a:r>
              <a:rPr lang="ru-RU" dirty="0" err="1" smtClean="0"/>
              <a:t>Менің</a:t>
            </a:r>
            <a:r>
              <a:rPr lang="ru-RU" dirty="0" smtClean="0"/>
              <a:t> </a:t>
            </a:r>
            <a:r>
              <a:rPr lang="ru-RU" dirty="0" err="1" smtClean="0"/>
              <a:t>парақшам</a:t>
            </a:r>
            <a:r>
              <a:rPr lang="ru-RU" dirty="0" smtClean="0"/>
              <a:t>, </a:t>
            </a:r>
            <a:r>
              <a:rPr lang="ru-RU" dirty="0" err="1" smtClean="0"/>
              <a:t>Өтініш</a:t>
            </a:r>
            <a:r>
              <a:rPr lang="ru-RU" dirty="0" smtClean="0"/>
              <a:t> беру, </a:t>
            </a:r>
            <a:r>
              <a:rPr lang="ru-RU" dirty="0" err="1" smtClean="0"/>
              <a:t>Менің</a:t>
            </a:r>
            <a:r>
              <a:rPr lang="ru-RU" dirty="0" smtClean="0"/>
              <a:t> </a:t>
            </a:r>
            <a:r>
              <a:rPr lang="ru-RU" dirty="0" err="1" smtClean="0"/>
              <a:t>іс-әрекетім</a:t>
            </a:r>
            <a:r>
              <a:rPr lang="ru-RU" dirty="0" smtClean="0"/>
              <a:t>, </a:t>
            </a:r>
            <a:r>
              <a:rPr lang="ru-RU" dirty="0" err="1" smtClean="0"/>
              <a:t>Шығу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8818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Менің</a:t>
            </a:r>
            <a:r>
              <a:rPr lang="ru-RU" dirty="0" smtClean="0"/>
              <a:t> </a:t>
            </a:r>
            <a:r>
              <a:rPr lang="ru-RU" dirty="0" err="1" smtClean="0"/>
              <a:t>парақшам</a:t>
            </a:r>
            <a:r>
              <a:rPr lang="ru-RU" dirty="0" smtClean="0"/>
              <a:t>»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деректер</a:t>
            </a:r>
            <a:r>
              <a:rPr lang="ru-RU" dirty="0" smtClean="0"/>
              <a:t> </a:t>
            </a:r>
            <a:r>
              <a:rPr lang="ru-RU" dirty="0" err="1" smtClean="0"/>
              <a:t>тұрады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8215"/>
            <a:ext cx="10515600" cy="554215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Мен </a:t>
            </a:r>
            <a:r>
              <a:rPr lang="ru-RU" b="1" dirty="0" err="1" smtClean="0"/>
              <a:t>жайлы</a:t>
            </a:r>
            <a:r>
              <a:rPr lang="ru-RU" b="1" dirty="0" smtClean="0"/>
              <a:t> </a:t>
            </a:r>
            <a:r>
              <a:rPr lang="ru-RU" b="1" dirty="0" err="1" smtClean="0"/>
              <a:t>мәліметтер</a:t>
            </a:r>
            <a:r>
              <a:rPr lang="ru-RU" b="1" dirty="0" smtClean="0"/>
              <a:t>:</a:t>
            </a:r>
          </a:p>
          <a:p>
            <a:r>
              <a:rPr lang="ru-RU" i="1" dirty="0" err="1" smtClean="0"/>
              <a:t>Тестіленушінің</a:t>
            </a:r>
            <a:r>
              <a:rPr lang="ru-RU" i="1" dirty="0" smtClean="0"/>
              <a:t> </a:t>
            </a:r>
            <a:r>
              <a:rPr lang="ru-RU" i="1" dirty="0" err="1" smtClean="0"/>
              <a:t>аты-жөні</a:t>
            </a:r>
            <a:endParaRPr lang="ru-RU" i="1" dirty="0" smtClean="0"/>
          </a:p>
          <a:p>
            <a:r>
              <a:rPr lang="ru-RU" i="1" dirty="0" err="1" smtClean="0"/>
              <a:t>Байланыс</a:t>
            </a:r>
            <a:r>
              <a:rPr lang="ru-RU" i="1" dirty="0" smtClean="0"/>
              <a:t> </a:t>
            </a:r>
            <a:r>
              <a:rPr lang="ru-RU" i="1" dirty="0" smtClean="0"/>
              <a:t>телефон</a:t>
            </a:r>
          </a:p>
          <a:p>
            <a:r>
              <a:rPr lang="ru-RU" i="1" dirty="0" smtClean="0"/>
              <a:t>ЖСН</a:t>
            </a:r>
            <a:endParaRPr lang="ru-RU" i="1" dirty="0" smtClean="0"/>
          </a:p>
          <a:p>
            <a:r>
              <a:rPr lang="ru-RU" b="1" dirty="0" err="1" smtClean="0"/>
              <a:t>Қауіпсіздік</a:t>
            </a:r>
            <a:r>
              <a:rPr lang="ru-RU" b="1" dirty="0" smtClean="0"/>
              <a:t>:</a:t>
            </a:r>
            <a:endParaRPr lang="ru-RU" b="1" dirty="0" smtClean="0"/>
          </a:p>
          <a:p>
            <a:r>
              <a:rPr lang="ru-RU" i="1" dirty="0" err="1" smtClean="0"/>
              <a:t>Электронды</a:t>
            </a:r>
            <a:r>
              <a:rPr lang="ru-RU" i="1" dirty="0" smtClean="0"/>
              <a:t> </a:t>
            </a:r>
            <a:r>
              <a:rPr lang="ru-RU" i="1" dirty="0" err="1" smtClean="0"/>
              <a:t>мекен-жай</a:t>
            </a:r>
            <a:endParaRPr lang="ru-RU" i="1" dirty="0" smtClean="0"/>
          </a:p>
          <a:p>
            <a:r>
              <a:rPr lang="ru-RU" i="1" dirty="0" smtClean="0"/>
              <a:t> «</a:t>
            </a:r>
            <a:r>
              <a:rPr lang="ru-RU" i="1" dirty="0" err="1" smtClean="0"/>
              <a:t>Мекен-жайды</a:t>
            </a:r>
            <a:r>
              <a:rPr lang="ru-RU" i="1" dirty="0" smtClean="0"/>
              <a:t> </a:t>
            </a:r>
            <a:r>
              <a:rPr lang="ru-RU" i="1" dirty="0" err="1" smtClean="0"/>
              <a:t>өндеу</a:t>
            </a:r>
            <a:r>
              <a:rPr lang="ru-RU" i="1" dirty="0"/>
              <a:t>» </a:t>
            </a:r>
            <a:r>
              <a:rPr lang="ru-RU" i="1" dirty="0" err="1"/>
              <a:t>батырмасы</a:t>
            </a:r>
            <a:r>
              <a:rPr lang="ru-RU" dirty="0" smtClean="0"/>
              <a:t>, </a:t>
            </a:r>
            <a:r>
              <a:rPr lang="ru-RU" dirty="0" err="1" smtClean="0"/>
              <a:t>мекен-жайды</a:t>
            </a:r>
            <a:r>
              <a:rPr lang="ru-RU" dirty="0" smtClean="0"/>
              <a:t> </a:t>
            </a:r>
            <a:r>
              <a:rPr lang="ru-RU" dirty="0" err="1" smtClean="0"/>
              <a:t>өзгерту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ағымдағы</a:t>
            </a:r>
            <a:r>
              <a:rPr lang="ru-RU" dirty="0" smtClean="0"/>
              <a:t> </a:t>
            </a:r>
            <a:r>
              <a:rPr lang="ru-RU" dirty="0" err="1" smtClean="0"/>
              <a:t>мекен-жай</a:t>
            </a:r>
            <a:r>
              <a:rPr lang="ru-RU" dirty="0" smtClean="0"/>
              <a:t> мен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*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өңдеу</a:t>
            </a:r>
            <a:r>
              <a:rPr lang="ru-RU" dirty="0" smtClean="0"/>
              <a:t> </a:t>
            </a:r>
            <a:r>
              <a:rPr lang="ru-RU" dirty="0" err="1" smtClean="0"/>
              <a:t>сілтемесі</a:t>
            </a:r>
            <a:r>
              <a:rPr lang="ru-RU" dirty="0" smtClean="0"/>
              <a:t> (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өзгерту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сілтеме</a:t>
            </a:r>
            <a:r>
              <a:rPr lang="ru-RU" dirty="0" smtClean="0"/>
              <a:t> </a:t>
            </a:r>
            <a:r>
              <a:rPr lang="ru-RU" dirty="0" err="1" smtClean="0"/>
              <a:t>арқылы</a:t>
            </a:r>
            <a:r>
              <a:rPr lang="ru-RU" dirty="0" smtClean="0"/>
              <a:t> </a:t>
            </a:r>
            <a:r>
              <a:rPr lang="ru-RU" dirty="0" err="1" smtClean="0"/>
              <a:t>өтіп</a:t>
            </a:r>
            <a:r>
              <a:rPr lang="ru-RU" dirty="0" smtClean="0"/>
              <a:t>, </a:t>
            </a:r>
            <a:r>
              <a:rPr lang="ru-RU" dirty="0" err="1" smtClean="0"/>
              <a:t>ғымдағы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құпия</a:t>
            </a:r>
            <a:r>
              <a:rPr lang="ru-RU" dirty="0" smtClean="0"/>
              <a:t> </a:t>
            </a:r>
            <a:r>
              <a:rPr lang="ru-RU" dirty="0" err="1" smtClean="0"/>
              <a:t>сөзді</a:t>
            </a:r>
            <a:r>
              <a:rPr lang="ru-RU" dirty="0" smtClean="0"/>
              <a:t> </a:t>
            </a:r>
            <a:r>
              <a:rPr lang="ru-RU" dirty="0" err="1" smtClean="0"/>
              <a:t>ұмытқан</a:t>
            </a:r>
            <a:r>
              <a:rPr lang="ru-RU" dirty="0" smtClean="0"/>
              <a:t> </a:t>
            </a:r>
            <a:r>
              <a:rPr lang="ru-RU" dirty="0" err="1" smtClean="0"/>
              <a:t>болсаңыз</a:t>
            </a:r>
            <a:r>
              <a:rPr lang="ru-RU" dirty="0" smtClean="0"/>
              <a:t>, </a:t>
            </a:r>
            <a:r>
              <a:rPr lang="ru-RU" dirty="0" err="1" smtClean="0"/>
              <a:t>нұсқаулықтағы</a:t>
            </a:r>
            <a:r>
              <a:rPr lang="ru-RU" dirty="0" smtClean="0"/>
              <a:t> </a:t>
            </a:r>
            <a:r>
              <a:rPr lang="ru-RU" dirty="0" err="1" smtClean="0"/>
              <a:t>жоғарыда</a:t>
            </a:r>
            <a:r>
              <a:rPr lang="ru-RU" dirty="0" smtClean="0"/>
              <a:t> </a:t>
            </a:r>
            <a:r>
              <a:rPr lang="ru-RU" dirty="0" err="1" smtClean="0"/>
              <a:t>көрсетілген</a:t>
            </a:r>
            <a:r>
              <a:rPr lang="ru-RU" dirty="0" smtClean="0"/>
              <a:t> </a:t>
            </a:r>
            <a:r>
              <a:rPr lang="ru-RU" dirty="0" err="1" smtClean="0"/>
              <a:t>ақпаратты</a:t>
            </a:r>
            <a:r>
              <a:rPr lang="ru-RU" dirty="0" smtClean="0"/>
              <a:t> </a:t>
            </a:r>
            <a:r>
              <a:rPr lang="ru-RU" dirty="0" err="1" smtClean="0"/>
              <a:t>оқыңыз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05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Назар </a:t>
            </a:r>
            <a:r>
              <a:rPr lang="ru-RU" dirty="0" err="1" smtClean="0"/>
              <a:t>аударыңыз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Ақпарат</a:t>
            </a:r>
            <a:r>
              <a:rPr lang="ru-RU" dirty="0" smtClean="0"/>
              <a:t>» </a:t>
            </a:r>
            <a:r>
              <a:rPr lang="ru-RU" dirty="0" err="1" smtClean="0"/>
              <a:t>бөлімінде</a:t>
            </a:r>
            <a:r>
              <a:rPr lang="ru-RU" dirty="0" smtClean="0"/>
              <a:t> </a:t>
            </a:r>
            <a:r>
              <a:rPr lang="ru-RU" dirty="0" err="1" smtClean="0"/>
              <a:t>орналасқан</a:t>
            </a:r>
            <a:r>
              <a:rPr lang="ru-RU" dirty="0" smtClean="0"/>
              <a:t> </a:t>
            </a:r>
            <a:r>
              <a:rPr lang="ru-RU" b="1" i="1" dirty="0" err="1" smtClean="0"/>
              <a:t>қызыл</a:t>
            </a:r>
            <a:r>
              <a:rPr lang="ru-RU" b="1" i="1" dirty="0" smtClean="0"/>
              <a:t> </a:t>
            </a:r>
            <a:r>
              <a:rPr lang="ru-RU" b="1" i="1" dirty="0" err="1" smtClean="0"/>
              <a:t>әріпті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жазбалармен</a:t>
            </a:r>
            <a:r>
              <a:rPr lang="ru-RU" b="1" i="1" dirty="0" smtClean="0"/>
              <a:t> </a:t>
            </a:r>
            <a:r>
              <a:rPr lang="ru-RU" dirty="0" err="1" smtClean="0"/>
              <a:t>мұқият</a:t>
            </a:r>
            <a:r>
              <a:rPr lang="ru-RU" dirty="0" smtClean="0"/>
              <a:t> </a:t>
            </a:r>
            <a:r>
              <a:rPr lang="ru-RU" dirty="0" err="1" smtClean="0"/>
              <a:t>танысыңыз</a:t>
            </a:r>
            <a:endParaRPr lang="ru-RU" b="1" i="1" dirty="0" smtClean="0"/>
          </a:p>
          <a:p>
            <a:r>
              <a:rPr lang="ru-RU" dirty="0" err="1" smtClean="0"/>
              <a:t>Тестілеуді</a:t>
            </a:r>
            <a:r>
              <a:rPr lang="ru-RU" dirty="0" smtClean="0"/>
              <a:t> </a:t>
            </a:r>
            <a:r>
              <a:rPr lang="ru-RU" dirty="0" err="1" smtClean="0"/>
              <a:t>ұйымдастыру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smtClean="0"/>
              <a:t>веб-</a:t>
            </a:r>
            <a:r>
              <a:rPr lang="ru-RU" dirty="0" err="1" smtClean="0"/>
              <a:t>қосымша</a:t>
            </a:r>
            <a:r>
              <a:rPr lang="ru-RU" dirty="0" smtClean="0"/>
              <a:t> </a:t>
            </a:r>
            <a:r>
              <a:rPr lang="ru-RU" dirty="0" err="1" smtClean="0"/>
              <a:t>жұмысына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сұрақтар</a:t>
            </a:r>
            <a:r>
              <a:rPr lang="ru-RU" dirty="0" smtClean="0"/>
              <a:t> </a:t>
            </a:r>
            <a:r>
              <a:rPr lang="ru-RU" dirty="0" err="1" smtClean="0"/>
              <a:t>туындаған</a:t>
            </a:r>
            <a:r>
              <a:rPr lang="ru-RU" dirty="0" smtClean="0"/>
              <a:t> </a:t>
            </a:r>
            <a:r>
              <a:rPr lang="ru-RU" dirty="0" err="1" smtClean="0"/>
              <a:t>жағдайда</a:t>
            </a:r>
            <a:r>
              <a:rPr lang="ru-RU" dirty="0" smtClean="0"/>
              <a:t> «</a:t>
            </a:r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» </a:t>
            </a:r>
            <a:r>
              <a:rPr lang="ru-RU" dirty="0" err="1" smtClean="0"/>
              <a:t>бөлімінде</a:t>
            </a:r>
            <a:r>
              <a:rPr lang="ru-RU" dirty="0" smtClean="0"/>
              <a:t> </a:t>
            </a:r>
            <a:r>
              <a:rPr lang="ru-RU" b="1" i="1" dirty="0" err="1" smtClean="0"/>
              <a:t>көрсетілген</a:t>
            </a:r>
            <a:r>
              <a:rPr lang="ru-RU" b="1" i="1" dirty="0" smtClean="0"/>
              <a:t> </a:t>
            </a:r>
            <a:r>
              <a:rPr lang="ru-RU" b="1" i="1" dirty="0" err="1" smtClean="0"/>
              <a:t>нөмірлерге</a:t>
            </a:r>
            <a:r>
              <a:rPr lang="ru-RU" b="1" i="1" dirty="0" smtClean="0"/>
              <a:t> </a:t>
            </a:r>
            <a:r>
              <a:rPr lang="ru-RU" dirty="0" err="1" smtClean="0"/>
              <a:t>хабарласуыңызға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5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528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ҰБТ-ге қатысуға өтініш беру үшін:</vt:lpstr>
      <vt:lpstr>Тіркелеуден өту үшін келесі мәліметтерді енгізу қажет:</vt:lpstr>
      <vt:lpstr>Дерекутерді толтыру үшін:</vt:lpstr>
      <vt:lpstr>Қосымшаға кіру үшін:</vt:lpstr>
      <vt:lpstr>Егер құпия сөзді ұмыттыңыз:</vt:lpstr>
      <vt:lpstr>Менің парақшам</vt:lpstr>
      <vt:lpstr>«Менің парақшам» келесі деректер тұрады: </vt:lpstr>
      <vt:lpstr>Назар аударыңыз:</vt:lpstr>
      <vt:lpstr>ҰБТ-ге қатысуға өтініш беру үшін: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426</dc:creator>
  <cp:lastModifiedBy>426</cp:lastModifiedBy>
  <cp:revision>20</cp:revision>
  <dcterms:created xsi:type="dcterms:W3CDTF">2021-03-09T11:07:59Z</dcterms:created>
  <dcterms:modified xsi:type="dcterms:W3CDTF">2021-03-10T05:45:16Z</dcterms:modified>
</cp:coreProperties>
</file>