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64" r:id="rId3"/>
    <p:sldId id="272" r:id="rId4"/>
    <p:sldId id="273" r:id="rId5"/>
    <p:sldId id="261" r:id="rId6"/>
    <p:sldId id="265" r:id="rId7"/>
    <p:sldId id="266" r:id="rId8"/>
    <p:sldId id="270" r:id="rId9"/>
    <p:sldId id="279" r:id="rId10"/>
    <p:sldId id="280" r:id="rId11"/>
    <p:sldId id="281" r:id="rId12"/>
    <p:sldId id="282" r:id="rId13"/>
    <p:sldId id="283" r:id="rId14"/>
    <p:sldId id="274" r:id="rId15"/>
    <p:sldId id="275" r:id="rId16"/>
    <p:sldId id="276" r:id="rId17"/>
    <p:sldId id="277" r:id="rId18"/>
    <p:sldId id="27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>
        <p:scale>
          <a:sx n="50" d="100"/>
          <a:sy n="50" d="100"/>
        </p:scale>
        <p:origin x="-103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D045-FBA3-45B9-9953-AC21A869D9F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3CEC0-C507-4FE0-88DE-34888704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8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8B2054-A58B-418B-A81A-6D647FB948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5BAE74-A3B5-4F6B-B465-1A0F1F8E5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320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Взаимоотношения юношей и девушек</a:t>
            </a:r>
            <a:r>
              <a:rPr lang="ru-RU" sz="3200" dirty="0" smtClean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.</a:t>
            </a:r>
            <a:endParaRPr lang="ru-RU" sz="3200" dirty="0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4321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9190" y="392906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00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256032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Ранние половые связи подростков создают целый ряд серьёзных проблем: риск забеременеть, получить венерическую болезнь, утратить самоуважение, разочарование, приобрести «нехорошую репутацию» и др. Установлено, что интенсивная половая жизнь в молодом возрасте имеет своим последствием преждевременное прекращение половой деятельности. Раннее начало половой жизни неблагоприятно сказывается на потомстве. У родителей-подростков в два раза чаще умирают дети в младенчестве, чем дети у матерей в возрасте старше 20 лет. По наблюдениям врачей, здоровые дети родятся от женщин в возрасте 25-35 лет и от мужчин в возрасте 24-40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Ранние половые связи всегда имеют своим последствием отрицательное влияние на здоровье человека, и в первую очередь на репродуктивное здоровье.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810539"/>
          </a:xfrm>
        </p:spPr>
        <p:txBody>
          <a:bodyPr>
            <a:normAutofit lnSpcReduction="10000"/>
          </a:bodyPr>
          <a:lstStyle/>
          <a:p>
            <a:pPr marL="0" indent="256032" algn="just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Среди детей, рождённых матерями, которым 16 лет или меньше, только один из двадцати имеет нормальное умственное развитие.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Причина ещё и в том, что родитель, который сам ещё не стал взрослым, вряд ли может научить чему-то своего ребёнка. Рождение ребёнка в раннем возрасте влияет на всю последующую жизнь женщины.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Ранние половые связи оказывают влияние и на общую продолжительность жизни. Было установлено, что люди, вступившие в брак в 16-18 лет, в среднем прожили 50-55 лет, а вступившие в брак в 23-25 лет имеют среднюю продолжительность жизни 75-80 лет.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Кроме того, необходимо отметить, что свободный взгляд на секс и раннее вступление в половые отношения привели к росту заболеваний, передаваемых половым путём.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Autofit/>
          </a:bodyPr>
          <a:lstStyle/>
          <a:p>
            <a:pPr marL="0" indent="256032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Таким образом, ранние половые связи подростков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всегда приводят к отрицательному влиянию на состояние общего здоровья подростка (духовного и физического) и репродуктивного здоровья. Причина ранних половых связей в подростковом возрасте кроется прежде всего в неправильных мотивах и жизненных установках в этом возрасте. Подросток руководствуется больше физиологическими потребностями, связанными с интенсивным половым созреванием.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заключение необходимо отметить,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люди обладают сексуальностью от природы. Общество всегда регулировало сексуальное поведение людей, определяя, что нравственно, а что безнравственно. В настоящее время отношение к сексу общества приобретает более терпимый характер, но каждый человек должен выработать собственную точку зрения на этот вопрос. Если он хочет прожить долгую и счастливую жизнь, то все вопросы здорового образа жизни в его поведении должны иметь гармоничное сочетание, обеспечивающее духовное, физическое и социальное благополучие. Роль привычек здорового образа жизни трудно переоценить. Необходимо только разобраться с проблемами, связанными с взрослением и быстрым половым созреванием. Помните: в этом возрасте жизнь не кончается, а только начинается, и необходимо серьёзно готовиться к ней, чтобы прожить достойно, не надо спешить, всему есть своё время.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Какие факторы в жизни подростка могут привести к более раннему вступлению в половую связь?</a:t>
            </a:r>
          </a:p>
          <a:p>
            <a:pPr marL="0" indent="256032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Какие субъективные причины могут побудить подростка вступить в половую связь?</a:t>
            </a:r>
          </a:p>
          <a:p>
            <a:pPr marL="0" indent="256032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каким отрицательным последствиям в жизни человека могут привести ранние половые связи?</a:t>
            </a:r>
          </a:p>
          <a:p>
            <a:pPr marL="0" indent="256032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не только половое влечение, но и взаимная любовь и уважение друг к другу должны предшествовать половому сближению?</a:t>
            </a:r>
          </a:p>
          <a:p>
            <a:pPr marL="0" indent="256032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чём заключается сдерживающая роль здорового образа жизни от раннего вступления в половую связь?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Вопросы самоконтроля.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не стать жертвой сексуальной эксплуатации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Познакомимся с рекомендацией из XIX века: правила этикета категорически запрещали молодой женщине оставаться наедине с мужчиной, если он пришел в гости: при разговоре всегда присутствовал свидетель, нянька или приживалка. Она могла уйти, если в гости пришел кто-то еще, однако покинуть дом гости должны были вместе. Современные рекомендации не так уж далеко отошли от этого правила.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При выборе одежды, избегайте откровенных нарядов.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всегда выбирайте безопасный путь;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помните, что парк, стадион, стройку, заборы промышленного предприятия, темные аллеи и дворы нельзя проходить в одиночестве;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возвращаясь в позднее время домой, просите, чтобы Вас встречали близкие;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заходя в подъезд дома, убедитесь, что за Вами не идет неизвестный мужчина;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не заходите с незнакомцем в лифт;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избегайте поездок на автомобилях частных нелегальных извозчиков;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 употребляйте алкоголь и другие напитки, в присутствии неизвестных мужчин, если не уверены в происхождении данных напитков;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избегайте поздних посещений развлекательных мероприятий: клубов, дискотек и т.д.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настороженно относитесь к личным встречам с лицами, которыми Вы познакомились посредствам сети «Интернет».</a:t>
            </a:r>
          </a:p>
          <a:p>
            <a:pPr marL="0" indent="457200" algn="just" fontAlgn="base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48064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не стать жертвой.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условиях современной реальности, большое число преступлений против половой свободы совершаются с использованием сети Интернет. Насильники входят в доверие к своим потенциальным жертвам по средствам социальных сетей, сайтов знакомств, чатов, и в конечном итоге жертва идет на личный контакт с насильником, или же приглашает его в свой дом.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не стать жертвой.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Первое, что Вам необходимо сделать - здраво оценить ситуацию, если Вы чувствуете, что способны оказать сопротивление – оказывайте, если есть реальная возможность убежать и вы уверены в успехе – бегите.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Помните, что специальные средства обороны: перцовые баллончики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электрошокеры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малоэффективны против лиц, находящихся в состоянии алкогольного опьянения, и даже способны вызвать еще большую агрессию у нападающего.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вы чувствуете, что физически Вы значительно слабей нападающего, то постарайтесь оказать на него психологическое давление: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     попробуйте расплакаться, или наоборот, действуй решительно и уверенно – протестуйте.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    старайтесь убедить насильника, что в настоящий момент к Вам должен придти муж, приятель, друг. Кроме того, можно позвать командным голосом собаку, с которой Вы якобы гуляете.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     постарайтесь       также сыграть сумасшествие, симулировать обморок или сказать ему, что Вы страдаете болезнью, передающейся половым путем (СПИД, сифилис);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    вызывайте у насильника чувство брезгливости: симулируйте нервный тик, искусственно вызовите рвоту.</a:t>
            </a:r>
          </a:p>
          <a:p>
            <a:pPr marL="0" indent="256032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       не зовите на помощь криком «Помогите», кричите «Пожар!» - это дает больше шансов на отклик.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вы подверглись нападению.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 algn="just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Если Вы стали жертвой сексуального насилия, то Вам необходимо сообщить об этом в правоохранительные органы, чем скорее Вы это сделаете, тем больше шансов поймать преступника по горячим следам.</a:t>
            </a:r>
          </a:p>
          <a:p>
            <a:pPr marL="0" indent="256032" algn="just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Ни в коем случае не принимайте в душ – как это ни неприятно, мыться нельзя ни в коем случае, чтобы на теле сохранились следы, которые можно зафиксировать официально.</a:t>
            </a:r>
          </a:p>
          <a:p>
            <a:pPr marL="0" indent="256032" algn="just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Решите, к кому Вы обратитесь за психологической помощью: это может быть мама, подруга, друг, преподаватель в институте или колледже. Подойдет любой человек, которого Вы знаете как мудрого, разумного и спокойного.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делать, если вы стали жертвой.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88640"/>
            <a:ext cx="471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Franklin Gothic Heavy" pitchFamily="34" charset="0"/>
              </a:rPr>
              <a:t>Юношеский возраст... </a:t>
            </a:r>
            <a:endParaRPr lang="ru-RU" sz="32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05273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это время юноши и девушки  становятся особенно чувствительными, уязвимыми и ранимыми. И в этом возрасте приходит первое, волнующее, незнакомое чувство 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любовь.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Настоящая любовь в этом возрасте встречается очень редко, так как физиологическое взросление наступает быстрее духовного. Чаще случается влюбленность или увлечение. Начинают волновать вопросы: 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928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Как подойти?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О чем разговаривать?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Что он (она) обо мне подумает?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Не покажется ли ей (ему) со мной скучно и неинтересно?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Избежать ошибок и  проблем во взаимоотношениях невозможно, но вполне по силам сгладить, смягчить и облегчить решение многих вопросов. Лучше преодолеть их раньше, чем, тогда, когда уже придется перешагивать через психологический барьер и избавляться от  комплексов, перетекающих в серьезные проблемы.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34" y="4797152"/>
            <a:ext cx="2789666" cy="18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Сначала с человеком было взаимопонимание, а потом он стал раздражать? Почему он (она) меняется?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правда в том, что люди не меняются. Они остаются такими, какими были. Меняется ваше восприятие человека. В начале отношений, когда сильные чувства и бушующие гормоны застилают взор, человек созерцает прекрасную иллюзию, романтический идеал и собрание множества достоинств, которые имеют мало общего с реальностью. Недостатки кажутся милыми причудами и шалостями. К счастью (или к сожалению), данный период длиться недолго 1-3 месяца, после чего человек начинает осознавать, что находящийся рядом партнер вовсе не такой идеальный. И с влюбленным в вас партнером происходит тоже самое! Оказывается, вы оба далеко не подарок.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какими же проблемами «взрослой жизни» сталкиваются юноша или девушка. Рассмотрим некоторые из них: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человек на свете имеет свое личное пространство, как физическое, так и духовное. У каждого есть свои желания, интересы, увлечения, стремления, планы. Эти движения души заставляют нас совершать какие-то действия и общаться. На этом пути встречается  много людей, которым вторжение в их пространство и сферу интересов может не понравиться! И каждому выгодней добиться своего и не уступить. Ситуация усугубляется, когда двое молодых людей находятся в романтических отношениях, потому что в этом случае их личные пространства объединяются. И тут вдруг оказывается, что: «Мой возлюбленный(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слушает ужасную музыку, имеет склонность рисковать своей жизнью и у него(нее) невыносимые слабоумные друзья-питекантропы. А вот это-то я делать своей собственность не хочу! Нужно срочно от этого избавляться и подвинуть всю эту жуть куда подальше, а лучше перевоспитать своего партнера, так, что бы у него внезапно сделались мои интересы и увлечения».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научиться принимать интересы другого человека?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1" y="5157192"/>
            <a:ext cx="353535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653447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Расти, душа, и насыщайся вволю,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Коли свой вклад за счёт бегущих дней,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И лучшую приобретая долю,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Живи богаче, внешне победней.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Над смертью властвуй быстротечной,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И смерть умрет, а ты пребудешь вечно.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 В. Шекспир</a:t>
            </a:r>
            <a:endParaRPr lang="ru-RU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98333"/>
            <a:ext cx="554461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Когда же мы встанем взрослыми?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Какие считать года?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Себя атакуя вопросами,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Мы спрашивали когда?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 сердце стучит: пора!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 взрослыми мы становимся 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Сегодня, завтра, вчера!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  <a:t>А какого человека можно назвать взрослым? </a:t>
            </a:r>
          </a:p>
          <a:p>
            <a: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  <a:t>И хорошо ли быть взрослым? </a:t>
            </a:r>
            <a:b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0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438"/>
            <a:ext cx="3859907" cy="184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46" y="3140968"/>
            <a:ext cx="2757746" cy="312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7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77946"/>
            <a:ext cx="4302224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Взрослый должен быть:       самокритичным,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самостоятельно принимать решения и совершать поступки, за которые самому же отвечать,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уметь преодолевать трудности,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отвечать перед людьми за свою жизнь, общую за свою семью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уметь любить.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Да, взрослым быть хорошо. А легко ли? Трудно. Человек взрослеет не сразу. И каждый в разное время, независимо от возраста. Есть молодые люди, у которых в кармане паспорт, а они так и не стали взрослыми, когда-то таких называли недорослями.</a:t>
            </a:r>
            <a:b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68" y="1556792"/>
            <a:ext cx="4229418" cy="28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2292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Чтение стихов </a:t>
            </a:r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А.Барто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«Первая любовь», «Я с ней дружу», «У меня веснушки», </a:t>
            </a:r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С.Михалкова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«Мальчик с девочкой дружил...» и беседа после чтения стихов.</a:t>
            </a:r>
            <a:br>
              <a:rPr lang="ru-RU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2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/>
                <a:latin typeface="Calibri"/>
                <a:ea typeface="Calibri"/>
                <a:cs typeface="Times New Roman"/>
              </a:rPr>
              <a:t>Любовь... влюбленность... это одно и то же?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Как показали исследования, первое чувство влюбленности уже переживают 38% школьников. К моменту окончания школы  почти все ребята успевают влюбиться хоть раз. Так что же такое любовь и влюбленность? Давайте обратимся к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древнеперсидскому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трактату: «Ветка персика, где о любви говорится так:</a:t>
            </a:r>
            <a:br>
              <a:rPr lang="ru-RU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  <a:t>«Три источника имеют влечения человека: душу, разум, тело.</a:t>
            </a:r>
            <a:b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  <a:t>Влечение душ порождают дружбу.</a:t>
            </a:r>
            <a:b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  <a:t>Влечение ума порождают уважение.</a:t>
            </a:r>
            <a:b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  <a:t>Влечение тела порождают желание.</a:t>
            </a:r>
            <a:b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  <a:t>Соединение трех влечений порождают любовь»</a:t>
            </a:r>
            <a:br>
              <a:rPr lang="ru-RU" sz="2400" b="1" i="1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933056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Влюбленность - это эмоциональное влечение друг к другу.</a:t>
            </a:r>
          </a:p>
          <a:p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А любовь - это чувство для другого человека, когда постоянно думаешь, что надо сделать, чтобы ему (ей) было хорошо, это отвечать за судьбу другого человека. </a:t>
            </a:r>
          </a:p>
          <a:p>
            <a:r>
              <a:rPr lang="ru-RU" sz="2000" b="1" i="1" dirty="0" smtClean="0">
                <a:effectLst/>
                <a:latin typeface="Calibri"/>
                <a:ea typeface="Calibri"/>
                <a:cs typeface="Times New Roman"/>
              </a:rPr>
              <a:t>Любить - это, прежде всего, отдавать, отдавать любимому существу силы своей души, творить для любимого человека счастье» (Сухомлинский) 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779715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«Любить - значит жить жизнью того, кого любишь». Л. Толстой.</a:t>
            </a:r>
            <a:br>
              <a:rPr lang="ru-RU" b="1" i="1" dirty="0" smtClean="0">
                <a:effectLst/>
                <a:latin typeface="Calibri"/>
                <a:ea typeface="Calibri"/>
                <a:cs typeface="Times New Roman"/>
              </a:rPr>
            </a:br>
            <a:endParaRPr lang="ru-RU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48"/>
            <a:ext cx="2023517" cy="20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54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https://ds04.infourok.ru/uploads/ex/0c64/0005d8c3-d53a5629/img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87" t="9990" r="3805" b="45774"/>
          <a:stretch/>
        </p:blipFill>
        <p:spPr bwMode="auto">
          <a:xfrm>
            <a:off x="5367342" y="3802684"/>
            <a:ext cx="3777241" cy="3033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ds02.infourok.ru/uploads/ex/0d6b/0007fcaa-8a21d68f/img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95" t="27881" r="12409" b="4564"/>
          <a:stretch/>
        </p:blipFill>
        <p:spPr bwMode="auto">
          <a:xfrm>
            <a:off x="179512" y="744504"/>
            <a:ext cx="5592805" cy="3855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Какие отношения  между мальчиками и девочками у вас в классе?</a:t>
            </a:r>
            <a:endParaRPr lang="ru-RU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3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ранней половой связи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981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Взаимоотношения юношей и девушек.</vt:lpstr>
      <vt:lpstr>Слайд 2</vt:lpstr>
      <vt:lpstr> С какими же проблемами «взрослой жизни» сталкиваются юноша или девушка. Рассмотрим некоторые из них:</vt:lpstr>
      <vt:lpstr>Как научиться принимать интересы другого человека?</vt:lpstr>
      <vt:lpstr>Слайд 5</vt:lpstr>
      <vt:lpstr>Слайд 6</vt:lpstr>
      <vt:lpstr>Слайд 7</vt:lpstr>
      <vt:lpstr>Слайд 8</vt:lpstr>
      <vt:lpstr>О ранней половой связи</vt:lpstr>
      <vt:lpstr>Ранние половые связи всегда имеют своим последствием отрицательное влияние на здоровье человека, и в первую очередь на репродуктивное здоровье.</vt:lpstr>
      <vt:lpstr>Слайд 11</vt:lpstr>
      <vt:lpstr>Слайд 12</vt:lpstr>
      <vt:lpstr>Вопросы самоконтроля. </vt:lpstr>
      <vt:lpstr>Как не стать жертвой сексуальной эксплуатации</vt:lpstr>
      <vt:lpstr>Как не стать жертвой.</vt:lpstr>
      <vt:lpstr>Как не стать жертвой.</vt:lpstr>
      <vt:lpstr>Если вы подверглись нападению.</vt:lpstr>
      <vt:lpstr>Что делать, если вы стали жертвой.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2019-12-01T13:42:46Z</dcterms:created>
  <dcterms:modified xsi:type="dcterms:W3CDTF">2020-12-10T11:20:48Z</dcterms:modified>
</cp:coreProperties>
</file>