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7C85-E728-41CB-A755-8871C8F8490C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519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7C85-E728-41CB-A755-8871C8F8490C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164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7C85-E728-41CB-A755-8871C8F8490C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121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7C85-E728-41CB-A755-8871C8F8490C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662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7C85-E728-41CB-A755-8871C8F8490C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511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7C85-E728-41CB-A755-8871C8F8490C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586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7C85-E728-41CB-A755-8871C8F8490C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322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7C85-E728-41CB-A755-8871C8F8490C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109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7C85-E728-41CB-A755-8871C8F8490C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07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7C85-E728-41CB-A755-8871C8F8490C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744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7C85-E728-41CB-A755-8871C8F8490C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625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67C85-E728-41CB-A755-8871C8F8490C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094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843" y="349444"/>
            <a:ext cx="11594374" cy="6330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076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Для того, чтобы подать заявления на участие в ЕНТ, необходимо: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25562"/>
            <a:ext cx="10515600" cy="5532437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Перейти во вкладку «Подать заявление»</a:t>
            </a:r>
          </a:p>
          <a:p>
            <a:r>
              <a:rPr lang="ru-RU" b="1" dirty="0" smtClean="0"/>
              <a:t>Далее выбрать «Единое национальное тестирование» и выбрать тип тестирования:</a:t>
            </a:r>
          </a:p>
          <a:p>
            <a:r>
              <a:rPr lang="ru-RU" i="1" dirty="0" smtClean="0"/>
              <a:t>Выпускники организаций среднего образования текущего года</a:t>
            </a:r>
          </a:p>
          <a:p>
            <a:r>
              <a:rPr lang="ru-RU" b="1" dirty="0" smtClean="0"/>
              <a:t>Заполнить персональные данные:</a:t>
            </a:r>
          </a:p>
          <a:p>
            <a:r>
              <a:rPr lang="ru-RU" i="1" dirty="0" smtClean="0"/>
              <a:t>Ввести контактный телефон</a:t>
            </a:r>
          </a:p>
          <a:p>
            <a:r>
              <a:rPr lang="ru-RU" i="1" dirty="0" smtClean="0"/>
              <a:t>Выбрать гражданство из выпадающего списка</a:t>
            </a:r>
          </a:p>
          <a:p>
            <a:r>
              <a:rPr lang="ru-RU" i="1" dirty="0" smtClean="0"/>
              <a:t>Выбрать национальность из выпадающего списка</a:t>
            </a:r>
          </a:p>
          <a:p>
            <a:r>
              <a:rPr lang="ru-RU" i="1" dirty="0" smtClean="0"/>
              <a:t>Выбрать пол (мужской/женский)</a:t>
            </a:r>
          </a:p>
          <a:p>
            <a:r>
              <a:rPr lang="ru-RU" i="1" dirty="0" smtClean="0"/>
              <a:t>Выбрать наличие/отсутствие международного сертификата английского языка и балл</a:t>
            </a:r>
          </a:p>
          <a:p>
            <a:r>
              <a:rPr lang="ru-RU" i="1" dirty="0" smtClean="0"/>
              <a:t>Указать место обучения (область, район и наименование школы)</a:t>
            </a:r>
          </a:p>
          <a:p>
            <a:r>
              <a:rPr lang="ru-RU" i="1" dirty="0" smtClean="0"/>
              <a:t>Выбрать профильные предметы</a:t>
            </a:r>
          </a:p>
          <a:p>
            <a:r>
              <a:rPr lang="ru-RU" i="1" dirty="0" smtClean="0"/>
              <a:t>Выбрать язык сдачи тестирования</a:t>
            </a:r>
          </a:p>
          <a:p>
            <a:r>
              <a:rPr lang="ru-RU" i="1" dirty="0" smtClean="0"/>
              <a:t>Выбрать место тестирования</a:t>
            </a:r>
          </a:p>
          <a:p>
            <a:r>
              <a:rPr lang="ru-RU" i="1" dirty="0" smtClean="0"/>
              <a:t>Выбрать дату тестирования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598648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4747" y="844316"/>
            <a:ext cx="10515600" cy="5612239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После ввода полей необходимо ознакомиться с правилами проведения </a:t>
            </a:r>
            <a:r>
              <a:rPr lang="ru-RU" b="1" i="1" dirty="0" smtClean="0"/>
              <a:t>Единого национального тестирования</a:t>
            </a:r>
            <a:r>
              <a:rPr lang="ru-RU" dirty="0" smtClean="0"/>
              <a:t> и </a:t>
            </a:r>
            <a:r>
              <a:rPr lang="ru-RU" b="1" i="1" dirty="0" smtClean="0"/>
              <a:t>поставить галочку</a:t>
            </a:r>
            <a:r>
              <a:rPr lang="ru-RU" dirty="0" smtClean="0"/>
              <a:t> в знак подтверждения согласия.</a:t>
            </a:r>
          </a:p>
          <a:p>
            <a:r>
              <a:rPr lang="ru-RU" dirty="0" smtClean="0"/>
              <a:t>После согласия с правилами тестирования необходимо нажать на кнопку </a:t>
            </a:r>
            <a:r>
              <a:rPr lang="ru-RU" b="1" i="1" dirty="0" smtClean="0"/>
              <a:t>«Подать заявление»</a:t>
            </a:r>
            <a:r>
              <a:rPr lang="ru-RU" dirty="0" smtClean="0"/>
              <a:t>. На данном этапе откроется страница оплаты.</a:t>
            </a:r>
          </a:p>
          <a:p>
            <a:r>
              <a:rPr lang="ru-RU" b="1" i="1" dirty="0" smtClean="0"/>
              <a:t>Оплаты за тестирование можно произвести двумя способами</a:t>
            </a:r>
            <a:r>
              <a:rPr lang="ru-RU" dirty="0" smtClean="0"/>
              <a:t>:</a:t>
            </a:r>
          </a:p>
          <a:p>
            <a:r>
              <a:rPr lang="ru-RU" i="1" dirty="0" smtClean="0"/>
              <a:t>Через приложение Каспи </a:t>
            </a:r>
            <a:r>
              <a:rPr lang="ru-RU" dirty="0" smtClean="0"/>
              <a:t>(Инструкция по оплате представлена на рисунке)</a:t>
            </a:r>
          </a:p>
          <a:p>
            <a:r>
              <a:rPr lang="ru-RU" i="1" dirty="0" smtClean="0"/>
              <a:t>Онлайн-оплата </a:t>
            </a:r>
            <a:r>
              <a:rPr lang="ru-RU" dirty="0" smtClean="0"/>
              <a:t>При выборе данного способа оплаты необходимо нажать на кнопку «Оплатить» и ввести данные банковской карты. </a:t>
            </a:r>
            <a:r>
              <a:rPr lang="ru-RU" b="1" dirty="0" smtClean="0"/>
              <a:t>Для оплаты можно использовать любую действующую карту</a:t>
            </a:r>
          </a:p>
          <a:p>
            <a:r>
              <a:rPr lang="ru-RU" b="1" dirty="0" smtClean="0"/>
              <a:t>*</a:t>
            </a:r>
            <a:r>
              <a:rPr lang="ru-RU" b="1" i="1" dirty="0" smtClean="0"/>
              <a:t>Оплату необходимо произвести в течение 30 минут</a:t>
            </a:r>
          </a:p>
          <a:p>
            <a:r>
              <a:rPr lang="ru-RU" dirty="0" smtClean="0"/>
              <a:t>Для проверки статуса заказа и заявления необходимо нажать на кнопку </a:t>
            </a:r>
            <a:r>
              <a:rPr lang="ru-RU" b="1" dirty="0" smtClean="0"/>
              <a:t>«Обновить». </a:t>
            </a:r>
            <a:r>
              <a:rPr lang="ru-RU" dirty="0" smtClean="0"/>
              <a:t>Когда оплата будет произведена  и заявление будет зарегистрировано отобразиться кнопка </a:t>
            </a:r>
            <a:r>
              <a:rPr lang="ru-RU" b="1" dirty="0" smtClean="0"/>
              <a:t>«Далее».</a:t>
            </a:r>
          </a:p>
          <a:p>
            <a:r>
              <a:rPr lang="ru-RU" dirty="0" smtClean="0"/>
              <a:t>После нажатия кнопки «Далее» откроется история с заявлением, где будет указано место и время тестирования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93811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Моя история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После успешной подачи заявления во </a:t>
            </a:r>
            <a:r>
              <a:rPr lang="ru-RU" b="1" dirty="0" smtClean="0"/>
              <a:t>вкладке «Моя история» отобразиться карточка с основными данными о заявлении</a:t>
            </a:r>
          </a:p>
          <a:p>
            <a:r>
              <a:rPr lang="ru-RU" dirty="0" smtClean="0"/>
              <a:t>В случае, если </a:t>
            </a:r>
            <a:r>
              <a:rPr lang="ru-RU" i="1" dirty="0" smtClean="0"/>
              <a:t>необходимо изменить данные в заявлении</a:t>
            </a:r>
            <a:r>
              <a:rPr lang="ru-RU" dirty="0" smtClean="0"/>
              <a:t>, необходимо нажать на кнопку </a:t>
            </a:r>
            <a:r>
              <a:rPr lang="ru-RU" b="1" i="1" dirty="0" smtClean="0"/>
              <a:t>«Редактировать заявление»</a:t>
            </a:r>
          </a:p>
          <a:p>
            <a:r>
              <a:rPr lang="ru-RU" dirty="0" smtClean="0"/>
              <a:t>В случае, если </a:t>
            </a:r>
            <a:r>
              <a:rPr lang="ru-RU" i="1" dirty="0" smtClean="0"/>
              <a:t>необходимо удалить заявление</a:t>
            </a:r>
            <a:r>
              <a:rPr lang="ru-RU" dirty="0" smtClean="0"/>
              <a:t>, надо нажать на кнопку </a:t>
            </a:r>
            <a:r>
              <a:rPr lang="ru-RU" b="1" i="1" dirty="0" smtClean="0"/>
              <a:t>«Удалить заявление»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2579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Для того чтобы подать заявление на участие в ЕНТ необходимо: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адресной строке браузера ввести электронный адрес </a:t>
            </a:r>
            <a:r>
              <a:rPr lang="en-US" b="1" i="1" dirty="0" smtClean="0"/>
              <a:t>app.testcenter.kz</a:t>
            </a:r>
            <a:endParaRPr lang="ru-RU" b="1" i="1" dirty="0" smtClean="0"/>
          </a:p>
          <a:p>
            <a:r>
              <a:rPr lang="ru-RU" dirty="0" smtClean="0"/>
              <a:t>Выбрать нужный </a:t>
            </a:r>
            <a:r>
              <a:rPr lang="ru-RU" b="1" i="1" dirty="0" smtClean="0"/>
              <a:t>язык интерфейса </a:t>
            </a:r>
            <a:r>
              <a:rPr lang="ru-RU" dirty="0" smtClean="0"/>
              <a:t>(казахский/русский)</a:t>
            </a:r>
          </a:p>
          <a:p>
            <a:r>
              <a:rPr lang="ru-RU" b="1" i="1" dirty="0" smtClean="0"/>
              <a:t>Зарегистрироваться</a:t>
            </a:r>
            <a:r>
              <a:rPr lang="ru-RU" dirty="0" smtClean="0"/>
              <a:t> в приложении с помощью электронного адреса</a:t>
            </a:r>
          </a:p>
        </p:txBody>
      </p:sp>
    </p:spTree>
    <p:extLst>
      <p:ext uri="{BB962C8B-B14F-4D97-AF65-F5344CB8AC3E}">
        <p14:creationId xmlns:p14="http://schemas.microsoft.com/office/powerpoint/2010/main" val="3738899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Для регистрации необходимы следующие данные: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i="1" dirty="0" smtClean="0"/>
              <a:t>Электронный адрес </a:t>
            </a:r>
            <a:r>
              <a:rPr lang="ru-RU" dirty="0" smtClean="0"/>
              <a:t>(данный электронный адрес будет использоваться в качестве логина при авторизации в приложении)</a:t>
            </a:r>
          </a:p>
          <a:p>
            <a:r>
              <a:rPr lang="ru-RU" dirty="0" smtClean="0"/>
              <a:t>После введения данных необходимо нажать на кнопку </a:t>
            </a:r>
            <a:r>
              <a:rPr lang="ru-RU" b="1" i="1" dirty="0" smtClean="0"/>
              <a:t>«Зарегистрироваться»</a:t>
            </a:r>
          </a:p>
          <a:p>
            <a:r>
              <a:rPr lang="ru-RU" dirty="0" smtClean="0"/>
              <a:t>Далее на указанный электронный адрес будет </a:t>
            </a:r>
            <a:r>
              <a:rPr lang="ru-RU" b="1" i="1" dirty="0" smtClean="0"/>
              <a:t>отправлено письмо с ссылкой </a:t>
            </a:r>
            <a:r>
              <a:rPr lang="ru-RU" dirty="0" smtClean="0"/>
              <a:t>для подтверждения электронного адреса</a:t>
            </a:r>
          </a:p>
          <a:p>
            <a:r>
              <a:rPr lang="ru-RU" dirty="0" smtClean="0"/>
              <a:t>Далее пройти по ссылке указанной в этом письме. В случае, если письма нет в папке </a:t>
            </a:r>
            <a:r>
              <a:rPr lang="ru-RU" b="1" i="1" dirty="0" smtClean="0"/>
              <a:t>«Входящие»</a:t>
            </a:r>
            <a:r>
              <a:rPr lang="ru-RU" dirty="0" smtClean="0"/>
              <a:t>, надо проверить папки </a:t>
            </a:r>
            <a:r>
              <a:rPr lang="ru-RU" b="1" i="1" dirty="0" smtClean="0"/>
              <a:t>«Спам» </a:t>
            </a:r>
            <a:r>
              <a:rPr lang="ru-RU" dirty="0" smtClean="0"/>
              <a:t>и </a:t>
            </a:r>
            <a:r>
              <a:rPr lang="ru-RU" b="1" i="1" dirty="0" smtClean="0"/>
              <a:t>«Вся почта»</a:t>
            </a:r>
          </a:p>
          <a:p>
            <a:r>
              <a:rPr lang="ru-RU" b="1" i="1" dirty="0" smtClean="0"/>
              <a:t>*Если письмо не пришло, позвоните по телефону 8(7172)695069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2891076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Для заполнения данных необходимо: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Нажать на кнопку </a:t>
            </a:r>
            <a:r>
              <a:rPr lang="ru-RU" b="1" i="1" dirty="0" smtClean="0"/>
              <a:t>«Подтвердить электронную почту» </a:t>
            </a:r>
            <a:r>
              <a:rPr lang="ru-RU" dirty="0" smtClean="0"/>
              <a:t>и перейти на страницу для заполнения данных</a:t>
            </a:r>
          </a:p>
          <a:p>
            <a:r>
              <a:rPr lang="ru-RU" dirty="0" smtClean="0"/>
              <a:t>*Для получения ФИО сделайте поиск по </a:t>
            </a:r>
            <a:r>
              <a:rPr lang="ru-RU" b="1" dirty="0" smtClean="0"/>
              <a:t>ИИН</a:t>
            </a:r>
            <a:r>
              <a:rPr lang="ru-RU" dirty="0" smtClean="0"/>
              <a:t> с помощью кнопки поиска. Далее нажмите </a:t>
            </a:r>
            <a:r>
              <a:rPr lang="ru-RU" b="1" dirty="0" smtClean="0"/>
              <a:t>«Сохранить» </a:t>
            </a:r>
            <a:r>
              <a:rPr lang="ru-RU" dirty="0" smtClean="0"/>
              <a:t>и перейти на страницу </a:t>
            </a:r>
            <a:r>
              <a:rPr lang="ru-RU" b="1" dirty="0" smtClean="0"/>
              <a:t>«Мой профиль»</a:t>
            </a:r>
          </a:p>
          <a:p>
            <a:r>
              <a:rPr lang="ru-RU" dirty="0" smtClean="0"/>
              <a:t>* Регистрация будет считаться завершенной только после подтверждения электронного адреса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0483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8416"/>
          </a:xfrm>
        </p:spPr>
        <p:txBody>
          <a:bodyPr/>
          <a:lstStyle/>
          <a:p>
            <a:pPr algn="ctr"/>
            <a:r>
              <a:rPr lang="ru-RU" dirty="0" smtClean="0"/>
              <a:t>Для авторизации необходимо: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01878"/>
            <a:ext cx="10515600" cy="4351338"/>
          </a:xfrm>
        </p:spPr>
        <p:txBody>
          <a:bodyPr/>
          <a:lstStyle/>
          <a:p>
            <a:r>
              <a:rPr lang="ru-RU" b="1" i="1" dirty="0" smtClean="0"/>
              <a:t>Ввести электронный адрес</a:t>
            </a:r>
            <a:r>
              <a:rPr lang="ru-RU" dirty="0" smtClean="0"/>
              <a:t>, с помощью которого тестируемый зарегистрировался в данном приложении, и </a:t>
            </a:r>
            <a:r>
              <a:rPr lang="ru-RU" b="1" i="1" dirty="0" smtClean="0"/>
              <a:t>пароль</a:t>
            </a:r>
          </a:p>
          <a:p>
            <a:r>
              <a:rPr lang="ru-RU" dirty="0" smtClean="0"/>
              <a:t>Нажать на кнопку </a:t>
            </a:r>
            <a:r>
              <a:rPr lang="ru-RU" b="1" i="1" dirty="0" smtClean="0"/>
              <a:t>«Войти»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1931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 случае, если забыли пароль, необходимо: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Нажать на кнопку «Забыли пароль»</a:t>
            </a:r>
          </a:p>
          <a:p>
            <a:r>
              <a:rPr lang="ru-RU" dirty="0" smtClean="0"/>
              <a:t>Указать электронный адрес, с помощью которого тестируемый был зарегистрирован в приложении, и нажать на кнопку «Восстановить»</a:t>
            </a:r>
          </a:p>
          <a:p>
            <a:r>
              <a:rPr lang="ru-RU" dirty="0" smtClean="0"/>
              <a:t>Далее на указанный адрес будет </a:t>
            </a:r>
            <a:r>
              <a:rPr lang="ru-RU" b="1" i="1" dirty="0" smtClean="0"/>
              <a:t>отправлено письмо с ссылкой </a:t>
            </a:r>
            <a:r>
              <a:rPr lang="ru-RU" dirty="0" smtClean="0"/>
              <a:t>для смены пароля. В случае, если письма нет в папке </a:t>
            </a:r>
            <a:r>
              <a:rPr lang="ru-RU" b="1" i="1" dirty="0" smtClean="0"/>
              <a:t>«Входящие»</a:t>
            </a:r>
            <a:r>
              <a:rPr lang="ru-RU" dirty="0" smtClean="0"/>
              <a:t>, надо проверить папки </a:t>
            </a:r>
            <a:r>
              <a:rPr lang="ru-RU" b="1" i="1" dirty="0" smtClean="0"/>
              <a:t>«Спам» </a:t>
            </a:r>
            <a:r>
              <a:rPr lang="ru-RU" dirty="0" smtClean="0"/>
              <a:t>и </a:t>
            </a:r>
            <a:r>
              <a:rPr lang="ru-RU" b="1" i="1" dirty="0" smtClean="0"/>
              <a:t>«Вся почта»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2754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Мой профиль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Нажав на кнопку «Войти», тестируемый попадает на главную страницу «Мой профиль», которая содержит:</a:t>
            </a:r>
          </a:p>
          <a:p>
            <a:r>
              <a:rPr lang="ru-RU" i="1" dirty="0" smtClean="0"/>
              <a:t>логотип и название </a:t>
            </a:r>
            <a:r>
              <a:rPr lang="ru-RU" dirty="0" smtClean="0"/>
              <a:t>Национального центра тестирования </a:t>
            </a:r>
          </a:p>
          <a:p>
            <a:r>
              <a:rPr lang="ru-RU" i="1" dirty="0" smtClean="0"/>
              <a:t>кнопку </a:t>
            </a:r>
            <a:r>
              <a:rPr lang="ru-RU" dirty="0" smtClean="0"/>
              <a:t>для смены языкового интерфейса</a:t>
            </a:r>
            <a:r>
              <a:rPr lang="ru-RU" i="1" dirty="0" smtClean="0"/>
              <a:t>, </a:t>
            </a:r>
          </a:p>
          <a:p>
            <a:r>
              <a:rPr lang="ru-RU" i="1" dirty="0" smtClean="0"/>
              <a:t>боковое меню </a:t>
            </a:r>
            <a:r>
              <a:rPr lang="ru-RU" dirty="0" smtClean="0"/>
              <a:t>с пунктами: Мой профиль, Подать Заявление, Моя история, Выход</a:t>
            </a:r>
          </a:p>
        </p:txBody>
      </p:sp>
    </p:spTree>
    <p:extLst>
      <p:ext uri="{BB962C8B-B14F-4D97-AF65-F5344CB8AC3E}">
        <p14:creationId xmlns:p14="http://schemas.microsoft.com/office/powerpoint/2010/main" val="1288184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1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Страница «Мой профиль» содержит следующую информацию: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48215"/>
            <a:ext cx="10515600" cy="5542156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Мои данные: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>ФИО тестируемого</a:t>
            </a:r>
          </a:p>
          <a:p>
            <a:r>
              <a:rPr lang="ru-RU" i="1" dirty="0" smtClean="0"/>
              <a:t>Контактный телефон</a:t>
            </a:r>
          </a:p>
          <a:p>
            <a:r>
              <a:rPr lang="ru-RU" i="1" dirty="0" smtClean="0"/>
              <a:t>ИИН</a:t>
            </a:r>
          </a:p>
          <a:p>
            <a:r>
              <a:rPr lang="ru-RU" i="1" dirty="0" smtClean="0"/>
              <a:t>Кнопку «</a:t>
            </a:r>
            <a:r>
              <a:rPr lang="ru-RU" i="1" dirty="0" err="1"/>
              <a:t>Р</a:t>
            </a:r>
            <a:r>
              <a:rPr lang="ru-RU" i="1" dirty="0" err="1" smtClean="0"/>
              <a:t>едакировать</a:t>
            </a:r>
            <a:r>
              <a:rPr lang="ru-RU" i="1" dirty="0" smtClean="0"/>
              <a:t>» </a:t>
            </a:r>
            <a:r>
              <a:rPr lang="ru-RU" dirty="0" smtClean="0"/>
              <a:t>для возможности отредактировать данные блока «Мои данные»</a:t>
            </a:r>
          </a:p>
          <a:p>
            <a:r>
              <a:rPr lang="ru-RU" b="1" dirty="0" smtClean="0"/>
              <a:t>Безопасность:</a:t>
            </a:r>
          </a:p>
          <a:p>
            <a:r>
              <a:rPr lang="ru-RU" i="1" dirty="0" smtClean="0"/>
              <a:t>Электронный адрес</a:t>
            </a:r>
          </a:p>
          <a:p>
            <a:r>
              <a:rPr lang="ru-RU" i="1" dirty="0" smtClean="0"/>
              <a:t>Кнопка «Редактировать электронный адрес»</a:t>
            </a:r>
            <a:r>
              <a:rPr lang="ru-RU" dirty="0" smtClean="0"/>
              <a:t>, для того, чтобы изменить электронный адрес, необходимо указать новый электронный адрес и ввести текущий пароль</a:t>
            </a:r>
          </a:p>
          <a:p>
            <a:r>
              <a:rPr lang="ru-RU" dirty="0" smtClean="0"/>
              <a:t>*Для того чтобы завершить изменение электронного адреса, новый электронный адрес необходимо подтвердить через письмо, которое будет отправлено на новый электронный адрес, и авторизоваться с помощью нового логина.</a:t>
            </a:r>
          </a:p>
          <a:p>
            <a:r>
              <a:rPr lang="ru-RU" dirty="0" smtClean="0"/>
              <a:t>* Кнопка «Редактирование пароля» необходима для того, чтобы сменить пароль и повторить ввод нового пароля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2053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Необходимо: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Внимательно ознакомиться с информацией, </a:t>
            </a:r>
            <a:r>
              <a:rPr lang="ru-RU" b="1" i="1" dirty="0" smtClean="0"/>
              <a:t>выделенной красным шрифтом!</a:t>
            </a:r>
          </a:p>
          <a:p>
            <a:r>
              <a:rPr lang="ru-RU" dirty="0" smtClean="0"/>
              <a:t>Обратиться по </a:t>
            </a:r>
            <a:r>
              <a:rPr lang="ru-RU" b="1" i="1" dirty="0" smtClean="0"/>
              <a:t>указанным контактам</a:t>
            </a:r>
            <a:r>
              <a:rPr lang="ru-RU" dirty="0" smtClean="0"/>
              <a:t>, если возникнут вопросы по организации тестирования и по работе веб-приложения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658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638</Words>
  <Application>Microsoft Office PowerPoint</Application>
  <PresentationFormat>Широкоэкранный</PresentationFormat>
  <Paragraphs>66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Презентация PowerPoint</vt:lpstr>
      <vt:lpstr>Для того чтобы подать заявление на участие в ЕНТ необходимо:</vt:lpstr>
      <vt:lpstr>Для регистрации необходимы следующие данные:</vt:lpstr>
      <vt:lpstr>Для заполнения данных необходимо:</vt:lpstr>
      <vt:lpstr>Для авторизации необходимо:</vt:lpstr>
      <vt:lpstr>В случае, если забыли пароль, необходимо:</vt:lpstr>
      <vt:lpstr>Мой профиль</vt:lpstr>
      <vt:lpstr>Страница «Мой профиль» содержит следующую информацию: </vt:lpstr>
      <vt:lpstr>Необходимо:</vt:lpstr>
      <vt:lpstr>Для того, чтобы подать заявления на участие в ЕНТ, необходимо: </vt:lpstr>
      <vt:lpstr>Презентация PowerPoint</vt:lpstr>
      <vt:lpstr>Моя история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426</dc:creator>
  <cp:lastModifiedBy>426</cp:lastModifiedBy>
  <cp:revision>11</cp:revision>
  <dcterms:created xsi:type="dcterms:W3CDTF">2021-03-09T11:07:59Z</dcterms:created>
  <dcterms:modified xsi:type="dcterms:W3CDTF">2021-03-09T12:39:37Z</dcterms:modified>
</cp:coreProperties>
</file>