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57" r:id="rId4"/>
    <p:sldId id="258" r:id="rId5"/>
    <p:sldId id="266" r:id="rId6"/>
    <p:sldId id="265" r:id="rId7"/>
    <p:sldId id="259" r:id="rId8"/>
    <p:sldId id="260" r:id="rId9"/>
    <p:sldId id="261" r:id="rId10"/>
    <p:sldId id="262" r:id="rId11"/>
    <p:sldId id="263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A7BAA-B0AD-463B-A414-EF8719623472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500E6-F070-4BFB-99CC-4FA3081FC7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5957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A7BAA-B0AD-463B-A414-EF8719623472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500E6-F070-4BFB-99CC-4FA3081FC7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4111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A7BAA-B0AD-463B-A414-EF8719623472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500E6-F070-4BFB-99CC-4FA3081FC7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95406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A7BAA-B0AD-463B-A414-EF8719623472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500E6-F070-4BFB-99CC-4FA3081FC746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066247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A7BAA-B0AD-463B-A414-EF8719623472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500E6-F070-4BFB-99CC-4FA3081FC7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3322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A7BAA-B0AD-463B-A414-EF8719623472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500E6-F070-4BFB-99CC-4FA3081FC7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41363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A7BAA-B0AD-463B-A414-EF8719623472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500E6-F070-4BFB-99CC-4FA3081FC7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69629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A7BAA-B0AD-463B-A414-EF8719623472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500E6-F070-4BFB-99CC-4FA3081FC7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9291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A7BAA-B0AD-463B-A414-EF8719623472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500E6-F070-4BFB-99CC-4FA3081FC7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284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A7BAA-B0AD-463B-A414-EF8719623472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500E6-F070-4BFB-99CC-4FA3081FC7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1146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A7BAA-B0AD-463B-A414-EF8719623472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500E6-F070-4BFB-99CC-4FA3081FC7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8509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A7BAA-B0AD-463B-A414-EF8719623472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500E6-F070-4BFB-99CC-4FA3081FC7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5738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A7BAA-B0AD-463B-A414-EF8719623472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500E6-F070-4BFB-99CC-4FA3081FC7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1743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A7BAA-B0AD-463B-A414-EF8719623472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500E6-F070-4BFB-99CC-4FA3081FC7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6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A7BAA-B0AD-463B-A414-EF8719623472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500E6-F070-4BFB-99CC-4FA3081FC7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035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A7BAA-B0AD-463B-A414-EF8719623472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500E6-F070-4BFB-99CC-4FA3081FC7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6964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A7BAA-B0AD-463B-A414-EF8719623472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500E6-F070-4BFB-99CC-4FA3081FC7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978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EB3A7BAA-B0AD-463B-A414-EF8719623472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F6B500E6-F070-4BFB-99CC-4FA3081FC7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157614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22799" y="808038"/>
            <a:ext cx="7391401" cy="3294062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Энциклопедии. Словари. </a:t>
            </a:r>
            <a:br>
              <a:rPr lang="ru-RU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Справочники</a:t>
            </a:r>
            <a:endParaRPr lang="ru-RU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29200" y="4772818"/>
            <a:ext cx="6743700" cy="1655762"/>
          </a:xfrm>
        </p:spPr>
        <p:txBody>
          <a:bodyPr>
            <a:normAutofit fontScale="92500" lnSpcReduction="20000"/>
          </a:bodyPr>
          <a:lstStyle/>
          <a:p>
            <a:r>
              <a:rPr lang="ru-RU" sz="3600" b="1" dirty="0" smtClean="0">
                <a:solidFill>
                  <a:srgbClr val="7030A0"/>
                </a:solidFill>
                <a:cs typeface="Aharoni" panose="02010803020104030203" pitchFamily="2" charset="-79"/>
              </a:rPr>
              <a:t>Виртуальный путеводитель</a:t>
            </a:r>
          </a:p>
          <a:p>
            <a:r>
              <a:rPr lang="ru-RU" sz="3600" b="1" dirty="0" smtClean="0">
                <a:solidFill>
                  <a:srgbClr val="7030A0"/>
                </a:solidFill>
                <a:cs typeface="Aharoni" panose="02010803020104030203" pitchFamily="2" charset="-79"/>
              </a:rPr>
              <a:t>СОШ № 5 </a:t>
            </a:r>
          </a:p>
          <a:p>
            <a:r>
              <a:rPr lang="ru-RU" sz="3600" b="1" dirty="0" smtClean="0">
                <a:solidFill>
                  <a:srgbClr val="7030A0"/>
                </a:solidFill>
                <a:cs typeface="Aharoni" panose="02010803020104030203" pitchFamily="2" charset="-79"/>
              </a:rPr>
              <a:t>школьная библиотека</a:t>
            </a:r>
            <a:endParaRPr lang="ru-RU" sz="3600" b="1" dirty="0">
              <a:solidFill>
                <a:srgbClr val="7030A0"/>
              </a:solidFill>
              <a:cs typeface="Aharoni" panose="02010803020104030203" pitchFamily="2" charset="-79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300" y="711200"/>
            <a:ext cx="4254499" cy="571738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39263634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4532" y="2695721"/>
            <a:ext cx="5610108" cy="405923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7304" y="203200"/>
            <a:ext cx="3426765" cy="23749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5200" y="203200"/>
            <a:ext cx="5590899" cy="655175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35640925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95" y="88900"/>
            <a:ext cx="10353762" cy="800100"/>
          </a:xfrm>
        </p:spPr>
        <p:txBody>
          <a:bodyPr>
            <a:normAutofit fontScale="90000"/>
          </a:bodyPr>
          <a:lstStyle/>
          <a:p>
            <a:r>
              <a:rPr lang="ru-RU" sz="5400" b="1" dirty="0" smtClean="0">
                <a:solidFill>
                  <a:srgbClr val="7030A0"/>
                </a:solidFill>
                <a:cs typeface="Aharoni" panose="02010803020104030203" pitchFamily="2" charset="-79"/>
              </a:rPr>
              <a:t>Что это за книги?</a:t>
            </a:r>
            <a:endParaRPr lang="ru-RU" sz="5400" b="1" dirty="0">
              <a:solidFill>
                <a:srgbClr val="7030A0"/>
              </a:solidFill>
              <a:cs typeface="Aharoni" panose="02010803020104030203" pitchFamily="2" charset="-79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751" t="9561" r="3122" b="24958"/>
          <a:stretch/>
        </p:blipFill>
        <p:spPr>
          <a:xfrm>
            <a:off x="3620483" y="1333499"/>
            <a:ext cx="4978400" cy="51181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r="3153" b="9578"/>
          <a:stretch/>
        </p:blipFill>
        <p:spPr>
          <a:xfrm>
            <a:off x="430212" y="1333499"/>
            <a:ext cx="2706688" cy="511809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3200" y="1333500"/>
            <a:ext cx="2882900" cy="51181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355212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33700" y="165100"/>
            <a:ext cx="9017000" cy="6578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944" y="165100"/>
            <a:ext cx="2748756" cy="64135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49636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796" y="469901"/>
            <a:ext cx="10658562" cy="604795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311400" y="1860826"/>
            <a:ext cx="8267700" cy="4058751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13703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05399" y="609600"/>
            <a:ext cx="5422901" cy="97045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3272" t="6122" r="12303" b="7802"/>
          <a:stretch/>
        </p:blipFill>
        <p:spPr>
          <a:xfrm>
            <a:off x="4483101" y="241300"/>
            <a:ext cx="6784456" cy="634999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400" y="1897550"/>
            <a:ext cx="3073400" cy="400795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4114057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7178" t="15517" r="10220" b="15164"/>
          <a:stretch/>
        </p:blipFill>
        <p:spPr>
          <a:xfrm>
            <a:off x="2971800" y="520700"/>
            <a:ext cx="5156199" cy="59182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11" y="1724025"/>
            <a:ext cx="2657475" cy="347027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2831" y="1824525"/>
            <a:ext cx="3621338" cy="34671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55514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195" y="292100"/>
            <a:ext cx="8268305" cy="901700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rgbClr val="7030A0"/>
                </a:solidFill>
                <a:cs typeface="Aharoni" panose="02010803020104030203" pitchFamily="2" charset="-79"/>
              </a:rPr>
              <a:t>Первые  энциклопедии</a:t>
            </a:r>
            <a:endParaRPr lang="ru-RU" sz="5400" b="1" dirty="0">
              <a:solidFill>
                <a:srgbClr val="7030A0"/>
              </a:solidFill>
              <a:cs typeface="Aharoni" panose="02010803020104030203" pitchFamily="2" charset="-79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8196" y="1465751"/>
            <a:ext cx="8268304" cy="51636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473594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0100" y="520700"/>
            <a:ext cx="10591800" cy="58927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326620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3096"/>
          <a:stretch/>
        </p:blipFill>
        <p:spPr>
          <a:xfrm>
            <a:off x="3101544" y="552450"/>
            <a:ext cx="5978263" cy="60833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775" y="2560637"/>
            <a:ext cx="2482262" cy="35274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r="2705" b="5021"/>
          <a:stretch/>
        </p:blipFill>
        <p:spPr>
          <a:xfrm>
            <a:off x="9271001" y="165100"/>
            <a:ext cx="2793999" cy="3429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3515371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2640"/>
          <a:stretch/>
        </p:blipFill>
        <p:spPr>
          <a:xfrm>
            <a:off x="6197600" y="177800"/>
            <a:ext cx="5405803" cy="63754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49" y="762000"/>
            <a:ext cx="3905151" cy="54101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318551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95" y="0"/>
            <a:ext cx="10353762" cy="1066800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7030A0"/>
                </a:solidFill>
                <a:cs typeface="Aharoni" panose="02010803020104030203" pitchFamily="2" charset="-79"/>
              </a:rPr>
              <a:t>Принципы библиотечных уроков</a:t>
            </a:r>
            <a:endParaRPr lang="ru-RU" sz="4800" b="1" dirty="0">
              <a:solidFill>
                <a:srgbClr val="7030A0"/>
              </a:solidFill>
              <a:cs typeface="Aharoni" panose="02010803020104030203" pitchFamily="2" charset="-79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4576" y="2363788"/>
            <a:ext cx="1876425" cy="24384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6250" t="25031" r="8854" b="18143"/>
          <a:stretch/>
        </p:blipFill>
        <p:spPr>
          <a:xfrm>
            <a:off x="2738950" y="1290638"/>
            <a:ext cx="6464300" cy="521969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9600" y="1497013"/>
            <a:ext cx="2514600" cy="48069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848457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ланец">
  <a:themeElements>
    <a:clrScheme name="Сланец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Сланец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анец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TM04033929[[fn=Сланец]]</Template>
  <TotalTime>46</TotalTime>
  <Words>21</Words>
  <Application>Microsoft Office PowerPoint</Application>
  <PresentationFormat>Широкоэкранный</PresentationFormat>
  <Paragraphs>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Aharoni</vt:lpstr>
      <vt:lpstr>Bookman Old Style</vt:lpstr>
      <vt:lpstr>Calisto MT</vt:lpstr>
      <vt:lpstr>Trebuchet MS</vt:lpstr>
      <vt:lpstr>Wingdings 2</vt:lpstr>
      <vt:lpstr>Сланец</vt:lpstr>
      <vt:lpstr>Энциклопедии. Словари.  Справочники</vt:lpstr>
      <vt:lpstr>Презентация PowerPoint</vt:lpstr>
      <vt:lpstr>Презентация PowerPoint</vt:lpstr>
      <vt:lpstr>Презентация PowerPoint</vt:lpstr>
      <vt:lpstr>Первые  энциклопедии</vt:lpstr>
      <vt:lpstr>Презентация PowerPoint</vt:lpstr>
      <vt:lpstr>Презентация PowerPoint</vt:lpstr>
      <vt:lpstr>Презентация PowerPoint</vt:lpstr>
      <vt:lpstr>Принципы библиотечных уроков</vt:lpstr>
      <vt:lpstr>Презентация PowerPoint</vt:lpstr>
      <vt:lpstr>Что это за книги?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6</cp:revision>
  <dcterms:created xsi:type="dcterms:W3CDTF">2021-02-08T10:10:43Z</dcterms:created>
  <dcterms:modified xsi:type="dcterms:W3CDTF">2021-02-08T10:57:19Z</dcterms:modified>
</cp:coreProperties>
</file>