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2" d="100"/>
          <a:sy n="52" d="100"/>
        </p:scale>
        <p:origin x="84" y="8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771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4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7709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886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3696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518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516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01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48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227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95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60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005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66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4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08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AD2B8-C852-4900-8CFB-C617CEF6106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25C281-33BA-48A3-95C0-60C69CDC6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97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6995" y="205273"/>
            <a:ext cx="10506269" cy="615822"/>
          </a:xfrm>
        </p:spPr>
        <p:txBody>
          <a:bodyPr>
            <a:normAutofit fontScale="90000"/>
          </a:bodyPr>
          <a:lstStyle/>
          <a:p>
            <a:pPr lvl="0" algn="r"/>
            <a:r>
              <a:rPr lang="ru-RU" sz="3600" b="1" dirty="0"/>
              <a:t>Советы психолога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2431" y="797669"/>
            <a:ext cx="10860833" cy="5542384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Советы </a:t>
            </a:r>
            <a:r>
              <a:rPr lang="ru-RU" sz="4800" b="1" dirty="0">
                <a:solidFill>
                  <a:srgbClr val="0070C0"/>
                </a:solidFill>
              </a:rPr>
              <a:t>учащимся или несколько универсальных рецептов для более успешной тактики выполнения </a:t>
            </a:r>
            <a:r>
              <a:rPr lang="ru-RU" sz="4800" b="1" dirty="0" smtClean="0">
                <a:solidFill>
                  <a:srgbClr val="0070C0"/>
                </a:solidFill>
              </a:rPr>
              <a:t>тестирования</a:t>
            </a:r>
          </a:p>
          <a:p>
            <a:r>
              <a:rPr lang="ru-RU" sz="5400" dirty="0">
                <a:solidFill>
                  <a:srgbClr val="0070C0"/>
                </a:solidFill>
              </a:rPr>
              <a:t> </a:t>
            </a:r>
            <a:endParaRPr lang="ru-RU" sz="5400" dirty="0" smtClean="0">
              <a:solidFill>
                <a:srgbClr val="0070C0"/>
              </a:solidFill>
            </a:endParaRPr>
          </a:p>
          <a:p>
            <a:endParaRPr lang="ru-RU" sz="54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5" name="Рисунок 4" descr="https://sun9-3.userapi.com/c847124/v847124874/18980e/8a8JhqgVUjc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91"/>
          <a:stretch/>
        </p:blipFill>
        <p:spPr bwMode="auto">
          <a:xfrm>
            <a:off x="7242679" y="3820257"/>
            <a:ext cx="4420585" cy="25197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1471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3527" y="466530"/>
            <a:ext cx="9730272" cy="5710433"/>
          </a:xfrm>
        </p:spPr>
        <p:txBody>
          <a:bodyPr/>
          <a:lstStyle/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Сосредоточься! После выполнения предварительной части тестирования (заполнения бланков) постарайся сосредоточиться и забыть про окружающих. Для тебя должны существовать только текст задания и часы. Торопись не спеша! Рамки времени не должны влиять на качество твоих ответов. Перед тем, как вписать ответ, перечитай ответ дважды и убедись, что правильно понял задание. 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Начни с лёгкого! Начни отвечать на те вопросы, в знании которых ты не сомневаешься, не останавливайся на тех, которые могут вызвать долгие раздумья. Тогда ты успокоишься, голова начнёт работать более ясно и чётко, и ты войдёшь в рабочий ритм. Ты как бы освободишься от нервозности, и вся энергия потом будет направлена на более трудные вопросы. 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585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0302" y="354563"/>
            <a:ext cx="10524931" cy="6307494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Надо научиться пропускать трудные или непонятные задания. Помни: в тексте всегда найдутся такие вопросы, с которыми ты обязательно справишься.  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Думай только о текущем задании! Когда ты видишь новое задание, забудь всё, что было в предыдущем. Как правило, задания в текстах не связаны друг с другом, поэтому задания, которые ты применил в одном, как правило, не помогают, а только мешают сконцентрироваться и правильно решить новое задание. Этот совет даёт тебе и другой бесценный психологический эффект – забудь о неудаче в прошлом задании. Думай только о том, что каждое новое задание – это шанс набрать очки. </a:t>
            </a:r>
          </a:p>
          <a:p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https://im0-tub-ru.yandex.net/i?id=1fb0e240804454e0a4bfc4e541bd0b2c-l&amp;ref=rim&amp;n=13&amp;w=884&amp;h=1080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920" b="7601"/>
          <a:stretch/>
        </p:blipFill>
        <p:spPr bwMode="auto">
          <a:xfrm>
            <a:off x="8565469" y="5245677"/>
            <a:ext cx="1231674" cy="14163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2159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6203" y="354563"/>
            <a:ext cx="10095723" cy="612088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Читай задание до конца! Спешка не должна приводить к тому, что ты стараешься понять условие задания «по первым словам» и достраиваешь концовку задания в собственном воображении. Это верный способ совершить досадные ошибки в самых лёгких вопросах. 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Исключай! Многие задания можно быстрее решить, если не искать сразу правильного ответа, а последовательно исключать те, которые явно не подходят. Метод исключения позволяет в итоге сконцентрировать внимание на одном-двух вариантах, а не на пяти.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s://cf2.ppt-online.org/files2/slide/j/jYbGWg53KMTNIsOXCVLhPE8teHSopAaJFUvum2yZ1/slide-9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9146" r="50986" b="11387"/>
          <a:stretch/>
        </p:blipFill>
        <p:spPr bwMode="auto">
          <a:xfrm>
            <a:off x="8727233" y="4532345"/>
            <a:ext cx="1828800" cy="19431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71647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2188" y="522514"/>
            <a:ext cx="10058400" cy="5766319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Запланируй два круга! Рассчитай время так, чтобы за две трети всего отведённого времени пройтись по всем лёгким заданиям (первый круг). Тогда ты успеешь набрать максимум очков на тех заданиях, а потом спокойно вернуться и подумать над трудными, которые тебе вначале пришлось пропустить. 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Проверь! Оставь время для проверки своей работы, хотя бы, чтобы успеть пробежать глазами и заметить явные ошибки. </a:t>
            </a:r>
          </a:p>
          <a:p>
            <a:endParaRPr lang="ru-RU" dirty="0"/>
          </a:p>
        </p:txBody>
      </p:sp>
      <p:pic>
        <p:nvPicPr>
          <p:cNvPr id="4" name="Рисунок 3" descr="http://rechitsa-sosh.obr57.ru/media/ckeditor/rechitsa-sosh-adm/2020/11/20/sovety_vypusknikam_2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52" t="18662" r="4577" b="15790"/>
          <a:stretch/>
        </p:blipFill>
        <p:spPr bwMode="auto">
          <a:xfrm>
            <a:off x="7579029" y="4795546"/>
            <a:ext cx="1363345" cy="18478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94693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6833" y="578498"/>
            <a:ext cx="10151705" cy="559846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Угадывай! Если ты не уверен в выборе ответа, то интуитивно можешь предпочесть какой-то ответ другим. При этом выбирай такой вариант, который, на твой взгляд, имеет большую вероятность. 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 огорчайся! Стремись выполнить все задания, но помни, что на практике это не реально. Учитывай, что тестовые задания рассчитаны на максимальный уровень трудности, и количество решенных тобой заданий вполне может оказаться достаточным для хорошей оценки. </a:t>
            </a:r>
          </a:p>
          <a:p>
            <a:endParaRPr lang="ru-RU" dirty="0"/>
          </a:p>
        </p:txBody>
      </p:sp>
      <p:pic>
        <p:nvPicPr>
          <p:cNvPr id="4" name="Рисунок 3" descr="https://ds04.infourok.ru/uploads/ex/077c/000264f3-576aa803/img5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53" t="33352" r="17415" b="2717"/>
          <a:stretch/>
        </p:blipFill>
        <p:spPr bwMode="auto">
          <a:xfrm>
            <a:off x="7632439" y="4484623"/>
            <a:ext cx="2836507" cy="204680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68515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2187" y="503854"/>
            <a:ext cx="10207691" cy="617686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Во время самого тестирования лучше не употреблять жидкость, потому что это усиливает желудочную деятельность, ослабляя интеллектуальные процессы. Стакан воды рекомендуется выпить за 20 минут до начала, чтобы стабилизировать дыхание и уравновесить нервную систему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 algn="r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Педагог-психолог: Гессе С.В.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https://cdnpdf.com/3/3/0/9/0/2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771" y="2628615"/>
            <a:ext cx="5587567" cy="33243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287999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</TotalTime>
  <Words>269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Советы психолога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Советы психолога</dc:title>
  <dc:creator>Svetlana</dc:creator>
  <cp:lastModifiedBy>Svetlana</cp:lastModifiedBy>
  <cp:revision>10</cp:revision>
  <dcterms:created xsi:type="dcterms:W3CDTF">2021-03-01T12:47:08Z</dcterms:created>
  <dcterms:modified xsi:type="dcterms:W3CDTF">2021-03-02T11:26:10Z</dcterms:modified>
</cp:coreProperties>
</file>