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7" r:id="rId6"/>
    <p:sldId id="266" r:id="rId7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188" y="-4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1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2850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89560"/>
            <a:ext cx="8568952" cy="4411653"/>
            <a:chOff x="1185625" y="430729"/>
            <a:chExt cx="10170625" cy="6255753"/>
          </a:xfrm>
        </p:grpSpPr>
        <p:sp>
          <p:nvSpPr>
            <p:cNvPr id="5" name="TextBox 4"/>
            <p:cNvSpPr txBox="1"/>
            <p:nvPr/>
          </p:nvSpPr>
          <p:spPr>
            <a:xfrm>
              <a:off x="1869365" y="430729"/>
              <a:ext cx="9401418" cy="785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ҚАЗАҚСТАН РЕСПУБЛИКАСЫ БІЛІМ ЖӘНЕ ҒЫЛЫМ МИНИСТРЛІГІ</a:t>
              </a:r>
            </a:p>
            <a:p>
              <a:pPr algn="ctr"/>
              <a:r>
                <a:rPr lang="kk-KZ" sz="15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ҰЛТТЫҚ ТЕСТІЛЕУ ОРТАЛЫҒЫ</a:t>
              </a:r>
              <a:endParaRPr lang="ru-RU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85625" y="3054243"/>
              <a:ext cx="10170625" cy="10037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ko-KR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11(12) СЫНЫП БІЛІМ АЛУШЫЛАРЫН ҚОРЫТЫНДЫ АТТЕСТАТТАУ </a:t>
              </a:r>
            </a:p>
            <a:p>
              <a:pPr algn="ctr"/>
              <a:r>
                <a:rPr lang="kk-KZ" altLang="ko-KR" sz="2000" b="1" dirty="0" smtClean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ЕМТИХАН МАТЕРИАЛДАРЫН ЖЕТКІЗУ</a:t>
              </a:r>
              <a:endParaRPr lang="ko-KR" alt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4534" y="6250052"/>
              <a:ext cx="7272808" cy="436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 err="1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Нұр-Сұлтан қ., </a:t>
              </a:r>
              <a:r>
                <a:rPr lang="ru-RU" sz="14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  <a:endPara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98" name="AutoShape 2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://testcenter.kz/local/templates/testcenter.kz/images/logo.svg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1" name="Picture 5" descr="C:\Users\a.khaidarova\Desktop\ЛОГ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7494"/>
            <a:ext cx="1369392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11(12) СЫНЫП БІЛІМ АЛУШЫЛАРЫН ҚОРЫТЫНДЫ АТТЕСТАТТАУ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699542"/>
            <a:ext cx="9144000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kk-KZ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ҚОРЫТЫНДЫ АТТЕСТАТТАУДЫ ӨТКІЗУ МЕРЗІМДЕРІ</a:t>
            </a: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2021 ЖЫЛҒЫ 1 – 10 МАУСЫМ АРАЛЫҒЫ</a:t>
            </a:r>
            <a:endParaRPr lang="ru-RU" sz="1600" b="1" i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899592" y="2267725"/>
            <a:ext cx="6552728" cy="580553"/>
            <a:chOff x="899592" y="1847117"/>
            <a:chExt cx="6552728" cy="580553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xmlns="" id="{3734CE86-0D8A-428B-9293-B459E6FD979B}"/>
                </a:ext>
              </a:extLst>
            </p:cNvPr>
            <p:cNvSpPr/>
            <p:nvPr/>
          </p:nvSpPr>
          <p:spPr>
            <a:xfrm>
              <a:off x="899592" y="1851670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xmlns="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>
              <a:off x="1475592" y="2139670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:a16="http://schemas.microsoft.com/office/drawing/2014/main" xmlns="" id="{5075B16A-8A48-4597-BCAC-57A1E037B183}"/>
                </a:ext>
              </a:extLst>
            </p:cNvPr>
            <p:cNvGrpSpPr/>
            <p:nvPr/>
          </p:nvGrpSpPr>
          <p:grpSpPr>
            <a:xfrm>
              <a:off x="2411760" y="1847117"/>
              <a:ext cx="5040560" cy="560098"/>
              <a:chOff x="9412247" y="2990115"/>
              <a:chExt cx="4194648" cy="560098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9412247" y="3296297"/>
                <a:ext cx="4194648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050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АЛГЕБРА ЖӘНЕ АНАЛИЗ БАСТАМАЛАРЫ ПӘНІНЕН ЖАЗБАША ЕМТИХАН</a:t>
                </a:r>
                <a:endParaRPr lang="ko-KR" altLang="en-US" sz="105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11090091" y="2990115"/>
                <a:ext cx="249219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400" b="1" dirty="0" smtClean="0">
                    <a:latin typeface="Arial" pitchFamily="34" charset="0"/>
                    <a:cs typeface="Arial" pitchFamily="34" charset="0"/>
                  </a:rPr>
                  <a:t>4 МАУСЫМ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xmlns="" id="{9EB9BEC4-D1B5-4B64-982C-2F77E9E3766D}"/>
                </a:ext>
              </a:extLst>
            </p:cNvPr>
            <p:cNvSpPr/>
            <p:nvPr/>
          </p:nvSpPr>
          <p:spPr>
            <a:xfrm>
              <a:off x="1043608" y="1995686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899592" y="3867894"/>
            <a:ext cx="7272808" cy="711952"/>
            <a:chOff x="899592" y="3498415"/>
            <a:chExt cx="7272808" cy="711952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xmlns="" id="{20943181-94F7-43B1-B21A-7D081D1151EE}"/>
                </a:ext>
              </a:extLst>
            </p:cNvPr>
            <p:cNvSpPr/>
            <p:nvPr/>
          </p:nvSpPr>
          <p:spPr>
            <a:xfrm>
              <a:off x="899592" y="3530937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xmlns="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75592" y="3818937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8A2B2070-B8E5-4888-BD70-98645BE3823A}"/>
                </a:ext>
              </a:extLst>
            </p:cNvPr>
            <p:cNvSpPr txBox="1"/>
            <p:nvPr/>
          </p:nvSpPr>
          <p:spPr>
            <a:xfrm>
              <a:off x="1538960" y="3794869"/>
              <a:ext cx="663344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050" dirty="0" smtClean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ОРЫС, ӨЗБЕК, ҰЙҒЫР ЖӘНЕ ТӘЖІК ТІЛДЕРІНДЕ ОҚЫТАТЫН МЕКТЕПТЕРДЕ ҚАЗАҚ ТІЛІНЕН </a:t>
              </a:r>
            </a:p>
            <a:p>
              <a:pPr algn="r"/>
              <a:r>
                <a:rPr lang="ru-RU" sz="1050" dirty="0" smtClean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ЖӘНЕ ҚАЗАҚ ТІЛІНДЕ ОҚЫТАТЫН МЕКТЕПТЕРДЕ ОРЫС ТІЛІНЕН ТЕСТІЛЕУ</a:t>
              </a:r>
              <a:endParaRPr lang="ko-KR" altLang="en-US" sz="105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742439DA-AAFD-4D93-9058-5CA64ADEBD63}"/>
                </a:ext>
              </a:extLst>
            </p:cNvPr>
            <p:cNvSpPr txBox="1"/>
            <p:nvPr/>
          </p:nvSpPr>
          <p:spPr>
            <a:xfrm>
              <a:off x="4688670" y="3498415"/>
              <a:ext cx="34837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k-KZ" sz="1400" b="1" dirty="0" smtClean="0">
                  <a:latin typeface="Arial" pitchFamily="34" charset="0"/>
                  <a:cs typeface="Arial" pitchFamily="34" charset="0"/>
                </a:rPr>
                <a:t>10 </a:t>
              </a:r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xmlns="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3153" y="3674953"/>
              <a:ext cx="268487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899592" y="3065876"/>
            <a:ext cx="6552728" cy="584421"/>
            <a:chOff x="899592" y="2859782"/>
            <a:chExt cx="6552728" cy="584421"/>
          </a:xfrm>
        </p:grpSpPr>
        <p:sp>
          <p:nvSpPr>
            <p:cNvPr id="23" name="Donut 66">
              <a:extLst>
                <a:ext uri="{FF2B5EF4-FFF2-40B4-BE49-F238E27FC236}">
                  <a16:creationId xmlns:a16="http://schemas.microsoft.com/office/drawing/2014/main" xmlns="" id="{20943181-94F7-43B1-B21A-7D081D1151EE}"/>
                </a:ext>
              </a:extLst>
            </p:cNvPr>
            <p:cNvSpPr/>
            <p:nvPr/>
          </p:nvSpPr>
          <p:spPr>
            <a:xfrm>
              <a:off x="899592" y="2868203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:a16="http://schemas.microsoft.com/office/drawing/2014/main" xmlns="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475592" y="3156203"/>
              <a:ext cx="5976728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8A2B2070-B8E5-4888-BD70-98645BE3823A}"/>
                </a:ext>
              </a:extLst>
            </p:cNvPr>
            <p:cNvSpPr txBox="1"/>
            <p:nvPr/>
          </p:nvSpPr>
          <p:spPr>
            <a:xfrm>
              <a:off x="3812239" y="3156236"/>
              <a:ext cx="359763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050" dirty="0" smtClean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ҚАЗАҚСТАН ТАРИХЫНАН ТЕСТІЛЕУ</a:t>
              </a:r>
              <a:endParaRPr lang="ko-KR" altLang="en-US" sz="105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742439DA-AAFD-4D93-9058-5CA64ADEBD63}"/>
                </a:ext>
              </a:extLst>
            </p:cNvPr>
            <p:cNvSpPr txBox="1"/>
            <p:nvPr/>
          </p:nvSpPr>
          <p:spPr>
            <a:xfrm>
              <a:off x="3812239" y="2859782"/>
              <a:ext cx="36076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7</a:t>
              </a:r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400" b="1" dirty="0" smtClean="0"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45" name="Группа 44"/>
            <p:cNvGrpSpPr/>
            <p:nvPr/>
          </p:nvGrpSpPr>
          <p:grpSpPr>
            <a:xfrm>
              <a:off x="1092827" y="2976089"/>
              <a:ext cx="298066" cy="356553"/>
              <a:chOff x="1092827" y="2976089"/>
              <a:chExt cx="298066" cy="356553"/>
            </a:xfrm>
          </p:grpSpPr>
          <p:sp>
            <p:nvSpPr>
              <p:cNvPr id="60" name="Rectangle 8">
                <a:extLst>
                  <a:ext uri="{FF2B5EF4-FFF2-40B4-BE49-F238E27FC236}">
                    <a16:creationId xmlns=""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1741563">
                <a:off x="1092827" y="3240327"/>
                <a:ext cx="112000" cy="92315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=""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 rot="1704632">
                <a:off x="1129504" y="3239263"/>
                <a:ext cx="37890" cy="93365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=""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 rot="1704632">
                <a:off x="1167805" y="3036807"/>
                <a:ext cx="37240" cy="21515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=""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 rot="1704632">
                <a:off x="1198684" y="3060680"/>
                <a:ext cx="37240" cy="20868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=""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 rot="1704632">
                <a:off x="1232869" y="3072515"/>
                <a:ext cx="37240" cy="21515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=""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2504632">
                <a:off x="1113058" y="3302295"/>
                <a:ext cx="37240" cy="27905"/>
              </a:xfrm>
              <a:prstGeom prst="triangl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=""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7904632">
                <a:off x="1239381" y="2928570"/>
                <a:ext cx="103994" cy="199031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899592" y="1338175"/>
            <a:ext cx="7272807" cy="711952"/>
            <a:chOff x="899592" y="1275606"/>
            <a:chExt cx="7272807" cy="711952"/>
          </a:xfrm>
        </p:grpSpPr>
        <p:grpSp>
          <p:nvGrpSpPr>
            <p:cNvPr id="17" name="그룹 6">
              <a:extLst>
                <a:ext uri="{FF2B5EF4-FFF2-40B4-BE49-F238E27FC236}">
                  <a16:creationId xmlns:a16="http://schemas.microsoft.com/office/drawing/2014/main" xmlns="" id="{783E384A-1F56-4C47-88EE-8DAE280C29A2}"/>
                </a:ext>
              </a:extLst>
            </p:cNvPr>
            <p:cNvGrpSpPr/>
            <p:nvPr/>
          </p:nvGrpSpPr>
          <p:grpSpPr>
            <a:xfrm>
              <a:off x="1475656" y="1275606"/>
              <a:ext cx="6696743" cy="711952"/>
              <a:chOff x="8228256" y="1865918"/>
              <a:chExt cx="4794879" cy="711952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56" y="2162372"/>
                <a:ext cx="479487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050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ҚАЗАҚ/ОРЫС ТІЛІ БОЙЫНША ЖӘНЕ ӨЗБЕК/ҰЙҒЫР/ТӘЖІК ТІЛІНДЕ БІЛІМ БЕРЕТІН МЕКТЕПТЕР ҮШІН АНА ТІЛІ (ОҚЫТУ ТІЛІ) БОЙЫНША ЭССЕ НЫСАНЫНДА ЖАЗБАША ЕМТИХАН</a:t>
                </a:r>
                <a:endParaRPr lang="ko-KR" altLang="en-US" sz="105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9358" y="1865918"/>
                <a:ext cx="34237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400" b="1" dirty="0" smtClean="0">
                    <a:latin typeface="Arial" pitchFamily="34" charset="0"/>
                    <a:cs typeface="Arial" pitchFamily="34" charset="0"/>
                  </a:rPr>
                  <a:t>1 МАУСЫМ</a:t>
                </a:r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xmlns="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xmlns="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xmlns="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915798A2-8CE2-42A9-AB16-9EF18862209D}"/>
              </a:ext>
            </a:extLst>
          </p:cNvPr>
          <p:cNvGrpSpPr/>
          <p:nvPr/>
        </p:nvGrpSpPr>
        <p:grpSpPr>
          <a:xfrm>
            <a:off x="1199467" y="4170266"/>
            <a:ext cx="786996" cy="786996"/>
            <a:chOff x="3924417" y="4453570"/>
            <a:chExt cx="754422" cy="754422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3D33CAF3-990D-421B-A840-086649E98778}"/>
                </a:ext>
              </a:extLst>
            </p:cNvPr>
            <p:cNvSpPr/>
            <p:nvPr/>
          </p:nvSpPr>
          <p:spPr>
            <a:xfrm>
              <a:off x="4063248" y="4592401"/>
              <a:ext cx="476761" cy="476761"/>
            </a:xfrm>
            <a:prstGeom prst="ellipse">
              <a:avLst/>
            </a:prstGeom>
            <a:solidFill>
              <a:schemeClr val="bg1"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xmlns="" id="{07F79442-3FA7-4AFC-BC3B-DC8576FBBCC8}"/>
                </a:ext>
              </a:extLst>
            </p:cNvPr>
            <p:cNvSpPr/>
            <p:nvPr/>
          </p:nvSpPr>
          <p:spPr>
            <a:xfrm>
              <a:off x="3924417" y="4453570"/>
              <a:ext cx="754422" cy="754422"/>
            </a:xfrm>
            <a:prstGeom prst="ellipse">
              <a:avLst/>
            </a:prstGeom>
            <a:noFill/>
            <a:ln w="130175">
              <a:solidFill>
                <a:schemeClr val="bg1">
                  <a:alpha val="24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7848961-64E5-4350-8A7A-81EFB7D070C4}"/>
              </a:ext>
            </a:extLst>
          </p:cNvPr>
          <p:cNvSpPr txBox="1"/>
          <p:nvPr/>
        </p:nvSpPr>
        <p:spPr>
          <a:xfrm>
            <a:off x="2267744" y="1203598"/>
            <a:ext cx="655272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4"/>
              </a:spcBef>
            </a:pPr>
            <a:r>
              <a:rPr lang="kk-KZ" sz="1400" spc="56" dirty="0" smtClean="0">
                <a:latin typeface="Arial" pitchFamily="34" charset="0"/>
                <a:cs typeface="Arial" pitchFamily="34" charset="0"/>
              </a:rPr>
              <a:t>ҰЛТТЫҚ </a:t>
            </a:r>
            <a:r>
              <a:rPr lang="kk-KZ" sz="1400" spc="56" dirty="0">
                <a:latin typeface="Arial" pitchFamily="34" charset="0"/>
                <a:cs typeface="Arial" pitchFamily="34" charset="0"/>
              </a:rPr>
              <a:t>ТЕСТІЛЕУ ОРТАЛЫҒЫ ЕМТИХАН МАТЕРИАЛДАРЫН </a:t>
            </a:r>
            <a:r>
              <a:rPr lang="kk-KZ" sz="1200" i="1" spc="56" dirty="0">
                <a:latin typeface="Arial" pitchFamily="34" charset="0"/>
                <a:cs typeface="Arial" pitchFamily="34" charset="0"/>
              </a:rPr>
              <a:t>(ЭССЕ </a:t>
            </a:r>
            <a:r>
              <a:rPr lang="kk-KZ" sz="1200" i="1" spc="56" dirty="0" smtClean="0">
                <a:latin typeface="Arial" pitchFamily="34" charset="0"/>
                <a:cs typeface="Arial" pitchFamily="34" charset="0"/>
              </a:rPr>
              <a:t>ТАҚЫРЫПТАРЫ,</a:t>
            </a:r>
            <a:r>
              <a:rPr lang="kk-KZ" sz="1200" i="1" spc="56" dirty="0">
                <a:latin typeface="Arial" pitchFamily="34" charset="0"/>
                <a:cs typeface="Arial" pitchFamily="34" charset="0"/>
              </a:rPr>
              <a:t> БАҚЫЛАУ </a:t>
            </a:r>
            <a:r>
              <a:rPr lang="kk-KZ" sz="1200" i="1" spc="56" dirty="0" smtClean="0">
                <a:latin typeface="Arial" pitchFamily="34" charset="0"/>
                <a:cs typeface="Arial" pitchFamily="34" charset="0"/>
              </a:rPr>
              <a:t>ЖҰМЫСТАРЫ</a:t>
            </a:r>
            <a:r>
              <a:rPr lang="kk-KZ" sz="1200" i="1" spc="56" dirty="0">
                <a:latin typeface="Arial" pitchFamily="34" charset="0"/>
                <a:cs typeface="Arial" pitchFamily="34" charset="0"/>
              </a:rPr>
              <a:t>,</a:t>
            </a:r>
            <a:r>
              <a:rPr lang="kk-KZ" sz="1200" i="1" spc="56" dirty="0" smtClean="0">
                <a:latin typeface="Arial" pitchFamily="34" charset="0"/>
                <a:cs typeface="Arial" pitchFamily="34" charset="0"/>
              </a:rPr>
              <a:t> СҰРАҚ КІТАПШАЛАРЫ, </a:t>
            </a:r>
            <a:r>
              <a:rPr lang="kk-KZ" sz="1200" i="1" spc="56" dirty="0">
                <a:latin typeface="Arial" pitchFamily="34" charset="0"/>
                <a:cs typeface="Arial" pitchFamily="34" charset="0"/>
              </a:rPr>
              <a:t>ЖАУАП </a:t>
            </a:r>
            <a:r>
              <a:rPr lang="kk-KZ" sz="1200" i="1" spc="56" dirty="0" smtClean="0">
                <a:latin typeface="Arial" pitchFamily="34" charset="0"/>
                <a:cs typeface="Arial" pitchFamily="34" charset="0"/>
              </a:rPr>
              <a:t>ПАРАҚТАРЫ ЖӘНЕ </a:t>
            </a:r>
            <a:r>
              <a:rPr lang="kk-KZ" sz="1200" i="1" spc="56" dirty="0">
                <a:latin typeface="Arial" pitchFamily="34" charset="0"/>
                <a:cs typeface="Arial" pitchFamily="34" charset="0"/>
              </a:rPr>
              <a:t>МР3 ФОРМАТЫНДАҒЫ </a:t>
            </a:r>
            <a:r>
              <a:rPr lang="ru-RU" sz="1200" i="1" spc="56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kk-KZ" sz="1200" i="1" spc="56" dirty="0" smtClean="0">
                <a:latin typeface="Arial" pitchFamily="34" charset="0"/>
                <a:cs typeface="Arial" pitchFamily="34" charset="0"/>
              </a:rPr>
              <a:t>ТЫҢДАЛЫМ</a:t>
            </a:r>
            <a:r>
              <a:rPr lang="ru-RU" sz="1200" i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kk-KZ" sz="1200" i="1" spc="56" dirty="0" smtClean="0">
                <a:latin typeface="Arial" pitchFamily="34" charset="0"/>
                <a:cs typeface="Arial" pitchFamily="34" charset="0"/>
              </a:rPr>
              <a:t> БЛОГЫНА АРНАЛҒАН АУДИОМАТЕРИАЛ)</a:t>
            </a:r>
            <a:r>
              <a:rPr lang="kk-KZ" sz="1400" spc="56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kk-KZ" sz="1400" spc="56" dirty="0" smtClean="0">
                <a:latin typeface="Arial" pitchFamily="34" charset="0"/>
                <a:cs typeface="Arial" pitchFamily="34" charset="0"/>
              </a:rPr>
              <a:t>ОБЛАКО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kk-KZ" sz="1400" spc="56" dirty="0" smtClean="0">
                <a:latin typeface="Arial" pitchFamily="34" charset="0"/>
                <a:cs typeface="Arial" pitchFamily="34" charset="0"/>
              </a:rPr>
              <a:t>-ҒА ЖҮКТЕЙДІ</a:t>
            </a:r>
            <a:endParaRPr lang="ru-RU" sz="1400" i="1" spc="56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FD7E776-6FF1-490E-8BA8-02F3FA4724B3}"/>
              </a:ext>
            </a:extLst>
          </p:cNvPr>
          <p:cNvSpPr txBox="1"/>
          <p:nvPr/>
        </p:nvSpPr>
        <p:spPr>
          <a:xfrm>
            <a:off x="3563888" y="2553166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9" marR="10953" algn="just"/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БІЛІМ БАСҚАРМАСЫНЫҢ ЖАУАПТЫ ТҰЛҒАСЫ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ОБЛАКО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-НЫҢ СІЛТЕМЕСІН БІЛІМ БӨЛІМІНЕ ЖІБЕРЕДІ</a:t>
            </a:r>
            <a:endParaRPr lang="ru-RU" sz="1400" spc="6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17">
            <a:extLst>
              <a:ext uri="{FF2B5EF4-FFF2-40B4-BE49-F238E27FC236}">
                <a16:creationId xmlns:a16="http://schemas.microsoft.com/office/drawing/2014/main" xmlns="" id="{87BC03FB-7842-4D4B-8F60-AD67E6802EFA}"/>
              </a:ext>
            </a:extLst>
          </p:cNvPr>
          <p:cNvSpPr/>
          <p:nvPr/>
        </p:nvSpPr>
        <p:spPr>
          <a:xfrm>
            <a:off x="323528" y="3723878"/>
            <a:ext cx="2664296" cy="1224136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4FFDFC3A-FE80-40C6-92E4-23B32F45C6D6}"/>
              </a:ext>
            </a:extLst>
          </p:cNvPr>
          <p:cNvSpPr txBox="1"/>
          <p:nvPr/>
        </p:nvSpPr>
        <p:spPr>
          <a:xfrm>
            <a:off x="395536" y="3900993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2021 ЖЫЛЫ ЕМТИХАН МАТЕРИАЛДАРЫН ЖІБЕРУ</a:t>
            </a:r>
            <a:endParaRPr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11(12) СЫНЫП БІЛІМ АЛУШЫЛАРЫН ҚОРЫТЫНДЫ АТТЕСТАТТАУ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" y="699542"/>
            <a:ext cx="9144000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kk-KZ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ЕМТИХАН МАТЕРИАЛДАРЫН ЭЛЕКТРОНДЫ ФОРМАТТА ЖІБЕРУ</a:t>
            </a: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xmlns="" id="{97EEC74D-AFED-4B4B-B22D-87C132F66466}"/>
              </a:ext>
            </a:extLst>
          </p:cNvPr>
          <p:cNvGrpSpPr/>
          <p:nvPr/>
        </p:nvGrpSpPr>
        <p:grpSpPr>
          <a:xfrm>
            <a:off x="827584" y="1078721"/>
            <a:ext cx="1277005" cy="1277005"/>
            <a:chOff x="899591" y="1902000"/>
            <a:chExt cx="1250671" cy="1250671"/>
          </a:xfrm>
        </p:grpSpPr>
        <p:sp>
          <p:nvSpPr>
            <p:cNvPr id="6" name="Oval 4">
              <a:extLst>
                <a:ext uri="{FF2B5EF4-FFF2-40B4-BE49-F238E27FC236}">
                  <a16:creationId xmlns:a16="http://schemas.microsoft.com/office/drawing/2014/main" xmlns="" id="{E4A6122D-37ED-4846-A4E3-CFEDD4A0C795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xmlns="" id="{53B8814E-949C-455E-8907-2465482F4343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9965350E-9472-4815-9297-2800645B06F1}"/>
              </a:ext>
            </a:extLst>
          </p:cNvPr>
          <p:cNvGrpSpPr/>
          <p:nvPr/>
        </p:nvGrpSpPr>
        <p:grpSpPr>
          <a:xfrm>
            <a:off x="2102570" y="2283718"/>
            <a:ext cx="1277005" cy="1277005"/>
            <a:chOff x="899591" y="1902000"/>
            <a:chExt cx="1250671" cy="1250671"/>
          </a:xfrm>
        </p:grpSpPr>
        <p:sp>
          <p:nvSpPr>
            <p:cNvPr id="12" name="Oval 10">
              <a:extLst>
                <a:ext uri="{FF2B5EF4-FFF2-40B4-BE49-F238E27FC236}">
                  <a16:creationId xmlns:a16="http://schemas.microsoft.com/office/drawing/2014/main" xmlns="" id="{FB821AD1-150E-40F3-9FFE-C40DF07E60F9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Oval 11">
              <a:extLst>
                <a:ext uri="{FF2B5EF4-FFF2-40B4-BE49-F238E27FC236}">
                  <a16:creationId xmlns:a16="http://schemas.microsoft.com/office/drawing/2014/main" xmlns="" id="{61B8277D-29FF-4433-A024-D3C56CF111A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FFDFC3A-FE80-40C6-92E4-23B32F45C6D6}"/>
              </a:ext>
            </a:extLst>
          </p:cNvPr>
          <p:cNvSpPr txBox="1"/>
          <p:nvPr/>
        </p:nvSpPr>
        <p:spPr>
          <a:xfrm>
            <a:off x="899592" y="1275606"/>
            <a:ext cx="1107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ҰТО-дан </a:t>
            </a:r>
          </a:p>
          <a:p>
            <a:pPr algn="ctr"/>
            <a:r>
              <a:rPr lang="kk-KZ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ББ-ға</a:t>
            </a:r>
            <a:r>
              <a:rPr lang="kk-KZ" sz="12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9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(білім басқармасына)</a:t>
            </a:r>
            <a:endParaRPr lang="kk-KZ" sz="1200" dirty="0" smtClean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15.05.2021 ж. </a:t>
            </a:r>
            <a:r>
              <a:rPr lang="ru-RU" sz="1100" b="1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дейін</a:t>
            </a:r>
            <a:endParaRPr lang="ru-RU" sz="1100" b="1" dirty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0C89658-710F-4531-9F5D-5946312B65CF}"/>
              </a:ext>
            </a:extLst>
          </p:cNvPr>
          <p:cNvSpPr txBox="1"/>
          <p:nvPr/>
        </p:nvSpPr>
        <p:spPr>
          <a:xfrm>
            <a:off x="2195736" y="2609785"/>
            <a:ext cx="115212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ББ-дан</a:t>
            </a:r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ББ-ға </a:t>
            </a:r>
            <a:r>
              <a:rPr lang="ru-RU" sz="9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9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9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бөліміне</a:t>
            </a:r>
            <a:r>
              <a:rPr lang="ru-RU" sz="9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20.05.2021 ж. </a:t>
            </a:r>
            <a:r>
              <a:rPr lang="ru-RU" sz="1100" b="1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дейін</a:t>
            </a:r>
            <a:endParaRPr lang="ru-RU" sz="1100" b="1" dirty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7">
            <a:extLst>
              <a:ext uri="{FF2B5EF4-FFF2-40B4-BE49-F238E27FC236}">
                <a16:creationId xmlns:a16="http://schemas.microsoft.com/office/drawing/2014/main" xmlns="" id="{87BC03FB-7842-4D4B-8F60-AD67E6802EFA}"/>
              </a:ext>
            </a:extLst>
          </p:cNvPr>
          <p:cNvSpPr/>
          <p:nvPr/>
        </p:nvSpPr>
        <p:spPr>
          <a:xfrm>
            <a:off x="1718554" y="984096"/>
            <a:ext cx="522312" cy="522312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xmlns="" id="{193FECE9-43A2-4B0A-8B67-B9B144D231ED}"/>
              </a:ext>
            </a:extLst>
          </p:cNvPr>
          <p:cNvSpPr/>
          <p:nvPr/>
        </p:nvSpPr>
        <p:spPr>
          <a:xfrm>
            <a:off x="2987824" y="2193454"/>
            <a:ext cx="522312" cy="52231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" name="Rounded Rectangle 5">
            <a:extLst>
              <a:ext uri="{FF2B5EF4-FFF2-40B4-BE49-F238E27FC236}">
                <a16:creationId xmlns:a16="http://schemas.microsoft.com/office/drawing/2014/main" xmlns="" id="{2FB89ECD-8312-4BC5-94D4-212D75FDBF50}"/>
              </a:ext>
            </a:extLst>
          </p:cNvPr>
          <p:cNvSpPr/>
          <p:nvPr/>
        </p:nvSpPr>
        <p:spPr>
          <a:xfrm flipH="1">
            <a:off x="3121383" y="2343402"/>
            <a:ext cx="271065" cy="22361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1" name="Rectangle 23">
            <a:extLst>
              <a:ext uri="{FF2B5EF4-FFF2-40B4-BE49-F238E27FC236}">
                <a16:creationId xmlns:a16="http://schemas.microsoft.com/office/drawing/2014/main" xmlns="" id="{411254AD-C704-4DA8-B5ED-2CB7E0E42884}"/>
              </a:ext>
            </a:extLst>
          </p:cNvPr>
          <p:cNvSpPr/>
          <p:nvPr/>
        </p:nvSpPr>
        <p:spPr>
          <a:xfrm>
            <a:off x="1808745" y="1128112"/>
            <a:ext cx="360040" cy="21602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FD7E776-6FF1-490E-8BA8-02F3FA4724B3}"/>
              </a:ext>
            </a:extLst>
          </p:cNvPr>
          <p:cNvSpPr txBox="1"/>
          <p:nvPr/>
        </p:nvSpPr>
        <p:spPr>
          <a:xfrm>
            <a:off x="4644008" y="4011910"/>
            <a:ext cx="4248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9" marR="10953"/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БІЛІМ БӨЛІМІНІҢ ЖАУАПТЫ ТҰЛҒАСЫ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ОБЛАКО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kk-KZ" sz="1400" spc="60" dirty="0" smtClean="0">
                <a:latin typeface="Arial" pitchFamily="34" charset="0"/>
                <a:cs typeface="Arial" pitchFamily="34" charset="0"/>
              </a:rPr>
              <a:t>-НЫҢ СІЛТЕМЕСІН БІЛІМ БЕРУ ҰЙЫМДАРЫНА ЖІБЕРЕДІ</a:t>
            </a:r>
            <a:endParaRPr lang="ru-RU" sz="1400" spc="6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9">
            <a:extLst>
              <a:ext uri="{FF2B5EF4-FFF2-40B4-BE49-F238E27FC236}">
                <a16:creationId xmlns:a16="http://schemas.microsoft.com/office/drawing/2014/main" xmlns="" id="{9965350E-9472-4815-9297-2800645B06F1}"/>
              </a:ext>
            </a:extLst>
          </p:cNvPr>
          <p:cNvGrpSpPr/>
          <p:nvPr/>
        </p:nvGrpSpPr>
        <p:grpSpPr>
          <a:xfrm>
            <a:off x="3275856" y="3616424"/>
            <a:ext cx="1277005" cy="1277005"/>
            <a:chOff x="899591" y="1902000"/>
            <a:chExt cx="1250671" cy="1250671"/>
          </a:xfrm>
        </p:grpSpPr>
        <p:sp>
          <p:nvSpPr>
            <p:cNvPr id="39" name="Oval 10">
              <a:extLst>
                <a:ext uri="{FF2B5EF4-FFF2-40B4-BE49-F238E27FC236}">
                  <a16:creationId xmlns:a16="http://schemas.microsoft.com/office/drawing/2014/main" xmlns="" id="{FB821AD1-150E-40F3-9FFE-C40DF07E60F9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tx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" name="Oval 11">
              <a:extLst>
                <a:ext uri="{FF2B5EF4-FFF2-40B4-BE49-F238E27FC236}">
                  <a16:creationId xmlns:a16="http://schemas.microsoft.com/office/drawing/2014/main" xmlns="" id="{61B8277D-29FF-4433-A024-D3C56CF111A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10C89658-710F-4531-9F5D-5946312B65CF}"/>
              </a:ext>
            </a:extLst>
          </p:cNvPr>
          <p:cNvSpPr txBox="1"/>
          <p:nvPr/>
        </p:nvSpPr>
        <p:spPr>
          <a:xfrm>
            <a:off x="3347864" y="3890541"/>
            <a:ext cx="11435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ББ-дан</a:t>
            </a:r>
            <a:r>
              <a:rPr lang="ru-RU" sz="11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8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8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бөлімінен</a:t>
            </a:r>
            <a:r>
              <a:rPr lang="ru-RU" sz="8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1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ББҰ-ға </a:t>
            </a:r>
            <a:r>
              <a:rPr lang="ru-RU" sz="110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25.05.2021 ж. </a:t>
            </a:r>
            <a:r>
              <a:rPr lang="ru-RU" sz="1100" b="1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дейін</a:t>
            </a:r>
            <a:endParaRPr lang="ru-RU" sz="1100" b="1" dirty="0">
              <a:solidFill>
                <a:srgbClr val="19191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Oval 19">
            <a:extLst>
              <a:ext uri="{FF2B5EF4-FFF2-40B4-BE49-F238E27FC236}">
                <a16:creationId xmlns:a16="http://schemas.microsoft.com/office/drawing/2014/main" xmlns="" id="{193FECE9-43A2-4B0A-8B67-B9B144D231ED}"/>
              </a:ext>
            </a:extLst>
          </p:cNvPr>
          <p:cNvSpPr/>
          <p:nvPr/>
        </p:nvSpPr>
        <p:spPr>
          <a:xfrm>
            <a:off x="4193704" y="3507854"/>
            <a:ext cx="522312" cy="52231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3203848" y="3363838"/>
            <a:ext cx="331029" cy="367591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1979712" y="2067694"/>
            <a:ext cx="331029" cy="367591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5" name="Rectangle 9">
            <a:extLst>
              <a:ext uri="{FF2B5EF4-FFF2-40B4-BE49-F238E27FC236}">
                <a16:creationId xmlns="" xmlns:a16="http://schemas.microsoft.com/office/drawing/2014/main" id="{444E6227-4972-4DE6-BEB0-C3FC42991182}"/>
              </a:ext>
            </a:extLst>
          </p:cNvPr>
          <p:cNvSpPr/>
          <p:nvPr/>
        </p:nvSpPr>
        <p:spPr>
          <a:xfrm>
            <a:off x="4283968" y="3651870"/>
            <a:ext cx="360040" cy="2160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11(12) СЫНЫП БІЛІМ АЛУШЫЛАРЫН ҚОРЫТЫНДЫ АТТЕСТАТТАУ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2648480" y="1324839"/>
            <a:ext cx="3765942" cy="3743763"/>
            <a:chOff x="2648480" y="964799"/>
            <a:chExt cx="3765942" cy="3743763"/>
          </a:xfrm>
        </p:grpSpPr>
        <p:sp>
          <p:nvSpPr>
            <p:cNvPr id="11" name="Block Arc 3">
              <a:extLst>
                <a:ext uri="{FF2B5EF4-FFF2-40B4-BE49-F238E27FC236}">
                  <a16:creationId xmlns:a16="http://schemas.microsoft.com/office/drawing/2014/main" xmlns="" id="{318C2E1B-EC3B-4D1F-AD14-B959940C5018}"/>
                </a:ext>
              </a:extLst>
            </p:cNvPr>
            <p:cNvSpPr/>
            <p:nvPr/>
          </p:nvSpPr>
          <p:spPr>
            <a:xfrm>
              <a:off x="2658006" y="970409"/>
              <a:ext cx="3619171" cy="3619170"/>
            </a:xfrm>
            <a:prstGeom prst="blockArc">
              <a:avLst>
                <a:gd name="adj1" fmla="val 11665054"/>
                <a:gd name="adj2" fmla="val 16188267"/>
                <a:gd name="adj3" fmla="val 29857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" name="Block Arc 4">
              <a:extLst>
                <a:ext uri="{FF2B5EF4-FFF2-40B4-BE49-F238E27FC236}">
                  <a16:creationId xmlns:a16="http://schemas.microsoft.com/office/drawing/2014/main" xmlns="" id="{F6358D7B-2B4C-4AA4-8E0A-5D0973949947}"/>
                </a:ext>
              </a:extLst>
            </p:cNvPr>
            <p:cNvSpPr/>
            <p:nvPr/>
          </p:nvSpPr>
          <p:spPr>
            <a:xfrm rot="4500000">
              <a:off x="2761979" y="964798"/>
              <a:ext cx="3619170" cy="3619171"/>
            </a:xfrm>
            <a:prstGeom prst="blockArc">
              <a:avLst>
                <a:gd name="adj1" fmla="val 11684609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3" name="Block Arc 5">
              <a:extLst>
                <a:ext uri="{FF2B5EF4-FFF2-40B4-BE49-F238E27FC236}">
                  <a16:creationId xmlns:a16="http://schemas.microsoft.com/office/drawing/2014/main" xmlns="" id="{806655E9-FEA6-4806-99F0-D464E1809E80}"/>
                </a:ext>
              </a:extLst>
            </p:cNvPr>
            <p:cNvSpPr/>
            <p:nvPr/>
          </p:nvSpPr>
          <p:spPr>
            <a:xfrm rot="9180000">
              <a:off x="2795251" y="1059874"/>
              <a:ext cx="3619171" cy="3619170"/>
            </a:xfrm>
            <a:prstGeom prst="blockArc">
              <a:avLst>
                <a:gd name="adj1" fmla="val 11508045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4" name="Block Arc 6">
              <a:extLst>
                <a:ext uri="{FF2B5EF4-FFF2-40B4-BE49-F238E27FC236}">
                  <a16:creationId xmlns:a16="http://schemas.microsoft.com/office/drawing/2014/main" xmlns="" id="{78578029-514C-4001-9A86-AA76B3684E9B}"/>
                </a:ext>
              </a:extLst>
            </p:cNvPr>
            <p:cNvSpPr/>
            <p:nvPr/>
          </p:nvSpPr>
          <p:spPr>
            <a:xfrm rot="17100000">
              <a:off x="2648481" y="1089391"/>
              <a:ext cx="3619170" cy="3619171"/>
            </a:xfrm>
            <a:prstGeom prst="blockArc">
              <a:avLst>
                <a:gd name="adj1" fmla="val 11665054"/>
                <a:gd name="adj2" fmla="val 16173964"/>
                <a:gd name="adj3" fmla="val 29814"/>
              </a:avLst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5" name="Teardrop 7">
            <a:extLst>
              <a:ext uri="{FF2B5EF4-FFF2-40B4-BE49-F238E27FC236}">
                <a16:creationId xmlns:a16="http://schemas.microsoft.com/office/drawing/2014/main" xmlns="" id="{9E216DA0-B739-4BB5-AC55-76518F73D15E}"/>
              </a:ext>
            </a:extLst>
          </p:cNvPr>
          <p:cNvSpPr/>
          <p:nvPr/>
        </p:nvSpPr>
        <p:spPr>
          <a:xfrm rot="8100000">
            <a:off x="3919790" y="2631173"/>
            <a:ext cx="1195410" cy="1195410"/>
          </a:xfrm>
          <a:prstGeom prst="teardrop">
            <a:avLst>
              <a:gd name="adj" fmla="val 182889"/>
            </a:avLst>
          </a:prstGeom>
          <a:solidFill>
            <a:schemeClr val="tx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3983EA5-752F-476E-B71A-1620C5A16D65}"/>
              </a:ext>
            </a:extLst>
          </p:cNvPr>
          <p:cNvSpPr txBox="1"/>
          <p:nvPr/>
        </p:nvSpPr>
        <p:spPr>
          <a:xfrm>
            <a:off x="6084168" y="1700103"/>
            <a:ext cx="3059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spc="45" dirty="0" smtClean="0">
                <a:latin typeface="Arial" pitchFamily="34" charset="0"/>
                <a:cs typeface="Arial" pitchFamily="34" charset="0"/>
              </a:rPr>
              <a:t>ФАЙЛДАР АШЫЛҒАН СОҢ </a:t>
            </a:r>
          </a:p>
          <a:p>
            <a:pPr algn="ctr"/>
            <a:r>
              <a:rPr lang="kk-KZ" sz="1200" spc="45" dirty="0" smtClean="0">
                <a:latin typeface="Arial" pitchFamily="34" charset="0"/>
                <a:cs typeface="Arial" pitchFamily="34" charset="0"/>
              </a:rPr>
              <a:t>ЕМТИХАН МАТЕРИАЛДАРЫ БАСЫП ШЫҒАРЫЛАДЫ, БУЫП-ТҮЙІЛЕДІ ЖӘНЕ ЕМТИХАНДАРДЫ ӨТКІЗУ ҮШІН БЕРІЛЕДІ</a:t>
            </a:r>
            <a:endParaRPr lang="ko-KR" altLang="en-US" sz="1200" spc="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65A1A29-52BE-4AC9-AF81-521240F87180}"/>
              </a:ext>
            </a:extLst>
          </p:cNvPr>
          <p:cNvSpPr txBox="1"/>
          <p:nvPr/>
        </p:nvSpPr>
        <p:spPr>
          <a:xfrm>
            <a:off x="6264696" y="3795886"/>
            <a:ext cx="27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ru-RU" sz="1200" spc="8" dirty="0" smtClean="0">
                <a:latin typeface="Arial" pitchFamily="34" charset="0"/>
                <a:cs typeface="Arial" pitchFamily="34" charset="0"/>
              </a:rPr>
              <a:t>ЕМТИХАН МАТЕРИАЛДАРЫ ҮШІН БІЛІМ БӨЛІМДЕРІ МЕН БІЛІМ БЕРУ ҰЙЫМДАРЫ, ТАРАПТАРДЫҢ ҰСЫНҒАН ЖАУАПТЫ ТҰЛҒАЛАРЫ ЖАУАП БЕРЕДІ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324D5F1-228C-4872-A00C-F3DBBF0C0D9E}"/>
              </a:ext>
            </a:extLst>
          </p:cNvPr>
          <p:cNvSpPr txBox="1"/>
          <p:nvPr/>
        </p:nvSpPr>
        <p:spPr>
          <a:xfrm>
            <a:off x="0" y="1668745"/>
            <a:ext cx="2915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spc="45" dirty="0" smtClean="0">
                <a:latin typeface="Arial" pitchFamily="34" charset="0"/>
                <a:cs typeface="Arial" pitchFamily="34" charset="0"/>
              </a:rPr>
              <a:t>ҚР БҒМ-МЕН БЕЛГІЛЕНГЕН УАҚЫТТА БІЛІМ БЕРУ ҰЙЫМДАРЫ ФАЙЛДАРДЫ МҰРАҒАТТАН ШЫҒАРУ ҮШІН ҰТО-ДАН ҚҰПИЯСӨЗ АЛАДЫ</a:t>
            </a:r>
            <a:endParaRPr lang="ko-KR" altLang="en-US" sz="1200" spc="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508484C-5B6D-4ACE-B90F-625F32E35582}"/>
              </a:ext>
            </a:extLst>
          </p:cNvPr>
          <p:cNvSpPr txBox="1"/>
          <p:nvPr/>
        </p:nvSpPr>
        <p:spPr>
          <a:xfrm>
            <a:off x="179512" y="3756977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4"/>
              </a:spcBef>
            </a:pPr>
            <a:r>
              <a:rPr lang="kk-KZ" sz="1200" spc="45" dirty="0" smtClean="0">
                <a:latin typeface="Arial" pitchFamily="34" charset="0"/>
                <a:cs typeface="Arial" pitchFamily="34" charset="0"/>
              </a:rPr>
              <a:t>БІЛІМ БЕРУ ҰЙЫМДАРЫ МҰРАҒАТТАЛҒАН ФАЙЛДЫ ЖҮКТЕП АЛУ ҮШІН СІЛТЕМЕ АЛАДЫ</a:t>
            </a:r>
            <a:endParaRPr lang="ru-RU" sz="1200" spc="45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ounded Rectangle 6">
            <a:extLst>
              <a:ext uri="{FF2B5EF4-FFF2-40B4-BE49-F238E27FC236}">
                <a16:creationId xmlns:a16="http://schemas.microsoft.com/office/drawing/2014/main" xmlns="" id="{24BEE717-A09F-4978-9ECA-470B331686BA}"/>
              </a:ext>
            </a:extLst>
          </p:cNvPr>
          <p:cNvSpPr/>
          <p:nvPr/>
        </p:nvSpPr>
        <p:spPr>
          <a:xfrm>
            <a:off x="5108204" y="1905245"/>
            <a:ext cx="493148" cy="50137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xmlns="" id="{41454D26-A65D-42D2-89C1-34372A47F8E8}"/>
              </a:ext>
            </a:extLst>
          </p:cNvPr>
          <p:cNvSpPr/>
          <p:nvPr/>
        </p:nvSpPr>
        <p:spPr>
          <a:xfrm flipH="1">
            <a:off x="4139952" y="2859782"/>
            <a:ext cx="792088" cy="64807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2" name="Oval 6">
            <a:extLst>
              <a:ext uri="{FF2B5EF4-FFF2-40B4-BE49-F238E27FC236}">
                <a16:creationId xmlns:a16="http://schemas.microsoft.com/office/drawing/2014/main" xmlns="" id="{319E467E-1F19-4CBB-A070-3B6CE4078D17}"/>
              </a:ext>
            </a:extLst>
          </p:cNvPr>
          <p:cNvSpPr/>
          <p:nvPr/>
        </p:nvSpPr>
        <p:spPr>
          <a:xfrm>
            <a:off x="3419872" y="1851670"/>
            <a:ext cx="576064" cy="648072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pic>
        <p:nvPicPr>
          <p:cNvPr id="19460" name="Picture 4" descr="Folder Zip Icon - Unified Icons - SoftIcons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435846"/>
            <a:ext cx="576064" cy="576064"/>
          </a:xfrm>
          <a:prstGeom prst="rect">
            <a:avLst/>
          </a:prstGeom>
          <a:noFill/>
        </p:spPr>
      </p:pic>
      <p:sp>
        <p:nvSpPr>
          <p:cNvPr id="45" name="Frame 17">
            <a:extLst>
              <a:ext uri="{FF2B5EF4-FFF2-40B4-BE49-F238E27FC236}">
                <a16:creationId xmlns:a16="http://schemas.microsoft.com/office/drawing/2014/main" xmlns="" id="{1278BF84-DDF3-43F8-88E4-A0F28E4079EF}"/>
              </a:ext>
            </a:extLst>
          </p:cNvPr>
          <p:cNvSpPr/>
          <p:nvPr/>
        </p:nvSpPr>
        <p:spPr>
          <a:xfrm>
            <a:off x="5508104" y="3435846"/>
            <a:ext cx="508153" cy="508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6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1216196" y="3180913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1187624" y="1131590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7408884" y="1160162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xmlns="" id="{F1BC24C4-33F9-47A1-886C-1C148A6D06DC}"/>
              </a:ext>
            </a:extLst>
          </p:cNvPr>
          <p:cNvSpPr/>
          <p:nvPr/>
        </p:nvSpPr>
        <p:spPr>
          <a:xfrm>
            <a:off x="7408884" y="3219822"/>
            <a:ext cx="475484" cy="47548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" y="699542"/>
            <a:ext cx="9144000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kk-KZ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ЕМТИХАН МАТЕРИАЛДАРЫН ЭЛЕКТРОНДЫ ФОРМАТТА ҚАБЫЛДАУ ТӘРТІБІ</a:t>
            </a: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11(12) СЫНЫП БІЛІМ АЛУШЫЛАРЫН ҚОРЫТЫНДЫ АТТЕСТАТТАУ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672103"/>
            <a:ext cx="8640961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kk-KZ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ЕМТИХАН МАТЕРИАЛДАРЫН БАСЫП ШЫҒАРУ ЖӘНЕ БУЫП-ТҮЮ</a:t>
            </a: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5"/>
          <p:cNvGrpSpPr/>
          <p:nvPr/>
        </p:nvGrpSpPr>
        <p:grpSpPr>
          <a:xfrm>
            <a:off x="395536" y="1419622"/>
            <a:ext cx="1512168" cy="2664296"/>
            <a:chOff x="341172" y="1438149"/>
            <a:chExt cx="2880463" cy="3276228"/>
          </a:xfrm>
        </p:grpSpPr>
        <p:sp>
          <p:nvSpPr>
            <p:cNvPr id="6" name="Freeform 15">
              <a:extLst>
                <a:ext uri="{FF2B5EF4-FFF2-40B4-BE49-F238E27FC236}">
                  <a16:creationId xmlns="" xmlns:a16="http://schemas.microsoft.com/office/drawing/2014/main" id="{EF968E12-8FFC-4934-B4D8-6DEAA88C7CA8}"/>
                </a:ext>
              </a:extLst>
            </p:cNvPr>
            <p:cNvSpPr/>
            <p:nvPr/>
          </p:nvSpPr>
          <p:spPr>
            <a:xfrm rot="16200000">
              <a:off x="1201414" y="2694156"/>
              <a:ext cx="3163158" cy="877284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2985"/>
                <a:gd name="connsiteY0" fmla="*/ 0 h 714375"/>
                <a:gd name="connsiteX1" fmla="*/ 6350 w 2572985"/>
                <a:gd name="connsiteY1" fmla="*/ 177800 h 714375"/>
                <a:gd name="connsiteX2" fmla="*/ 9525 w 2572985"/>
                <a:gd name="connsiteY2" fmla="*/ 266700 h 714375"/>
                <a:gd name="connsiteX3" fmla="*/ 2460625 w 2572985"/>
                <a:gd name="connsiteY3" fmla="*/ 273050 h 714375"/>
                <a:gd name="connsiteX4" fmla="*/ 2457450 w 2572985"/>
                <a:gd name="connsiteY4" fmla="*/ 587375 h 714375"/>
                <a:gd name="connsiteX5" fmla="*/ 66675 w 2572985"/>
                <a:gd name="connsiteY5" fmla="*/ 590550 h 714375"/>
                <a:gd name="connsiteX6" fmla="*/ 88900 w 2572985"/>
                <a:gd name="connsiteY6" fmla="*/ 593725 h 714375"/>
                <a:gd name="connsiteX7" fmla="*/ 92075 w 2572985"/>
                <a:gd name="connsiteY7" fmla="*/ 546100 h 714375"/>
                <a:gd name="connsiteX8" fmla="*/ 0 w 2572985"/>
                <a:gd name="connsiteY8" fmla="*/ 619125 h 714375"/>
                <a:gd name="connsiteX9" fmla="*/ 6350 w 2572985"/>
                <a:gd name="connsiteY9" fmla="*/ 714375 h 714375"/>
                <a:gd name="connsiteX10" fmla="*/ 2565400 w 2572985"/>
                <a:gd name="connsiteY10" fmla="*/ 714375 h 714375"/>
                <a:gd name="connsiteX11" fmla="*/ 2565567 w 2572985"/>
                <a:gd name="connsiteY11" fmla="*/ 205427 h 714375"/>
                <a:gd name="connsiteX12" fmla="*/ 2295525 w 2572985"/>
                <a:gd name="connsiteY12" fmla="*/ 0 h 714375"/>
                <a:gd name="connsiteX13" fmla="*/ 225425 w 2572985"/>
                <a:gd name="connsiteY13" fmla="*/ 0 h 714375"/>
                <a:gd name="connsiteX0" fmla="*/ 225425 w 2575763"/>
                <a:gd name="connsiteY0" fmla="*/ 0 h 714375"/>
                <a:gd name="connsiteX1" fmla="*/ 6350 w 2575763"/>
                <a:gd name="connsiteY1" fmla="*/ 177800 h 714375"/>
                <a:gd name="connsiteX2" fmla="*/ 9525 w 2575763"/>
                <a:gd name="connsiteY2" fmla="*/ 266700 h 714375"/>
                <a:gd name="connsiteX3" fmla="*/ 2460625 w 2575763"/>
                <a:gd name="connsiteY3" fmla="*/ 273050 h 714375"/>
                <a:gd name="connsiteX4" fmla="*/ 2457450 w 2575763"/>
                <a:gd name="connsiteY4" fmla="*/ 587375 h 714375"/>
                <a:gd name="connsiteX5" fmla="*/ 66675 w 2575763"/>
                <a:gd name="connsiteY5" fmla="*/ 590550 h 714375"/>
                <a:gd name="connsiteX6" fmla="*/ 88900 w 2575763"/>
                <a:gd name="connsiteY6" fmla="*/ 593725 h 714375"/>
                <a:gd name="connsiteX7" fmla="*/ 92075 w 2575763"/>
                <a:gd name="connsiteY7" fmla="*/ 546100 h 714375"/>
                <a:gd name="connsiteX8" fmla="*/ 0 w 2575763"/>
                <a:gd name="connsiteY8" fmla="*/ 619125 h 714375"/>
                <a:gd name="connsiteX9" fmla="*/ 6350 w 2575763"/>
                <a:gd name="connsiteY9" fmla="*/ 714375 h 714375"/>
                <a:gd name="connsiteX10" fmla="*/ 2565400 w 2575763"/>
                <a:gd name="connsiteY10" fmla="*/ 714375 h 714375"/>
                <a:gd name="connsiteX11" fmla="*/ 2574145 w 2575763"/>
                <a:gd name="connsiteY11" fmla="*/ 205427 h 714375"/>
                <a:gd name="connsiteX12" fmla="*/ 2295525 w 2575763"/>
                <a:gd name="connsiteY12" fmla="*/ 0 h 714375"/>
                <a:gd name="connsiteX13" fmla="*/ 225425 w 2575763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763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2028" y="381110"/>
                    <a:pt x="2574145" y="205427"/>
                  </a:cubicBezTo>
                  <a:cubicBezTo>
                    <a:pt x="2488420" y="123935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7" name="Rectangle 22">
              <a:extLst>
                <a:ext uri="{FF2B5EF4-FFF2-40B4-BE49-F238E27FC236}">
                  <a16:creationId xmlns="" xmlns:a16="http://schemas.microsoft.com/office/drawing/2014/main" id="{18AB6CFE-27EC-43E9-B610-E6B88331E39E}"/>
                </a:ext>
              </a:extLst>
            </p:cNvPr>
            <p:cNvSpPr/>
            <p:nvPr/>
          </p:nvSpPr>
          <p:spPr>
            <a:xfrm rot="16200000">
              <a:off x="1414123" y="2953197"/>
              <a:ext cx="2918164" cy="394869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" name="Freeform 18">
              <a:extLst>
                <a:ext uri="{FF2B5EF4-FFF2-40B4-BE49-F238E27FC236}">
                  <a16:creationId xmlns="" xmlns:a16="http://schemas.microsoft.com/office/drawing/2014/main" id="{C1A0F8C6-CF31-4482-B785-4563BB047E6F}"/>
                </a:ext>
              </a:extLst>
            </p:cNvPr>
            <p:cNvSpPr/>
            <p:nvPr/>
          </p:nvSpPr>
          <p:spPr>
            <a:xfrm rot="16200000">
              <a:off x="661600" y="2695495"/>
              <a:ext cx="3197023" cy="682332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" name="Freeform 19">
              <a:extLst>
                <a:ext uri="{FF2B5EF4-FFF2-40B4-BE49-F238E27FC236}">
                  <a16:creationId xmlns="" xmlns:a16="http://schemas.microsoft.com/office/drawing/2014/main" id="{4E7F7774-18EB-447E-93BF-39E751E692F5}"/>
                </a:ext>
              </a:extLst>
            </p:cNvPr>
            <p:cNvSpPr/>
            <p:nvPr/>
          </p:nvSpPr>
          <p:spPr>
            <a:xfrm rot="16200000">
              <a:off x="771381" y="2826716"/>
              <a:ext cx="3019379" cy="470810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0" name="Freeform 21">
              <a:extLst>
                <a:ext uri="{FF2B5EF4-FFF2-40B4-BE49-F238E27FC236}">
                  <a16:creationId xmlns="" xmlns:a16="http://schemas.microsoft.com/office/drawing/2014/main" id="{73F01B0D-720E-4F54-B7C0-4AA7C538B813}"/>
                </a:ext>
              </a:extLst>
            </p:cNvPr>
            <p:cNvSpPr/>
            <p:nvPr/>
          </p:nvSpPr>
          <p:spPr>
            <a:xfrm rot="16200000" flipH="1">
              <a:off x="367170" y="2720924"/>
              <a:ext cx="2706778" cy="750881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3535"/>
                <a:gd name="connsiteY0" fmla="*/ 0 h 714375"/>
                <a:gd name="connsiteX1" fmla="*/ 6350 w 2573535"/>
                <a:gd name="connsiteY1" fmla="*/ 177800 h 714375"/>
                <a:gd name="connsiteX2" fmla="*/ 9525 w 2573535"/>
                <a:gd name="connsiteY2" fmla="*/ 266700 h 714375"/>
                <a:gd name="connsiteX3" fmla="*/ 2460625 w 2573535"/>
                <a:gd name="connsiteY3" fmla="*/ 273050 h 714375"/>
                <a:gd name="connsiteX4" fmla="*/ 2457450 w 2573535"/>
                <a:gd name="connsiteY4" fmla="*/ 587375 h 714375"/>
                <a:gd name="connsiteX5" fmla="*/ 66675 w 2573535"/>
                <a:gd name="connsiteY5" fmla="*/ 590550 h 714375"/>
                <a:gd name="connsiteX6" fmla="*/ 88900 w 2573535"/>
                <a:gd name="connsiteY6" fmla="*/ 593725 h 714375"/>
                <a:gd name="connsiteX7" fmla="*/ 92075 w 2573535"/>
                <a:gd name="connsiteY7" fmla="*/ 546100 h 714375"/>
                <a:gd name="connsiteX8" fmla="*/ 0 w 2573535"/>
                <a:gd name="connsiteY8" fmla="*/ 619125 h 714375"/>
                <a:gd name="connsiteX9" fmla="*/ 6350 w 2573535"/>
                <a:gd name="connsiteY9" fmla="*/ 714375 h 714375"/>
                <a:gd name="connsiteX10" fmla="*/ 2565400 w 2573535"/>
                <a:gd name="connsiteY10" fmla="*/ 714375 h 714375"/>
                <a:gd name="connsiteX11" fmla="*/ 2567732 w 2573535"/>
                <a:gd name="connsiteY11" fmla="*/ 201861 h 714375"/>
                <a:gd name="connsiteX12" fmla="*/ 2295525 w 2573535"/>
                <a:gd name="connsiteY12" fmla="*/ 0 h 714375"/>
                <a:gd name="connsiteX13" fmla="*/ 225425 w 2573535"/>
                <a:gd name="connsiteY13" fmla="*/ 0 h 714375"/>
                <a:gd name="connsiteX0" fmla="*/ 225425 w 2575177"/>
                <a:gd name="connsiteY0" fmla="*/ 0 h 714375"/>
                <a:gd name="connsiteX1" fmla="*/ 6350 w 2575177"/>
                <a:gd name="connsiteY1" fmla="*/ 177800 h 714375"/>
                <a:gd name="connsiteX2" fmla="*/ 9525 w 2575177"/>
                <a:gd name="connsiteY2" fmla="*/ 266700 h 714375"/>
                <a:gd name="connsiteX3" fmla="*/ 2460625 w 2575177"/>
                <a:gd name="connsiteY3" fmla="*/ 273050 h 714375"/>
                <a:gd name="connsiteX4" fmla="*/ 2457450 w 2575177"/>
                <a:gd name="connsiteY4" fmla="*/ 587375 h 714375"/>
                <a:gd name="connsiteX5" fmla="*/ 66675 w 2575177"/>
                <a:gd name="connsiteY5" fmla="*/ 590550 h 714375"/>
                <a:gd name="connsiteX6" fmla="*/ 88900 w 2575177"/>
                <a:gd name="connsiteY6" fmla="*/ 593725 h 714375"/>
                <a:gd name="connsiteX7" fmla="*/ 92075 w 2575177"/>
                <a:gd name="connsiteY7" fmla="*/ 546100 h 714375"/>
                <a:gd name="connsiteX8" fmla="*/ 0 w 2575177"/>
                <a:gd name="connsiteY8" fmla="*/ 619125 h 714375"/>
                <a:gd name="connsiteX9" fmla="*/ 6350 w 2575177"/>
                <a:gd name="connsiteY9" fmla="*/ 714375 h 714375"/>
                <a:gd name="connsiteX10" fmla="*/ 2565400 w 2575177"/>
                <a:gd name="connsiteY10" fmla="*/ 714375 h 714375"/>
                <a:gd name="connsiteX11" fmla="*/ 2572743 w 2575177"/>
                <a:gd name="connsiteY11" fmla="*/ 201861 h 714375"/>
                <a:gd name="connsiteX12" fmla="*/ 2295525 w 2575177"/>
                <a:gd name="connsiteY12" fmla="*/ 0 h 714375"/>
                <a:gd name="connsiteX13" fmla="*/ 225425 w 2575177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177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0626" y="377544"/>
                    <a:pt x="2572743" y="201861"/>
                  </a:cubicBezTo>
                  <a:cubicBezTo>
                    <a:pt x="2487018" y="120369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1" name="Rectangle 22">
              <a:extLst>
                <a:ext uri="{FF2B5EF4-FFF2-40B4-BE49-F238E27FC236}">
                  <a16:creationId xmlns="" xmlns:a16="http://schemas.microsoft.com/office/drawing/2014/main" id="{4A8D80FA-390B-492A-A00B-48D4E04D4271}"/>
                </a:ext>
              </a:extLst>
            </p:cNvPr>
            <p:cNvSpPr/>
            <p:nvPr/>
          </p:nvSpPr>
          <p:spPr>
            <a:xfrm rot="16200000" flipH="1">
              <a:off x="548923" y="2912422"/>
              <a:ext cx="2497700" cy="337974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2" name="Freeform 24">
              <a:extLst>
                <a:ext uri="{FF2B5EF4-FFF2-40B4-BE49-F238E27FC236}">
                  <a16:creationId xmlns="" xmlns:a16="http://schemas.microsoft.com/office/drawing/2014/main" id="{24A183D3-ACF1-4D5D-B1D5-C56460E6A387}"/>
                </a:ext>
              </a:extLst>
            </p:cNvPr>
            <p:cNvSpPr/>
            <p:nvPr/>
          </p:nvSpPr>
          <p:spPr>
            <a:xfrm rot="16200000">
              <a:off x="-182643" y="2717881"/>
              <a:ext cx="2595388" cy="718950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8868"/>
                <a:gd name="connsiteY0" fmla="*/ 0 h 714375"/>
                <a:gd name="connsiteX1" fmla="*/ 6350 w 2578868"/>
                <a:gd name="connsiteY1" fmla="*/ 177800 h 714375"/>
                <a:gd name="connsiteX2" fmla="*/ 9525 w 2578868"/>
                <a:gd name="connsiteY2" fmla="*/ 266700 h 714375"/>
                <a:gd name="connsiteX3" fmla="*/ 2460625 w 2578868"/>
                <a:gd name="connsiteY3" fmla="*/ 273050 h 714375"/>
                <a:gd name="connsiteX4" fmla="*/ 2457450 w 2578868"/>
                <a:gd name="connsiteY4" fmla="*/ 587375 h 714375"/>
                <a:gd name="connsiteX5" fmla="*/ 66675 w 2578868"/>
                <a:gd name="connsiteY5" fmla="*/ 590550 h 714375"/>
                <a:gd name="connsiteX6" fmla="*/ 88900 w 2578868"/>
                <a:gd name="connsiteY6" fmla="*/ 593725 h 714375"/>
                <a:gd name="connsiteX7" fmla="*/ 92075 w 2578868"/>
                <a:gd name="connsiteY7" fmla="*/ 546100 h 714375"/>
                <a:gd name="connsiteX8" fmla="*/ 0 w 2578868"/>
                <a:gd name="connsiteY8" fmla="*/ 619125 h 714375"/>
                <a:gd name="connsiteX9" fmla="*/ 6350 w 2578868"/>
                <a:gd name="connsiteY9" fmla="*/ 714375 h 714375"/>
                <a:gd name="connsiteX10" fmla="*/ 2565400 w 2578868"/>
                <a:gd name="connsiteY10" fmla="*/ 714375 h 714375"/>
                <a:gd name="connsiteX11" fmla="*/ 2578868 w 2578868"/>
                <a:gd name="connsiteY11" fmla="*/ 202083 h 714375"/>
                <a:gd name="connsiteX12" fmla="*/ 2295525 w 2578868"/>
                <a:gd name="connsiteY12" fmla="*/ 0 h 714375"/>
                <a:gd name="connsiteX13" fmla="*/ 225425 w 2578868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8868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6751" y="377766"/>
                    <a:pt x="2578868" y="202083"/>
                  </a:cubicBezTo>
                  <a:cubicBezTo>
                    <a:pt x="2493143" y="120591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3" name="Rectangle 22">
              <a:extLst>
                <a:ext uri="{FF2B5EF4-FFF2-40B4-BE49-F238E27FC236}">
                  <a16:creationId xmlns="" xmlns:a16="http://schemas.microsoft.com/office/drawing/2014/main" id="{1D24E767-D611-40C5-B644-E6EB55DF7AA1}"/>
                </a:ext>
              </a:extLst>
            </p:cNvPr>
            <p:cNvSpPr/>
            <p:nvPr/>
          </p:nvSpPr>
          <p:spPr>
            <a:xfrm rot="16200000">
              <a:off x="-6762" y="2931732"/>
              <a:ext cx="2391486" cy="323602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" name="Freeform 27">
              <a:extLst>
                <a:ext uri="{FF2B5EF4-FFF2-40B4-BE49-F238E27FC236}">
                  <a16:creationId xmlns="" xmlns:a16="http://schemas.microsoft.com/office/drawing/2014/main" id="{6EDD2001-D144-47CE-8573-EE4FCDC67E2B}"/>
                </a:ext>
              </a:extLst>
            </p:cNvPr>
            <p:cNvSpPr/>
            <p:nvPr/>
          </p:nvSpPr>
          <p:spPr>
            <a:xfrm rot="16200000">
              <a:off x="-771305" y="2791676"/>
              <a:ext cx="2828672" cy="603717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28">
              <a:extLst>
                <a:ext uri="{FF2B5EF4-FFF2-40B4-BE49-F238E27FC236}">
                  <a16:creationId xmlns="" xmlns:a16="http://schemas.microsoft.com/office/drawing/2014/main" id="{60F2AC0C-150C-4232-8AAB-ED889D137390}"/>
                </a:ext>
              </a:extLst>
            </p:cNvPr>
            <p:cNvSpPr/>
            <p:nvPr/>
          </p:nvSpPr>
          <p:spPr>
            <a:xfrm rot="16200000">
              <a:off x="-674173" y="2907778"/>
              <a:ext cx="2671495" cy="416566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EDF784E-0911-4B10-8876-889803C61D1E}"/>
              </a:ext>
            </a:extLst>
          </p:cNvPr>
          <p:cNvSpPr txBox="1"/>
          <p:nvPr/>
        </p:nvSpPr>
        <p:spPr>
          <a:xfrm>
            <a:off x="2123728" y="1226245"/>
            <a:ext cx="57606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8B4CBF7E-7F68-450C-9FEC-617CDF1521A6}"/>
              </a:ext>
            </a:extLst>
          </p:cNvPr>
          <p:cNvSpPr txBox="1"/>
          <p:nvPr/>
        </p:nvSpPr>
        <p:spPr>
          <a:xfrm>
            <a:off x="2627784" y="1327577"/>
            <a:ext cx="637220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ҰТО-НЫҢ БЕРГЕН ҚҰПИЯСӨЗІ АРҚЫЛЫ МҰРАҒАТТАЛҒАН ФАЙЛ АШЫЛАДЫ. ІШІНДЕГІ ЕМТИХАН МАТЕРИАЛДАРЫ БІТІРУШІ САНЫНА СӘЙКЕС БІЛІМ БЕРУ ҰЙЫМЫНДА ЕМТИХАНҒА БІР КҮН ҚАЛҒАНДА БАСЫП ШЫҒАРЫЛАДЫ.</a:t>
            </a:r>
          </a:p>
          <a:p>
            <a:endParaRPr lang="kk-KZ" altLang="ko-KR" sz="700" dirty="0" smtClean="0">
              <a:latin typeface="Arial" pitchFamily="34" charset="0"/>
              <a:cs typeface="Arial" pitchFamily="34" charset="0"/>
            </a:endParaRPr>
          </a:p>
          <a:p>
            <a:r>
              <a:rPr lang="kk-KZ" altLang="ko-KR" sz="13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ҚҰПИЯСӨЗ  АЛУ ЖӘНЕ МАТЕРИАЛДАРЫ БАСУ МЕРЗІМДЕРІ: </a:t>
            </a:r>
          </a:p>
          <a:p>
            <a:r>
              <a:rPr lang="kk-KZ" altLang="ko-KR" sz="1100" b="1" i="1" dirty="0" smtClean="0">
                <a:latin typeface="Arial" pitchFamily="34" charset="0"/>
                <a:cs typeface="Arial" pitchFamily="34" charset="0"/>
              </a:rPr>
              <a:t>(ҰТО-дан ББ-ға – 9:00-10:00, ББ-дан ББ-ға (білім бөлімі) – 10:00-13:00, ББ-ден білім беру ұйымына – 16:00-17:00)</a:t>
            </a:r>
          </a:p>
          <a:p>
            <a:endParaRPr lang="kk-KZ" altLang="ko-KR" sz="700" dirty="0" smtClean="0">
              <a:latin typeface="Arial" pitchFamily="34" charset="0"/>
              <a:cs typeface="Arial" pitchFamily="34" charset="0"/>
            </a:endParaRP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ОҚЫТУ ТІЛІ БОЙЫНША ЭССЕ ТАҚЫРЫПТАРЫ –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31 МАМЫР 2021 ж.</a:t>
            </a: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АЛГЕБРА ЖӘНЕ АНАЛИЗ БАСТАМАЛАРЫ ПӘНІНЕН ЖАЗБАША ЕМТИХАН – </a:t>
            </a:r>
            <a:r>
              <a:rPr lang="ru-RU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3 МАУСЫМ 2021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ж.</a:t>
            </a: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ҚАЗАҚСТАН ТАРИХЫНАН СҰРАҚ КІТАПШАЛАРЫ – </a:t>
            </a:r>
            <a:r>
              <a:rPr lang="ru-RU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6 МАУСЫМ 2021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ж.</a:t>
            </a: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indent="87313">
              <a:buFont typeface="Arial" pitchFamily="34" charset="0"/>
              <a:buChar char="•"/>
              <a:tabLst>
                <a:tab pos="182563" algn="l"/>
              </a:tabLst>
            </a:pPr>
            <a:r>
              <a:rPr lang="kk-KZ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ҚАЗАҚ/ОРЫС ТІЛІНЕН СҰРАҚ КІТАПШАЛАРЫ МЕН АУДИОМАТЕРИАЛДАР </a:t>
            </a:r>
            <a:r>
              <a:rPr lang="ru-RU" sz="10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9 МАУСЫМ 2021 </a:t>
            </a:r>
            <a:r>
              <a:rPr lang="kk-KZ" sz="1050" b="1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ж.</a:t>
            </a:r>
            <a:endParaRPr lang="en-US" altLang="ko-KR" sz="11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EDF784E-0911-4B10-8876-889803C61D1E}"/>
              </a:ext>
            </a:extLst>
          </p:cNvPr>
          <p:cNvSpPr txBox="1"/>
          <p:nvPr/>
        </p:nvSpPr>
        <p:spPr>
          <a:xfrm>
            <a:off x="2145244" y="3333929"/>
            <a:ext cx="62655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8B4CBF7E-7F68-450C-9FEC-617CDF1521A6}"/>
              </a:ext>
            </a:extLst>
          </p:cNvPr>
          <p:cNvSpPr txBox="1"/>
          <p:nvPr/>
        </p:nvSpPr>
        <p:spPr>
          <a:xfrm>
            <a:off x="2699792" y="3455298"/>
            <a:ext cx="626469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ЭССЕ ТАҚЫРЫПТАРЫ, БАҚЫЛАУ ЖҰМЫСЫ КОНВЕРТКЕ, СҰРАҚ КІТАПШАЛАРЫ МЕН ЖАУАП ПАРАҚТАРЫ ҚОРАПҚА ӘР СЫНЫП БОЙЫНША БӨЛЕК САЛЫНАДЫ. АУДИОМАТЕРИАЛ ЭЛЕКТРОНДЫ ТАСЫМАЛДАҒЫШҚА ЖҮКТЕЛІП, СҰРАҚ КІТАПШАЛАРЫ ЖӘНЕ ЖАУАП ПАРАҚТАРЫМЕН БІРГЕ  ҚОРАПҚА САЛЫНАДЫ.</a:t>
            </a:r>
          </a:p>
          <a:p>
            <a:r>
              <a:rPr lang="kk-KZ" altLang="ko-KR" sz="1300" dirty="0" smtClean="0">
                <a:latin typeface="Arial" pitchFamily="34" charset="0"/>
                <a:cs typeface="Arial" pitchFamily="34" charset="0"/>
              </a:rPr>
              <a:t>БУЫП-ТҮЙІЛГЕН МАТЕРИАЛДАР БІЛІМ БЕРУ ҰЙЫМЫНЫҢ МӨРІМЕН ЖӘНЕ КҮНМЕН РАСТАЛАДЫ.</a:t>
            </a:r>
            <a:endParaRPr lang="kk-KZ" altLang="ko-KR" sz="1300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" y="2"/>
            <a:ext cx="9143998" cy="6275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11(12) СЫНЫП БІЛІМ АЛУШЫЛАРЫН ҚОРЫТЫНДЫ АТТЕСТАТТАУ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672103"/>
            <a:ext cx="8640961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00">
              <a:defRPr/>
            </a:pPr>
            <a:r>
              <a:rPr lang="kk-KZ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ЕМТИХАН МАТЕРИАЛДАРЫН САҚТАУ ЖӘНЕ АШУ</a:t>
            </a: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5"/>
          <p:cNvGrpSpPr/>
          <p:nvPr/>
        </p:nvGrpSpPr>
        <p:grpSpPr>
          <a:xfrm>
            <a:off x="6588224" y="1203598"/>
            <a:ext cx="2088232" cy="3150739"/>
            <a:chOff x="341172" y="1438149"/>
            <a:chExt cx="2880463" cy="3276228"/>
          </a:xfrm>
        </p:grpSpPr>
        <p:sp>
          <p:nvSpPr>
            <p:cNvPr id="6" name="Freeform 15">
              <a:extLst>
                <a:ext uri="{FF2B5EF4-FFF2-40B4-BE49-F238E27FC236}">
                  <a16:creationId xmlns="" xmlns:a16="http://schemas.microsoft.com/office/drawing/2014/main" id="{EF968E12-8FFC-4934-B4D8-6DEAA88C7CA8}"/>
                </a:ext>
              </a:extLst>
            </p:cNvPr>
            <p:cNvSpPr/>
            <p:nvPr/>
          </p:nvSpPr>
          <p:spPr>
            <a:xfrm rot="16200000">
              <a:off x="1201414" y="2694156"/>
              <a:ext cx="3163158" cy="877284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2985"/>
                <a:gd name="connsiteY0" fmla="*/ 0 h 714375"/>
                <a:gd name="connsiteX1" fmla="*/ 6350 w 2572985"/>
                <a:gd name="connsiteY1" fmla="*/ 177800 h 714375"/>
                <a:gd name="connsiteX2" fmla="*/ 9525 w 2572985"/>
                <a:gd name="connsiteY2" fmla="*/ 266700 h 714375"/>
                <a:gd name="connsiteX3" fmla="*/ 2460625 w 2572985"/>
                <a:gd name="connsiteY3" fmla="*/ 273050 h 714375"/>
                <a:gd name="connsiteX4" fmla="*/ 2457450 w 2572985"/>
                <a:gd name="connsiteY4" fmla="*/ 587375 h 714375"/>
                <a:gd name="connsiteX5" fmla="*/ 66675 w 2572985"/>
                <a:gd name="connsiteY5" fmla="*/ 590550 h 714375"/>
                <a:gd name="connsiteX6" fmla="*/ 88900 w 2572985"/>
                <a:gd name="connsiteY6" fmla="*/ 593725 h 714375"/>
                <a:gd name="connsiteX7" fmla="*/ 92075 w 2572985"/>
                <a:gd name="connsiteY7" fmla="*/ 546100 h 714375"/>
                <a:gd name="connsiteX8" fmla="*/ 0 w 2572985"/>
                <a:gd name="connsiteY8" fmla="*/ 619125 h 714375"/>
                <a:gd name="connsiteX9" fmla="*/ 6350 w 2572985"/>
                <a:gd name="connsiteY9" fmla="*/ 714375 h 714375"/>
                <a:gd name="connsiteX10" fmla="*/ 2565400 w 2572985"/>
                <a:gd name="connsiteY10" fmla="*/ 714375 h 714375"/>
                <a:gd name="connsiteX11" fmla="*/ 2565567 w 2572985"/>
                <a:gd name="connsiteY11" fmla="*/ 205427 h 714375"/>
                <a:gd name="connsiteX12" fmla="*/ 2295525 w 2572985"/>
                <a:gd name="connsiteY12" fmla="*/ 0 h 714375"/>
                <a:gd name="connsiteX13" fmla="*/ 225425 w 2572985"/>
                <a:gd name="connsiteY13" fmla="*/ 0 h 714375"/>
                <a:gd name="connsiteX0" fmla="*/ 225425 w 2575763"/>
                <a:gd name="connsiteY0" fmla="*/ 0 h 714375"/>
                <a:gd name="connsiteX1" fmla="*/ 6350 w 2575763"/>
                <a:gd name="connsiteY1" fmla="*/ 177800 h 714375"/>
                <a:gd name="connsiteX2" fmla="*/ 9525 w 2575763"/>
                <a:gd name="connsiteY2" fmla="*/ 266700 h 714375"/>
                <a:gd name="connsiteX3" fmla="*/ 2460625 w 2575763"/>
                <a:gd name="connsiteY3" fmla="*/ 273050 h 714375"/>
                <a:gd name="connsiteX4" fmla="*/ 2457450 w 2575763"/>
                <a:gd name="connsiteY4" fmla="*/ 587375 h 714375"/>
                <a:gd name="connsiteX5" fmla="*/ 66675 w 2575763"/>
                <a:gd name="connsiteY5" fmla="*/ 590550 h 714375"/>
                <a:gd name="connsiteX6" fmla="*/ 88900 w 2575763"/>
                <a:gd name="connsiteY6" fmla="*/ 593725 h 714375"/>
                <a:gd name="connsiteX7" fmla="*/ 92075 w 2575763"/>
                <a:gd name="connsiteY7" fmla="*/ 546100 h 714375"/>
                <a:gd name="connsiteX8" fmla="*/ 0 w 2575763"/>
                <a:gd name="connsiteY8" fmla="*/ 619125 h 714375"/>
                <a:gd name="connsiteX9" fmla="*/ 6350 w 2575763"/>
                <a:gd name="connsiteY9" fmla="*/ 714375 h 714375"/>
                <a:gd name="connsiteX10" fmla="*/ 2565400 w 2575763"/>
                <a:gd name="connsiteY10" fmla="*/ 714375 h 714375"/>
                <a:gd name="connsiteX11" fmla="*/ 2574145 w 2575763"/>
                <a:gd name="connsiteY11" fmla="*/ 205427 h 714375"/>
                <a:gd name="connsiteX12" fmla="*/ 2295525 w 2575763"/>
                <a:gd name="connsiteY12" fmla="*/ 0 h 714375"/>
                <a:gd name="connsiteX13" fmla="*/ 225425 w 2575763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763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2028" y="381110"/>
                    <a:pt x="2574145" y="205427"/>
                  </a:cubicBezTo>
                  <a:cubicBezTo>
                    <a:pt x="2488420" y="123935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7" name="Rectangle 22">
              <a:extLst>
                <a:ext uri="{FF2B5EF4-FFF2-40B4-BE49-F238E27FC236}">
                  <a16:creationId xmlns="" xmlns:a16="http://schemas.microsoft.com/office/drawing/2014/main" id="{18AB6CFE-27EC-43E9-B610-E6B88331E39E}"/>
                </a:ext>
              </a:extLst>
            </p:cNvPr>
            <p:cNvSpPr/>
            <p:nvPr/>
          </p:nvSpPr>
          <p:spPr>
            <a:xfrm rot="16200000">
              <a:off x="1414123" y="2953197"/>
              <a:ext cx="2918164" cy="394869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" name="Freeform 18">
              <a:extLst>
                <a:ext uri="{FF2B5EF4-FFF2-40B4-BE49-F238E27FC236}">
                  <a16:creationId xmlns="" xmlns:a16="http://schemas.microsoft.com/office/drawing/2014/main" id="{C1A0F8C6-CF31-4482-B785-4563BB047E6F}"/>
                </a:ext>
              </a:extLst>
            </p:cNvPr>
            <p:cNvSpPr/>
            <p:nvPr/>
          </p:nvSpPr>
          <p:spPr>
            <a:xfrm rot="16200000">
              <a:off x="661600" y="2695495"/>
              <a:ext cx="3197023" cy="682332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" name="Freeform 19">
              <a:extLst>
                <a:ext uri="{FF2B5EF4-FFF2-40B4-BE49-F238E27FC236}">
                  <a16:creationId xmlns="" xmlns:a16="http://schemas.microsoft.com/office/drawing/2014/main" id="{4E7F7774-18EB-447E-93BF-39E751E692F5}"/>
                </a:ext>
              </a:extLst>
            </p:cNvPr>
            <p:cNvSpPr/>
            <p:nvPr/>
          </p:nvSpPr>
          <p:spPr>
            <a:xfrm rot="16200000">
              <a:off x="771381" y="2826716"/>
              <a:ext cx="3019379" cy="470810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0" name="Freeform 21">
              <a:extLst>
                <a:ext uri="{FF2B5EF4-FFF2-40B4-BE49-F238E27FC236}">
                  <a16:creationId xmlns="" xmlns:a16="http://schemas.microsoft.com/office/drawing/2014/main" id="{73F01B0D-720E-4F54-B7C0-4AA7C538B813}"/>
                </a:ext>
              </a:extLst>
            </p:cNvPr>
            <p:cNvSpPr/>
            <p:nvPr/>
          </p:nvSpPr>
          <p:spPr>
            <a:xfrm rot="16200000" flipH="1">
              <a:off x="367170" y="2720924"/>
              <a:ext cx="2706778" cy="750881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3535"/>
                <a:gd name="connsiteY0" fmla="*/ 0 h 714375"/>
                <a:gd name="connsiteX1" fmla="*/ 6350 w 2573535"/>
                <a:gd name="connsiteY1" fmla="*/ 177800 h 714375"/>
                <a:gd name="connsiteX2" fmla="*/ 9525 w 2573535"/>
                <a:gd name="connsiteY2" fmla="*/ 266700 h 714375"/>
                <a:gd name="connsiteX3" fmla="*/ 2460625 w 2573535"/>
                <a:gd name="connsiteY3" fmla="*/ 273050 h 714375"/>
                <a:gd name="connsiteX4" fmla="*/ 2457450 w 2573535"/>
                <a:gd name="connsiteY4" fmla="*/ 587375 h 714375"/>
                <a:gd name="connsiteX5" fmla="*/ 66675 w 2573535"/>
                <a:gd name="connsiteY5" fmla="*/ 590550 h 714375"/>
                <a:gd name="connsiteX6" fmla="*/ 88900 w 2573535"/>
                <a:gd name="connsiteY6" fmla="*/ 593725 h 714375"/>
                <a:gd name="connsiteX7" fmla="*/ 92075 w 2573535"/>
                <a:gd name="connsiteY7" fmla="*/ 546100 h 714375"/>
                <a:gd name="connsiteX8" fmla="*/ 0 w 2573535"/>
                <a:gd name="connsiteY8" fmla="*/ 619125 h 714375"/>
                <a:gd name="connsiteX9" fmla="*/ 6350 w 2573535"/>
                <a:gd name="connsiteY9" fmla="*/ 714375 h 714375"/>
                <a:gd name="connsiteX10" fmla="*/ 2565400 w 2573535"/>
                <a:gd name="connsiteY10" fmla="*/ 714375 h 714375"/>
                <a:gd name="connsiteX11" fmla="*/ 2567732 w 2573535"/>
                <a:gd name="connsiteY11" fmla="*/ 201861 h 714375"/>
                <a:gd name="connsiteX12" fmla="*/ 2295525 w 2573535"/>
                <a:gd name="connsiteY12" fmla="*/ 0 h 714375"/>
                <a:gd name="connsiteX13" fmla="*/ 225425 w 2573535"/>
                <a:gd name="connsiteY13" fmla="*/ 0 h 714375"/>
                <a:gd name="connsiteX0" fmla="*/ 225425 w 2575177"/>
                <a:gd name="connsiteY0" fmla="*/ 0 h 714375"/>
                <a:gd name="connsiteX1" fmla="*/ 6350 w 2575177"/>
                <a:gd name="connsiteY1" fmla="*/ 177800 h 714375"/>
                <a:gd name="connsiteX2" fmla="*/ 9525 w 2575177"/>
                <a:gd name="connsiteY2" fmla="*/ 266700 h 714375"/>
                <a:gd name="connsiteX3" fmla="*/ 2460625 w 2575177"/>
                <a:gd name="connsiteY3" fmla="*/ 273050 h 714375"/>
                <a:gd name="connsiteX4" fmla="*/ 2457450 w 2575177"/>
                <a:gd name="connsiteY4" fmla="*/ 587375 h 714375"/>
                <a:gd name="connsiteX5" fmla="*/ 66675 w 2575177"/>
                <a:gd name="connsiteY5" fmla="*/ 590550 h 714375"/>
                <a:gd name="connsiteX6" fmla="*/ 88900 w 2575177"/>
                <a:gd name="connsiteY6" fmla="*/ 593725 h 714375"/>
                <a:gd name="connsiteX7" fmla="*/ 92075 w 2575177"/>
                <a:gd name="connsiteY7" fmla="*/ 546100 h 714375"/>
                <a:gd name="connsiteX8" fmla="*/ 0 w 2575177"/>
                <a:gd name="connsiteY8" fmla="*/ 619125 h 714375"/>
                <a:gd name="connsiteX9" fmla="*/ 6350 w 2575177"/>
                <a:gd name="connsiteY9" fmla="*/ 714375 h 714375"/>
                <a:gd name="connsiteX10" fmla="*/ 2565400 w 2575177"/>
                <a:gd name="connsiteY10" fmla="*/ 714375 h 714375"/>
                <a:gd name="connsiteX11" fmla="*/ 2572743 w 2575177"/>
                <a:gd name="connsiteY11" fmla="*/ 201861 h 714375"/>
                <a:gd name="connsiteX12" fmla="*/ 2295525 w 2575177"/>
                <a:gd name="connsiteY12" fmla="*/ 0 h 714375"/>
                <a:gd name="connsiteX13" fmla="*/ 225425 w 2575177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5177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0626" y="377544"/>
                    <a:pt x="2572743" y="201861"/>
                  </a:cubicBezTo>
                  <a:cubicBezTo>
                    <a:pt x="2487018" y="120369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1" name="Rectangle 22">
              <a:extLst>
                <a:ext uri="{FF2B5EF4-FFF2-40B4-BE49-F238E27FC236}">
                  <a16:creationId xmlns="" xmlns:a16="http://schemas.microsoft.com/office/drawing/2014/main" id="{4A8D80FA-390B-492A-A00B-48D4E04D4271}"/>
                </a:ext>
              </a:extLst>
            </p:cNvPr>
            <p:cNvSpPr/>
            <p:nvPr/>
          </p:nvSpPr>
          <p:spPr>
            <a:xfrm rot="16200000" flipH="1">
              <a:off x="548923" y="2912422"/>
              <a:ext cx="2497700" cy="337974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2" name="Freeform 24">
              <a:extLst>
                <a:ext uri="{FF2B5EF4-FFF2-40B4-BE49-F238E27FC236}">
                  <a16:creationId xmlns="" xmlns:a16="http://schemas.microsoft.com/office/drawing/2014/main" id="{24A183D3-ACF1-4D5D-B1D5-C56460E6A387}"/>
                </a:ext>
              </a:extLst>
            </p:cNvPr>
            <p:cNvSpPr/>
            <p:nvPr/>
          </p:nvSpPr>
          <p:spPr>
            <a:xfrm rot="16200000">
              <a:off x="-182643" y="2717881"/>
              <a:ext cx="2595388" cy="718950"/>
            </a:xfrm>
            <a:custGeom>
              <a:avLst/>
              <a:gdLst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6350 w 2559050"/>
                <a:gd name="connsiteY2" fmla="*/ 2159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90500 w 2559050"/>
                <a:gd name="connsiteY0" fmla="*/ 0 h 698500"/>
                <a:gd name="connsiteX1" fmla="*/ 0 w 2559050"/>
                <a:gd name="connsiteY1" fmla="*/ 152400 h 698500"/>
                <a:gd name="connsiteX2" fmla="*/ 19050 w 2559050"/>
                <a:gd name="connsiteY2" fmla="*/ 241300 h 698500"/>
                <a:gd name="connsiteX3" fmla="*/ 2501900 w 2559050"/>
                <a:gd name="connsiteY3" fmla="*/ 241300 h 698500"/>
                <a:gd name="connsiteX4" fmla="*/ 2470150 w 2559050"/>
                <a:gd name="connsiteY4" fmla="*/ 552450 h 698500"/>
                <a:gd name="connsiteX5" fmla="*/ 76200 w 2559050"/>
                <a:gd name="connsiteY5" fmla="*/ 565150 h 698500"/>
                <a:gd name="connsiteX6" fmla="*/ 101600 w 2559050"/>
                <a:gd name="connsiteY6" fmla="*/ 520700 h 698500"/>
                <a:gd name="connsiteX7" fmla="*/ 6350 w 2559050"/>
                <a:gd name="connsiteY7" fmla="*/ 577850 h 698500"/>
                <a:gd name="connsiteX8" fmla="*/ 44450 w 2559050"/>
                <a:gd name="connsiteY8" fmla="*/ 666750 h 698500"/>
                <a:gd name="connsiteX9" fmla="*/ 2400300 w 2559050"/>
                <a:gd name="connsiteY9" fmla="*/ 692150 h 698500"/>
                <a:gd name="connsiteX10" fmla="*/ 2432050 w 2559050"/>
                <a:gd name="connsiteY10" fmla="*/ 666750 h 698500"/>
                <a:gd name="connsiteX11" fmla="*/ 2501900 w 2559050"/>
                <a:gd name="connsiteY11" fmla="*/ 698500 h 698500"/>
                <a:gd name="connsiteX12" fmla="*/ 2552700 w 2559050"/>
                <a:gd name="connsiteY12" fmla="*/ 685800 h 698500"/>
                <a:gd name="connsiteX13" fmla="*/ 2559050 w 2559050"/>
                <a:gd name="connsiteY13" fmla="*/ 158750 h 698500"/>
                <a:gd name="connsiteX14" fmla="*/ 2476500 w 2559050"/>
                <a:gd name="connsiteY14" fmla="*/ 95250 h 698500"/>
                <a:gd name="connsiteX15" fmla="*/ 520700 w 2559050"/>
                <a:gd name="connsiteY15" fmla="*/ 184150 h 698500"/>
                <a:gd name="connsiteX16" fmla="*/ 190500 w 2559050"/>
                <a:gd name="connsiteY16" fmla="*/ 0 h 698500"/>
                <a:gd name="connsiteX0" fmla="*/ 184150 w 2552700"/>
                <a:gd name="connsiteY0" fmla="*/ 0 h 698500"/>
                <a:gd name="connsiteX1" fmla="*/ 9525 w 2552700"/>
                <a:gd name="connsiteY1" fmla="*/ 152400 h 698500"/>
                <a:gd name="connsiteX2" fmla="*/ 12700 w 2552700"/>
                <a:gd name="connsiteY2" fmla="*/ 241300 h 698500"/>
                <a:gd name="connsiteX3" fmla="*/ 2495550 w 2552700"/>
                <a:gd name="connsiteY3" fmla="*/ 241300 h 698500"/>
                <a:gd name="connsiteX4" fmla="*/ 2463800 w 2552700"/>
                <a:gd name="connsiteY4" fmla="*/ 552450 h 698500"/>
                <a:gd name="connsiteX5" fmla="*/ 69850 w 2552700"/>
                <a:gd name="connsiteY5" fmla="*/ 565150 h 698500"/>
                <a:gd name="connsiteX6" fmla="*/ 95250 w 2552700"/>
                <a:gd name="connsiteY6" fmla="*/ 520700 h 698500"/>
                <a:gd name="connsiteX7" fmla="*/ 0 w 2552700"/>
                <a:gd name="connsiteY7" fmla="*/ 577850 h 698500"/>
                <a:gd name="connsiteX8" fmla="*/ 38100 w 2552700"/>
                <a:gd name="connsiteY8" fmla="*/ 666750 h 698500"/>
                <a:gd name="connsiteX9" fmla="*/ 2393950 w 2552700"/>
                <a:gd name="connsiteY9" fmla="*/ 692150 h 698500"/>
                <a:gd name="connsiteX10" fmla="*/ 2425700 w 2552700"/>
                <a:gd name="connsiteY10" fmla="*/ 666750 h 698500"/>
                <a:gd name="connsiteX11" fmla="*/ 2495550 w 2552700"/>
                <a:gd name="connsiteY11" fmla="*/ 698500 h 698500"/>
                <a:gd name="connsiteX12" fmla="*/ 2546350 w 2552700"/>
                <a:gd name="connsiteY12" fmla="*/ 685800 h 698500"/>
                <a:gd name="connsiteX13" fmla="*/ 2552700 w 2552700"/>
                <a:gd name="connsiteY13" fmla="*/ 158750 h 698500"/>
                <a:gd name="connsiteX14" fmla="*/ 2470150 w 2552700"/>
                <a:gd name="connsiteY14" fmla="*/ 95250 h 698500"/>
                <a:gd name="connsiteX15" fmla="*/ 514350 w 2552700"/>
                <a:gd name="connsiteY15" fmla="*/ 184150 h 698500"/>
                <a:gd name="connsiteX16" fmla="*/ 184150 w 2552700"/>
                <a:gd name="connsiteY16" fmla="*/ 0 h 698500"/>
                <a:gd name="connsiteX0" fmla="*/ 184150 w 2571750"/>
                <a:gd name="connsiteY0" fmla="*/ 0 h 698500"/>
                <a:gd name="connsiteX1" fmla="*/ 9525 w 2571750"/>
                <a:gd name="connsiteY1" fmla="*/ 152400 h 698500"/>
                <a:gd name="connsiteX2" fmla="*/ 12700 w 2571750"/>
                <a:gd name="connsiteY2" fmla="*/ 241300 h 698500"/>
                <a:gd name="connsiteX3" fmla="*/ 2495550 w 2571750"/>
                <a:gd name="connsiteY3" fmla="*/ 241300 h 698500"/>
                <a:gd name="connsiteX4" fmla="*/ 2463800 w 2571750"/>
                <a:gd name="connsiteY4" fmla="*/ 552450 h 698500"/>
                <a:gd name="connsiteX5" fmla="*/ 69850 w 2571750"/>
                <a:gd name="connsiteY5" fmla="*/ 565150 h 698500"/>
                <a:gd name="connsiteX6" fmla="*/ 95250 w 2571750"/>
                <a:gd name="connsiteY6" fmla="*/ 520700 h 698500"/>
                <a:gd name="connsiteX7" fmla="*/ 0 w 2571750"/>
                <a:gd name="connsiteY7" fmla="*/ 577850 h 698500"/>
                <a:gd name="connsiteX8" fmla="*/ 38100 w 2571750"/>
                <a:gd name="connsiteY8" fmla="*/ 666750 h 698500"/>
                <a:gd name="connsiteX9" fmla="*/ 2393950 w 2571750"/>
                <a:gd name="connsiteY9" fmla="*/ 692150 h 698500"/>
                <a:gd name="connsiteX10" fmla="*/ 2425700 w 2571750"/>
                <a:gd name="connsiteY10" fmla="*/ 666750 h 698500"/>
                <a:gd name="connsiteX11" fmla="*/ 2495550 w 2571750"/>
                <a:gd name="connsiteY11" fmla="*/ 698500 h 698500"/>
                <a:gd name="connsiteX12" fmla="*/ 2546350 w 2571750"/>
                <a:gd name="connsiteY12" fmla="*/ 685800 h 698500"/>
                <a:gd name="connsiteX13" fmla="*/ 2571750 w 2571750"/>
                <a:gd name="connsiteY13" fmla="*/ 193675 h 698500"/>
                <a:gd name="connsiteX14" fmla="*/ 2470150 w 2571750"/>
                <a:gd name="connsiteY14" fmla="*/ 95250 h 698500"/>
                <a:gd name="connsiteX15" fmla="*/ 514350 w 2571750"/>
                <a:gd name="connsiteY15" fmla="*/ 184150 h 698500"/>
                <a:gd name="connsiteX16" fmla="*/ 184150 w 2571750"/>
                <a:gd name="connsiteY16" fmla="*/ 0 h 698500"/>
                <a:gd name="connsiteX0" fmla="*/ 184150 w 2555875"/>
                <a:gd name="connsiteY0" fmla="*/ 0 h 698500"/>
                <a:gd name="connsiteX1" fmla="*/ 9525 w 2555875"/>
                <a:gd name="connsiteY1" fmla="*/ 152400 h 698500"/>
                <a:gd name="connsiteX2" fmla="*/ 12700 w 2555875"/>
                <a:gd name="connsiteY2" fmla="*/ 241300 h 698500"/>
                <a:gd name="connsiteX3" fmla="*/ 2495550 w 2555875"/>
                <a:gd name="connsiteY3" fmla="*/ 241300 h 698500"/>
                <a:gd name="connsiteX4" fmla="*/ 2463800 w 2555875"/>
                <a:gd name="connsiteY4" fmla="*/ 552450 h 698500"/>
                <a:gd name="connsiteX5" fmla="*/ 69850 w 2555875"/>
                <a:gd name="connsiteY5" fmla="*/ 565150 h 698500"/>
                <a:gd name="connsiteX6" fmla="*/ 95250 w 2555875"/>
                <a:gd name="connsiteY6" fmla="*/ 520700 h 698500"/>
                <a:gd name="connsiteX7" fmla="*/ 0 w 2555875"/>
                <a:gd name="connsiteY7" fmla="*/ 577850 h 698500"/>
                <a:gd name="connsiteX8" fmla="*/ 38100 w 2555875"/>
                <a:gd name="connsiteY8" fmla="*/ 666750 h 698500"/>
                <a:gd name="connsiteX9" fmla="*/ 2393950 w 2555875"/>
                <a:gd name="connsiteY9" fmla="*/ 692150 h 698500"/>
                <a:gd name="connsiteX10" fmla="*/ 2425700 w 2555875"/>
                <a:gd name="connsiteY10" fmla="*/ 666750 h 698500"/>
                <a:gd name="connsiteX11" fmla="*/ 2495550 w 2555875"/>
                <a:gd name="connsiteY11" fmla="*/ 698500 h 698500"/>
                <a:gd name="connsiteX12" fmla="*/ 2546350 w 2555875"/>
                <a:gd name="connsiteY12" fmla="*/ 685800 h 698500"/>
                <a:gd name="connsiteX13" fmla="*/ 2555875 w 2555875"/>
                <a:gd name="connsiteY13" fmla="*/ 171450 h 698500"/>
                <a:gd name="connsiteX14" fmla="*/ 2470150 w 2555875"/>
                <a:gd name="connsiteY14" fmla="*/ 95250 h 698500"/>
                <a:gd name="connsiteX15" fmla="*/ 514350 w 2555875"/>
                <a:gd name="connsiteY15" fmla="*/ 184150 h 698500"/>
                <a:gd name="connsiteX16" fmla="*/ 184150 w 2555875"/>
                <a:gd name="connsiteY16" fmla="*/ 0 h 698500"/>
                <a:gd name="connsiteX0" fmla="*/ 184150 w 2562506"/>
                <a:gd name="connsiteY0" fmla="*/ 0 h 698500"/>
                <a:gd name="connsiteX1" fmla="*/ 9525 w 2562506"/>
                <a:gd name="connsiteY1" fmla="*/ 152400 h 698500"/>
                <a:gd name="connsiteX2" fmla="*/ 12700 w 2562506"/>
                <a:gd name="connsiteY2" fmla="*/ 241300 h 698500"/>
                <a:gd name="connsiteX3" fmla="*/ 2495550 w 2562506"/>
                <a:gd name="connsiteY3" fmla="*/ 241300 h 698500"/>
                <a:gd name="connsiteX4" fmla="*/ 2463800 w 2562506"/>
                <a:gd name="connsiteY4" fmla="*/ 552450 h 698500"/>
                <a:gd name="connsiteX5" fmla="*/ 69850 w 2562506"/>
                <a:gd name="connsiteY5" fmla="*/ 565150 h 698500"/>
                <a:gd name="connsiteX6" fmla="*/ 95250 w 2562506"/>
                <a:gd name="connsiteY6" fmla="*/ 520700 h 698500"/>
                <a:gd name="connsiteX7" fmla="*/ 0 w 2562506"/>
                <a:gd name="connsiteY7" fmla="*/ 577850 h 698500"/>
                <a:gd name="connsiteX8" fmla="*/ 38100 w 2562506"/>
                <a:gd name="connsiteY8" fmla="*/ 666750 h 698500"/>
                <a:gd name="connsiteX9" fmla="*/ 2393950 w 2562506"/>
                <a:gd name="connsiteY9" fmla="*/ 692150 h 698500"/>
                <a:gd name="connsiteX10" fmla="*/ 2425700 w 2562506"/>
                <a:gd name="connsiteY10" fmla="*/ 666750 h 698500"/>
                <a:gd name="connsiteX11" fmla="*/ 2495550 w 2562506"/>
                <a:gd name="connsiteY11" fmla="*/ 698500 h 698500"/>
                <a:gd name="connsiteX12" fmla="*/ 2562225 w 2562506"/>
                <a:gd name="connsiteY12" fmla="*/ 685800 h 698500"/>
                <a:gd name="connsiteX13" fmla="*/ 2555875 w 2562506"/>
                <a:gd name="connsiteY13" fmla="*/ 171450 h 698500"/>
                <a:gd name="connsiteX14" fmla="*/ 2470150 w 2562506"/>
                <a:gd name="connsiteY14" fmla="*/ 95250 h 698500"/>
                <a:gd name="connsiteX15" fmla="*/ 514350 w 2562506"/>
                <a:gd name="connsiteY15" fmla="*/ 184150 h 698500"/>
                <a:gd name="connsiteX16" fmla="*/ 184150 w 2562506"/>
                <a:gd name="connsiteY16" fmla="*/ 0 h 69850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25700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38100 w 2562506"/>
                <a:gd name="connsiteY8" fmla="*/ 666750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4150 w 2562506"/>
                <a:gd name="connsiteY0" fmla="*/ 0 h 692150"/>
                <a:gd name="connsiteX1" fmla="*/ 9525 w 2562506"/>
                <a:gd name="connsiteY1" fmla="*/ 152400 h 692150"/>
                <a:gd name="connsiteX2" fmla="*/ 12700 w 2562506"/>
                <a:gd name="connsiteY2" fmla="*/ 241300 h 692150"/>
                <a:gd name="connsiteX3" fmla="*/ 2495550 w 2562506"/>
                <a:gd name="connsiteY3" fmla="*/ 241300 h 692150"/>
                <a:gd name="connsiteX4" fmla="*/ 2463800 w 2562506"/>
                <a:gd name="connsiteY4" fmla="*/ 552450 h 692150"/>
                <a:gd name="connsiteX5" fmla="*/ 69850 w 2562506"/>
                <a:gd name="connsiteY5" fmla="*/ 565150 h 692150"/>
                <a:gd name="connsiteX6" fmla="*/ 95250 w 2562506"/>
                <a:gd name="connsiteY6" fmla="*/ 520700 h 692150"/>
                <a:gd name="connsiteX7" fmla="*/ 0 w 2562506"/>
                <a:gd name="connsiteY7" fmla="*/ 577850 h 692150"/>
                <a:gd name="connsiteX8" fmla="*/ 9525 w 2562506"/>
                <a:gd name="connsiteY8" fmla="*/ 688975 h 692150"/>
                <a:gd name="connsiteX9" fmla="*/ 2393950 w 2562506"/>
                <a:gd name="connsiteY9" fmla="*/ 692150 h 692150"/>
                <a:gd name="connsiteX10" fmla="*/ 2435225 w 2562506"/>
                <a:gd name="connsiteY10" fmla="*/ 666750 h 692150"/>
                <a:gd name="connsiteX11" fmla="*/ 2479675 w 2562506"/>
                <a:gd name="connsiteY11" fmla="*/ 692150 h 692150"/>
                <a:gd name="connsiteX12" fmla="*/ 2562225 w 2562506"/>
                <a:gd name="connsiteY12" fmla="*/ 685800 h 692150"/>
                <a:gd name="connsiteX13" fmla="*/ 2555875 w 2562506"/>
                <a:gd name="connsiteY13" fmla="*/ 171450 h 692150"/>
                <a:gd name="connsiteX14" fmla="*/ 2470150 w 2562506"/>
                <a:gd name="connsiteY14" fmla="*/ 95250 h 692150"/>
                <a:gd name="connsiteX15" fmla="*/ 514350 w 2562506"/>
                <a:gd name="connsiteY15" fmla="*/ 184150 h 692150"/>
                <a:gd name="connsiteX16" fmla="*/ 184150 w 2562506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92075 w 2559331"/>
                <a:gd name="connsiteY6" fmla="*/ 520700 h 692150"/>
                <a:gd name="connsiteX7" fmla="*/ 0 w 2559331"/>
                <a:gd name="connsiteY7" fmla="*/ 593725 h 692150"/>
                <a:gd name="connsiteX8" fmla="*/ 6350 w 2559331"/>
                <a:gd name="connsiteY8" fmla="*/ 688975 h 692150"/>
                <a:gd name="connsiteX9" fmla="*/ 2390775 w 2559331"/>
                <a:gd name="connsiteY9" fmla="*/ 692150 h 692150"/>
                <a:gd name="connsiteX10" fmla="*/ 2432050 w 2559331"/>
                <a:gd name="connsiteY10" fmla="*/ 6667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92375 w 2559331"/>
                <a:gd name="connsiteY3" fmla="*/ 24130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6062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32050 w 2559331"/>
                <a:gd name="connsiteY11" fmla="*/ 666750 h 692150"/>
                <a:gd name="connsiteX12" fmla="*/ 2476500 w 2559331"/>
                <a:gd name="connsiteY12" fmla="*/ 692150 h 692150"/>
                <a:gd name="connsiteX13" fmla="*/ 2559050 w 2559331"/>
                <a:gd name="connsiteY13" fmla="*/ 685800 h 692150"/>
                <a:gd name="connsiteX14" fmla="*/ 2552700 w 2559331"/>
                <a:gd name="connsiteY14" fmla="*/ 171450 h 692150"/>
                <a:gd name="connsiteX15" fmla="*/ 2466975 w 2559331"/>
                <a:gd name="connsiteY15" fmla="*/ 95250 h 692150"/>
                <a:gd name="connsiteX16" fmla="*/ 511175 w 2559331"/>
                <a:gd name="connsiteY16" fmla="*/ 184150 h 692150"/>
                <a:gd name="connsiteX17" fmla="*/ 180975 w 2559331"/>
                <a:gd name="connsiteY17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476500 w 2559331"/>
                <a:gd name="connsiteY11" fmla="*/ 692150 h 692150"/>
                <a:gd name="connsiteX12" fmla="*/ 2559050 w 2559331"/>
                <a:gd name="connsiteY12" fmla="*/ 685800 h 692150"/>
                <a:gd name="connsiteX13" fmla="*/ 2552700 w 2559331"/>
                <a:gd name="connsiteY13" fmla="*/ 171450 h 692150"/>
                <a:gd name="connsiteX14" fmla="*/ 2466975 w 2559331"/>
                <a:gd name="connsiteY14" fmla="*/ 95250 h 692150"/>
                <a:gd name="connsiteX15" fmla="*/ 511175 w 2559331"/>
                <a:gd name="connsiteY15" fmla="*/ 184150 h 692150"/>
                <a:gd name="connsiteX16" fmla="*/ 180975 w 2559331"/>
                <a:gd name="connsiteY16" fmla="*/ 0 h 692150"/>
                <a:gd name="connsiteX0" fmla="*/ 180975 w 2559331"/>
                <a:gd name="connsiteY0" fmla="*/ 0 h 692150"/>
                <a:gd name="connsiteX1" fmla="*/ 6350 w 2559331"/>
                <a:gd name="connsiteY1" fmla="*/ 152400 h 692150"/>
                <a:gd name="connsiteX2" fmla="*/ 9525 w 2559331"/>
                <a:gd name="connsiteY2" fmla="*/ 241300 h 692150"/>
                <a:gd name="connsiteX3" fmla="*/ 2454275 w 2559331"/>
                <a:gd name="connsiteY3" fmla="*/ 234950 h 692150"/>
                <a:gd name="connsiteX4" fmla="*/ 2454275 w 2559331"/>
                <a:gd name="connsiteY4" fmla="*/ 552450 h 692150"/>
                <a:gd name="connsiteX5" fmla="*/ 66675 w 2559331"/>
                <a:gd name="connsiteY5" fmla="*/ 565150 h 692150"/>
                <a:gd name="connsiteX6" fmla="*/ 88900 w 2559331"/>
                <a:gd name="connsiteY6" fmla="*/ 568325 h 692150"/>
                <a:gd name="connsiteX7" fmla="*/ 92075 w 2559331"/>
                <a:gd name="connsiteY7" fmla="*/ 520700 h 692150"/>
                <a:gd name="connsiteX8" fmla="*/ 0 w 2559331"/>
                <a:gd name="connsiteY8" fmla="*/ 593725 h 692150"/>
                <a:gd name="connsiteX9" fmla="*/ 6350 w 2559331"/>
                <a:gd name="connsiteY9" fmla="*/ 688975 h 692150"/>
                <a:gd name="connsiteX10" fmla="*/ 2390775 w 2559331"/>
                <a:gd name="connsiteY10" fmla="*/ 692150 h 692150"/>
                <a:gd name="connsiteX11" fmla="*/ 2559050 w 2559331"/>
                <a:gd name="connsiteY11" fmla="*/ 685800 h 692150"/>
                <a:gd name="connsiteX12" fmla="*/ 2552700 w 2559331"/>
                <a:gd name="connsiteY12" fmla="*/ 171450 h 692150"/>
                <a:gd name="connsiteX13" fmla="*/ 2466975 w 2559331"/>
                <a:gd name="connsiteY13" fmla="*/ 95250 h 692150"/>
                <a:gd name="connsiteX14" fmla="*/ 511175 w 2559331"/>
                <a:gd name="connsiteY14" fmla="*/ 184150 h 692150"/>
                <a:gd name="connsiteX15" fmla="*/ 180975 w 2559331"/>
                <a:gd name="connsiteY15" fmla="*/ 0 h 692150"/>
                <a:gd name="connsiteX0" fmla="*/ 180975 w 2559331"/>
                <a:gd name="connsiteY0" fmla="*/ 0 h 688975"/>
                <a:gd name="connsiteX1" fmla="*/ 6350 w 2559331"/>
                <a:gd name="connsiteY1" fmla="*/ 152400 h 688975"/>
                <a:gd name="connsiteX2" fmla="*/ 9525 w 2559331"/>
                <a:gd name="connsiteY2" fmla="*/ 241300 h 688975"/>
                <a:gd name="connsiteX3" fmla="*/ 2454275 w 2559331"/>
                <a:gd name="connsiteY3" fmla="*/ 234950 h 688975"/>
                <a:gd name="connsiteX4" fmla="*/ 2454275 w 2559331"/>
                <a:gd name="connsiteY4" fmla="*/ 552450 h 688975"/>
                <a:gd name="connsiteX5" fmla="*/ 66675 w 2559331"/>
                <a:gd name="connsiteY5" fmla="*/ 565150 h 688975"/>
                <a:gd name="connsiteX6" fmla="*/ 88900 w 2559331"/>
                <a:gd name="connsiteY6" fmla="*/ 568325 h 688975"/>
                <a:gd name="connsiteX7" fmla="*/ 92075 w 2559331"/>
                <a:gd name="connsiteY7" fmla="*/ 520700 h 688975"/>
                <a:gd name="connsiteX8" fmla="*/ 0 w 2559331"/>
                <a:gd name="connsiteY8" fmla="*/ 593725 h 688975"/>
                <a:gd name="connsiteX9" fmla="*/ 6350 w 2559331"/>
                <a:gd name="connsiteY9" fmla="*/ 688975 h 688975"/>
                <a:gd name="connsiteX10" fmla="*/ 2559050 w 2559331"/>
                <a:gd name="connsiteY10" fmla="*/ 685800 h 688975"/>
                <a:gd name="connsiteX11" fmla="*/ 2552700 w 2559331"/>
                <a:gd name="connsiteY11" fmla="*/ 171450 h 688975"/>
                <a:gd name="connsiteX12" fmla="*/ 2466975 w 2559331"/>
                <a:gd name="connsiteY12" fmla="*/ 95250 h 688975"/>
                <a:gd name="connsiteX13" fmla="*/ 511175 w 2559331"/>
                <a:gd name="connsiteY13" fmla="*/ 184150 h 688975"/>
                <a:gd name="connsiteX14" fmla="*/ 180975 w 25593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2231"/>
                <a:gd name="connsiteY0" fmla="*/ 0 h 688975"/>
                <a:gd name="connsiteX1" fmla="*/ 6350 w 2572231"/>
                <a:gd name="connsiteY1" fmla="*/ 152400 h 688975"/>
                <a:gd name="connsiteX2" fmla="*/ 9525 w 2572231"/>
                <a:gd name="connsiteY2" fmla="*/ 241300 h 688975"/>
                <a:gd name="connsiteX3" fmla="*/ 2454275 w 2572231"/>
                <a:gd name="connsiteY3" fmla="*/ 234950 h 688975"/>
                <a:gd name="connsiteX4" fmla="*/ 2454275 w 2572231"/>
                <a:gd name="connsiteY4" fmla="*/ 552450 h 688975"/>
                <a:gd name="connsiteX5" fmla="*/ 66675 w 2572231"/>
                <a:gd name="connsiteY5" fmla="*/ 565150 h 688975"/>
                <a:gd name="connsiteX6" fmla="*/ 88900 w 2572231"/>
                <a:gd name="connsiteY6" fmla="*/ 568325 h 688975"/>
                <a:gd name="connsiteX7" fmla="*/ 92075 w 2572231"/>
                <a:gd name="connsiteY7" fmla="*/ 520700 h 688975"/>
                <a:gd name="connsiteX8" fmla="*/ 0 w 2572231"/>
                <a:gd name="connsiteY8" fmla="*/ 593725 h 688975"/>
                <a:gd name="connsiteX9" fmla="*/ 6350 w 2572231"/>
                <a:gd name="connsiteY9" fmla="*/ 688975 h 688975"/>
                <a:gd name="connsiteX10" fmla="*/ 2559050 w 2572231"/>
                <a:gd name="connsiteY10" fmla="*/ 685800 h 688975"/>
                <a:gd name="connsiteX11" fmla="*/ 2552700 w 2572231"/>
                <a:gd name="connsiteY11" fmla="*/ 171450 h 688975"/>
                <a:gd name="connsiteX12" fmla="*/ 2466975 w 2572231"/>
                <a:gd name="connsiteY12" fmla="*/ 95250 h 688975"/>
                <a:gd name="connsiteX13" fmla="*/ 511175 w 2572231"/>
                <a:gd name="connsiteY13" fmla="*/ 184150 h 688975"/>
                <a:gd name="connsiteX14" fmla="*/ 180975 w 2572231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4798"/>
                <a:gd name="connsiteY0" fmla="*/ 0 h 688975"/>
                <a:gd name="connsiteX1" fmla="*/ 6350 w 2574798"/>
                <a:gd name="connsiteY1" fmla="*/ 152400 h 688975"/>
                <a:gd name="connsiteX2" fmla="*/ 9525 w 2574798"/>
                <a:gd name="connsiteY2" fmla="*/ 241300 h 688975"/>
                <a:gd name="connsiteX3" fmla="*/ 2454275 w 2574798"/>
                <a:gd name="connsiteY3" fmla="*/ 234950 h 688975"/>
                <a:gd name="connsiteX4" fmla="*/ 2454275 w 2574798"/>
                <a:gd name="connsiteY4" fmla="*/ 552450 h 688975"/>
                <a:gd name="connsiteX5" fmla="*/ 66675 w 2574798"/>
                <a:gd name="connsiteY5" fmla="*/ 565150 h 688975"/>
                <a:gd name="connsiteX6" fmla="*/ 88900 w 2574798"/>
                <a:gd name="connsiteY6" fmla="*/ 568325 h 688975"/>
                <a:gd name="connsiteX7" fmla="*/ 92075 w 2574798"/>
                <a:gd name="connsiteY7" fmla="*/ 520700 h 688975"/>
                <a:gd name="connsiteX8" fmla="*/ 0 w 2574798"/>
                <a:gd name="connsiteY8" fmla="*/ 593725 h 688975"/>
                <a:gd name="connsiteX9" fmla="*/ 6350 w 2574798"/>
                <a:gd name="connsiteY9" fmla="*/ 688975 h 688975"/>
                <a:gd name="connsiteX10" fmla="*/ 2562225 w 2574798"/>
                <a:gd name="connsiteY10" fmla="*/ 666750 h 688975"/>
                <a:gd name="connsiteX11" fmla="*/ 2552700 w 2574798"/>
                <a:gd name="connsiteY11" fmla="*/ 171450 h 688975"/>
                <a:gd name="connsiteX12" fmla="*/ 2466975 w 2574798"/>
                <a:gd name="connsiteY12" fmla="*/ 95250 h 688975"/>
                <a:gd name="connsiteX13" fmla="*/ 511175 w 2574798"/>
                <a:gd name="connsiteY13" fmla="*/ 184150 h 688975"/>
                <a:gd name="connsiteX14" fmla="*/ 180975 w 257479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7418"/>
                <a:gd name="connsiteY0" fmla="*/ 0 h 688975"/>
                <a:gd name="connsiteX1" fmla="*/ 6350 w 2577418"/>
                <a:gd name="connsiteY1" fmla="*/ 152400 h 688975"/>
                <a:gd name="connsiteX2" fmla="*/ 9525 w 2577418"/>
                <a:gd name="connsiteY2" fmla="*/ 241300 h 688975"/>
                <a:gd name="connsiteX3" fmla="*/ 2454275 w 2577418"/>
                <a:gd name="connsiteY3" fmla="*/ 234950 h 688975"/>
                <a:gd name="connsiteX4" fmla="*/ 2454275 w 2577418"/>
                <a:gd name="connsiteY4" fmla="*/ 552450 h 688975"/>
                <a:gd name="connsiteX5" fmla="*/ 66675 w 2577418"/>
                <a:gd name="connsiteY5" fmla="*/ 565150 h 688975"/>
                <a:gd name="connsiteX6" fmla="*/ 88900 w 2577418"/>
                <a:gd name="connsiteY6" fmla="*/ 568325 h 688975"/>
                <a:gd name="connsiteX7" fmla="*/ 92075 w 2577418"/>
                <a:gd name="connsiteY7" fmla="*/ 520700 h 688975"/>
                <a:gd name="connsiteX8" fmla="*/ 0 w 2577418"/>
                <a:gd name="connsiteY8" fmla="*/ 593725 h 688975"/>
                <a:gd name="connsiteX9" fmla="*/ 6350 w 2577418"/>
                <a:gd name="connsiteY9" fmla="*/ 688975 h 688975"/>
                <a:gd name="connsiteX10" fmla="*/ 2565400 w 2577418"/>
                <a:gd name="connsiteY10" fmla="*/ 688975 h 688975"/>
                <a:gd name="connsiteX11" fmla="*/ 2552700 w 2577418"/>
                <a:gd name="connsiteY11" fmla="*/ 171450 h 688975"/>
                <a:gd name="connsiteX12" fmla="*/ 2466975 w 2577418"/>
                <a:gd name="connsiteY12" fmla="*/ 95250 h 688975"/>
                <a:gd name="connsiteX13" fmla="*/ 511175 w 2577418"/>
                <a:gd name="connsiteY13" fmla="*/ 184150 h 688975"/>
                <a:gd name="connsiteX14" fmla="*/ 180975 w 2577418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54275 w 2570812"/>
                <a:gd name="connsiteY3" fmla="*/ 2349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4275 w 2570812"/>
                <a:gd name="connsiteY4" fmla="*/ 552450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511175 w 2570812"/>
                <a:gd name="connsiteY13" fmla="*/ 1841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485775 w 2570812"/>
                <a:gd name="connsiteY13" fmla="*/ 171450 h 688975"/>
                <a:gd name="connsiteX14" fmla="*/ 180975 w 2570812"/>
                <a:gd name="connsiteY14" fmla="*/ 0 h 68897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466975 w 2570812"/>
                <a:gd name="connsiteY12" fmla="*/ 95250 h 688975"/>
                <a:gd name="connsiteX13" fmla="*/ 180975 w 2570812"/>
                <a:gd name="connsiteY13" fmla="*/ 0 h 688975"/>
                <a:gd name="connsiteX0" fmla="*/ 180975 w 2570812"/>
                <a:gd name="connsiteY0" fmla="*/ 31750 h 720725"/>
                <a:gd name="connsiteX1" fmla="*/ 6350 w 2570812"/>
                <a:gd name="connsiteY1" fmla="*/ 184150 h 720725"/>
                <a:gd name="connsiteX2" fmla="*/ 9525 w 2570812"/>
                <a:gd name="connsiteY2" fmla="*/ 273050 h 720725"/>
                <a:gd name="connsiteX3" fmla="*/ 2460625 w 2570812"/>
                <a:gd name="connsiteY3" fmla="*/ 279400 h 720725"/>
                <a:gd name="connsiteX4" fmla="*/ 2457450 w 2570812"/>
                <a:gd name="connsiteY4" fmla="*/ 593725 h 720725"/>
                <a:gd name="connsiteX5" fmla="*/ 66675 w 2570812"/>
                <a:gd name="connsiteY5" fmla="*/ 596900 h 720725"/>
                <a:gd name="connsiteX6" fmla="*/ 88900 w 2570812"/>
                <a:gd name="connsiteY6" fmla="*/ 600075 h 720725"/>
                <a:gd name="connsiteX7" fmla="*/ 92075 w 2570812"/>
                <a:gd name="connsiteY7" fmla="*/ 552450 h 720725"/>
                <a:gd name="connsiteX8" fmla="*/ 0 w 2570812"/>
                <a:gd name="connsiteY8" fmla="*/ 625475 h 720725"/>
                <a:gd name="connsiteX9" fmla="*/ 6350 w 2570812"/>
                <a:gd name="connsiteY9" fmla="*/ 720725 h 720725"/>
                <a:gd name="connsiteX10" fmla="*/ 2565400 w 2570812"/>
                <a:gd name="connsiteY10" fmla="*/ 720725 h 720725"/>
                <a:gd name="connsiteX11" fmla="*/ 2552700 w 2570812"/>
                <a:gd name="connsiteY11" fmla="*/ 203200 h 720725"/>
                <a:gd name="connsiteX12" fmla="*/ 2336800 w 2570812"/>
                <a:gd name="connsiteY12" fmla="*/ 0 h 720725"/>
                <a:gd name="connsiteX13" fmla="*/ 180975 w 2570812"/>
                <a:gd name="connsiteY13" fmla="*/ 31750 h 720725"/>
                <a:gd name="connsiteX0" fmla="*/ 180975 w 2570812"/>
                <a:gd name="connsiteY0" fmla="*/ 0 h 688975"/>
                <a:gd name="connsiteX1" fmla="*/ 6350 w 2570812"/>
                <a:gd name="connsiteY1" fmla="*/ 152400 h 688975"/>
                <a:gd name="connsiteX2" fmla="*/ 9525 w 2570812"/>
                <a:gd name="connsiteY2" fmla="*/ 241300 h 688975"/>
                <a:gd name="connsiteX3" fmla="*/ 2460625 w 2570812"/>
                <a:gd name="connsiteY3" fmla="*/ 247650 h 688975"/>
                <a:gd name="connsiteX4" fmla="*/ 2457450 w 2570812"/>
                <a:gd name="connsiteY4" fmla="*/ 561975 h 688975"/>
                <a:gd name="connsiteX5" fmla="*/ 66675 w 2570812"/>
                <a:gd name="connsiteY5" fmla="*/ 565150 h 688975"/>
                <a:gd name="connsiteX6" fmla="*/ 88900 w 2570812"/>
                <a:gd name="connsiteY6" fmla="*/ 568325 h 688975"/>
                <a:gd name="connsiteX7" fmla="*/ 92075 w 2570812"/>
                <a:gd name="connsiteY7" fmla="*/ 520700 h 688975"/>
                <a:gd name="connsiteX8" fmla="*/ 0 w 2570812"/>
                <a:gd name="connsiteY8" fmla="*/ 593725 h 688975"/>
                <a:gd name="connsiteX9" fmla="*/ 6350 w 2570812"/>
                <a:gd name="connsiteY9" fmla="*/ 688975 h 688975"/>
                <a:gd name="connsiteX10" fmla="*/ 2565400 w 2570812"/>
                <a:gd name="connsiteY10" fmla="*/ 688975 h 688975"/>
                <a:gd name="connsiteX11" fmla="*/ 2552700 w 2570812"/>
                <a:gd name="connsiteY11" fmla="*/ 171450 h 688975"/>
                <a:gd name="connsiteX12" fmla="*/ 2352675 w 2570812"/>
                <a:gd name="connsiteY12" fmla="*/ 19050 h 688975"/>
                <a:gd name="connsiteX13" fmla="*/ 180975 w 2570812"/>
                <a:gd name="connsiteY13" fmla="*/ 0 h 6889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52675 w 2570812"/>
                <a:gd name="connsiteY12" fmla="*/ 4445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308225 w 2570812"/>
                <a:gd name="connsiteY12" fmla="*/ 1270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0812"/>
                <a:gd name="connsiteY0" fmla="*/ 0 h 714375"/>
                <a:gd name="connsiteX1" fmla="*/ 6350 w 2570812"/>
                <a:gd name="connsiteY1" fmla="*/ 177800 h 714375"/>
                <a:gd name="connsiteX2" fmla="*/ 9525 w 2570812"/>
                <a:gd name="connsiteY2" fmla="*/ 266700 h 714375"/>
                <a:gd name="connsiteX3" fmla="*/ 2460625 w 2570812"/>
                <a:gd name="connsiteY3" fmla="*/ 273050 h 714375"/>
                <a:gd name="connsiteX4" fmla="*/ 2457450 w 2570812"/>
                <a:gd name="connsiteY4" fmla="*/ 587375 h 714375"/>
                <a:gd name="connsiteX5" fmla="*/ 66675 w 2570812"/>
                <a:gd name="connsiteY5" fmla="*/ 590550 h 714375"/>
                <a:gd name="connsiteX6" fmla="*/ 88900 w 2570812"/>
                <a:gd name="connsiteY6" fmla="*/ 593725 h 714375"/>
                <a:gd name="connsiteX7" fmla="*/ 92075 w 2570812"/>
                <a:gd name="connsiteY7" fmla="*/ 546100 h 714375"/>
                <a:gd name="connsiteX8" fmla="*/ 0 w 2570812"/>
                <a:gd name="connsiteY8" fmla="*/ 619125 h 714375"/>
                <a:gd name="connsiteX9" fmla="*/ 6350 w 2570812"/>
                <a:gd name="connsiteY9" fmla="*/ 714375 h 714375"/>
                <a:gd name="connsiteX10" fmla="*/ 2565400 w 2570812"/>
                <a:gd name="connsiteY10" fmla="*/ 714375 h 714375"/>
                <a:gd name="connsiteX11" fmla="*/ 2552700 w 2570812"/>
                <a:gd name="connsiteY11" fmla="*/ 196850 h 714375"/>
                <a:gd name="connsiteX12" fmla="*/ 2295525 w 2570812"/>
                <a:gd name="connsiteY12" fmla="*/ 0 h 714375"/>
                <a:gd name="connsiteX13" fmla="*/ 225425 w 2570812"/>
                <a:gd name="connsiteY13" fmla="*/ 0 h 714375"/>
                <a:gd name="connsiteX0" fmla="*/ 225425 w 2578868"/>
                <a:gd name="connsiteY0" fmla="*/ 0 h 714375"/>
                <a:gd name="connsiteX1" fmla="*/ 6350 w 2578868"/>
                <a:gd name="connsiteY1" fmla="*/ 177800 h 714375"/>
                <a:gd name="connsiteX2" fmla="*/ 9525 w 2578868"/>
                <a:gd name="connsiteY2" fmla="*/ 266700 h 714375"/>
                <a:gd name="connsiteX3" fmla="*/ 2460625 w 2578868"/>
                <a:gd name="connsiteY3" fmla="*/ 273050 h 714375"/>
                <a:gd name="connsiteX4" fmla="*/ 2457450 w 2578868"/>
                <a:gd name="connsiteY4" fmla="*/ 587375 h 714375"/>
                <a:gd name="connsiteX5" fmla="*/ 66675 w 2578868"/>
                <a:gd name="connsiteY5" fmla="*/ 590550 h 714375"/>
                <a:gd name="connsiteX6" fmla="*/ 88900 w 2578868"/>
                <a:gd name="connsiteY6" fmla="*/ 593725 h 714375"/>
                <a:gd name="connsiteX7" fmla="*/ 92075 w 2578868"/>
                <a:gd name="connsiteY7" fmla="*/ 546100 h 714375"/>
                <a:gd name="connsiteX8" fmla="*/ 0 w 2578868"/>
                <a:gd name="connsiteY8" fmla="*/ 619125 h 714375"/>
                <a:gd name="connsiteX9" fmla="*/ 6350 w 2578868"/>
                <a:gd name="connsiteY9" fmla="*/ 714375 h 714375"/>
                <a:gd name="connsiteX10" fmla="*/ 2565400 w 2578868"/>
                <a:gd name="connsiteY10" fmla="*/ 714375 h 714375"/>
                <a:gd name="connsiteX11" fmla="*/ 2578868 w 2578868"/>
                <a:gd name="connsiteY11" fmla="*/ 202083 h 714375"/>
                <a:gd name="connsiteX12" fmla="*/ 2295525 w 2578868"/>
                <a:gd name="connsiteY12" fmla="*/ 0 h 714375"/>
                <a:gd name="connsiteX13" fmla="*/ 225425 w 2578868"/>
                <a:gd name="connsiteY13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78868" h="714375">
                  <a:moveTo>
                    <a:pt x="225425" y="0"/>
                  </a:moveTo>
                  <a:lnTo>
                    <a:pt x="6350" y="177800"/>
                  </a:lnTo>
                  <a:lnTo>
                    <a:pt x="9525" y="266700"/>
                  </a:lnTo>
                  <a:lnTo>
                    <a:pt x="2460625" y="273050"/>
                  </a:lnTo>
                  <a:cubicBezTo>
                    <a:pt x="2459567" y="377825"/>
                    <a:pt x="2458508" y="482600"/>
                    <a:pt x="2457450" y="587375"/>
                  </a:cubicBezTo>
                  <a:lnTo>
                    <a:pt x="66675" y="590550"/>
                  </a:lnTo>
                  <a:cubicBezTo>
                    <a:pt x="69850" y="588433"/>
                    <a:pt x="85725" y="595842"/>
                    <a:pt x="88900" y="593725"/>
                  </a:cubicBezTo>
                  <a:lnTo>
                    <a:pt x="92075" y="546100"/>
                  </a:lnTo>
                  <a:lnTo>
                    <a:pt x="0" y="619125"/>
                  </a:lnTo>
                  <a:lnTo>
                    <a:pt x="6350" y="714375"/>
                  </a:lnTo>
                  <a:lnTo>
                    <a:pt x="2565400" y="714375"/>
                  </a:lnTo>
                  <a:cubicBezTo>
                    <a:pt x="2583392" y="672042"/>
                    <a:pt x="2576751" y="377766"/>
                    <a:pt x="2578868" y="202083"/>
                  </a:cubicBezTo>
                  <a:cubicBezTo>
                    <a:pt x="2493143" y="120591"/>
                    <a:pt x="2381250" y="65617"/>
                    <a:pt x="2295525" y="0"/>
                  </a:cubicBezTo>
                  <a:lnTo>
                    <a:pt x="22542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3" name="Rectangle 22">
              <a:extLst>
                <a:ext uri="{FF2B5EF4-FFF2-40B4-BE49-F238E27FC236}">
                  <a16:creationId xmlns="" xmlns:a16="http://schemas.microsoft.com/office/drawing/2014/main" id="{1D24E767-D611-40C5-B644-E6EB55DF7AA1}"/>
                </a:ext>
              </a:extLst>
            </p:cNvPr>
            <p:cNvSpPr/>
            <p:nvPr/>
          </p:nvSpPr>
          <p:spPr>
            <a:xfrm rot="16200000">
              <a:off x="-6762" y="2931732"/>
              <a:ext cx="2391486" cy="323602"/>
            </a:xfrm>
            <a:custGeom>
              <a:avLst/>
              <a:gdLst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  <a:gd name="connsiteX0" fmla="*/ 0 w 2376264"/>
                <a:gd name="connsiteY0" fmla="*/ 0 h 321543"/>
                <a:gd name="connsiteX1" fmla="*/ 2376264 w 2376264"/>
                <a:gd name="connsiteY1" fmla="*/ 0 h 321543"/>
                <a:gd name="connsiteX2" fmla="*/ 2376264 w 2376264"/>
                <a:gd name="connsiteY2" fmla="*/ 321543 h 321543"/>
                <a:gd name="connsiteX3" fmla="*/ 0 w 2376264"/>
                <a:gd name="connsiteY3" fmla="*/ 321543 h 321543"/>
                <a:gd name="connsiteX4" fmla="*/ 0 w 2376264"/>
                <a:gd name="connsiteY4" fmla="*/ 0 h 32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64" h="321543">
                  <a:moveTo>
                    <a:pt x="0" y="0"/>
                  </a:moveTo>
                  <a:lnTo>
                    <a:pt x="2376264" y="0"/>
                  </a:lnTo>
                  <a:lnTo>
                    <a:pt x="2376264" y="321543"/>
                  </a:lnTo>
                  <a:lnTo>
                    <a:pt x="0" y="321543"/>
                  </a:lnTo>
                  <a:cubicBezTo>
                    <a:pt x="34925" y="258812"/>
                    <a:pt x="50800" y="11035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" name="Freeform 27">
              <a:extLst>
                <a:ext uri="{FF2B5EF4-FFF2-40B4-BE49-F238E27FC236}">
                  <a16:creationId xmlns="" xmlns:a16="http://schemas.microsoft.com/office/drawing/2014/main" id="{6EDD2001-D144-47CE-8573-EE4FCDC67E2B}"/>
                </a:ext>
              </a:extLst>
            </p:cNvPr>
            <p:cNvSpPr/>
            <p:nvPr/>
          </p:nvSpPr>
          <p:spPr>
            <a:xfrm rot="16200000">
              <a:off x="-771305" y="2791676"/>
              <a:ext cx="2828672" cy="603717"/>
            </a:xfrm>
            <a:custGeom>
              <a:avLst/>
              <a:gdLst>
                <a:gd name="connsiteX0" fmla="*/ 47625 w 2552700"/>
                <a:gd name="connsiteY0" fmla="*/ 374650 h 685800"/>
                <a:gd name="connsiteX1" fmla="*/ 0 w 2552700"/>
                <a:gd name="connsiteY1" fmla="*/ 422275 h 685800"/>
                <a:gd name="connsiteX2" fmla="*/ 447675 w 2552700"/>
                <a:gd name="connsiteY2" fmla="*/ 685800 h 685800"/>
                <a:gd name="connsiteX3" fmla="*/ 2549525 w 2552700"/>
                <a:gd name="connsiteY3" fmla="*/ 615950 h 685800"/>
                <a:gd name="connsiteX4" fmla="*/ 2552700 w 2552700"/>
                <a:gd name="connsiteY4" fmla="*/ 273050 h 685800"/>
                <a:gd name="connsiteX5" fmla="*/ 1384300 w 2552700"/>
                <a:gd name="connsiteY5" fmla="*/ 0 h 685800"/>
                <a:gd name="connsiteX6" fmla="*/ 6350 w 2552700"/>
                <a:gd name="connsiteY6" fmla="*/ 168275 h 685800"/>
                <a:gd name="connsiteX7" fmla="*/ 3175 w 2552700"/>
                <a:gd name="connsiteY7" fmla="*/ 206375 h 685800"/>
                <a:gd name="connsiteX8" fmla="*/ 463550 w 2552700"/>
                <a:gd name="connsiteY8" fmla="*/ 374650 h 685800"/>
                <a:gd name="connsiteX9" fmla="*/ 2520950 w 2552700"/>
                <a:gd name="connsiteY9" fmla="*/ 333375 h 685800"/>
                <a:gd name="connsiteX10" fmla="*/ 2501900 w 2552700"/>
                <a:gd name="connsiteY10" fmla="*/ 549275 h 685800"/>
                <a:gd name="connsiteX11" fmla="*/ 473075 w 2552700"/>
                <a:gd name="connsiteY11" fmla="*/ 622300 h 685800"/>
                <a:gd name="connsiteX12" fmla="*/ 47625 w 2552700"/>
                <a:gd name="connsiteY12" fmla="*/ 374650 h 685800"/>
                <a:gd name="connsiteX0" fmla="*/ 47625 w 2552700"/>
                <a:gd name="connsiteY0" fmla="*/ 263525 h 574675"/>
                <a:gd name="connsiteX1" fmla="*/ 0 w 2552700"/>
                <a:gd name="connsiteY1" fmla="*/ 311150 h 574675"/>
                <a:gd name="connsiteX2" fmla="*/ 447675 w 2552700"/>
                <a:gd name="connsiteY2" fmla="*/ 574675 h 574675"/>
                <a:gd name="connsiteX3" fmla="*/ 2549525 w 2552700"/>
                <a:gd name="connsiteY3" fmla="*/ 504825 h 574675"/>
                <a:gd name="connsiteX4" fmla="*/ 2552700 w 2552700"/>
                <a:gd name="connsiteY4" fmla="*/ 161925 h 574675"/>
                <a:gd name="connsiteX5" fmla="*/ 1552575 w 2552700"/>
                <a:gd name="connsiteY5" fmla="*/ 0 h 574675"/>
                <a:gd name="connsiteX6" fmla="*/ 6350 w 2552700"/>
                <a:gd name="connsiteY6" fmla="*/ 57150 h 574675"/>
                <a:gd name="connsiteX7" fmla="*/ 3175 w 2552700"/>
                <a:gd name="connsiteY7" fmla="*/ 95250 h 574675"/>
                <a:gd name="connsiteX8" fmla="*/ 463550 w 2552700"/>
                <a:gd name="connsiteY8" fmla="*/ 263525 h 574675"/>
                <a:gd name="connsiteX9" fmla="*/ 2520950 w 2552700"/>
                <a:gd name="connsiteY9" fmla="*/ 222250 h 574675"/>
                <a:gd name="connsiteX10" fmla="*/ 2501900 w 2552700"/>
                <a:gd name="connsiteY10" fmla="*/ 438150 h 574675"/>
                <a:gd name="connsiteX11" fmla="*/ 473075 w 2552700"/>
                <a:gd name="connsiteY11" fmla="*/ 511175 h 574675"/>
                <a:gd name="connsiteX12" fmla="*/ 47625 w 2552700"/>
                <a:gd name="connsiteY12" fmla="*/ 263525 h 574675"/>
                <a:gd name="connsiteX0" fmla="*/ 47625 w 2552700"/>
                <a:gd name="connsiteY0" fmla="*/ 244475 h 555625"/>
                <a:gd name="connsiteX1" fmla="*/ 0 w 2552700"/>
                <a:gd name="connsiteY1" fmla="*/ 292100 h 555625"/>
                <a:gd name="connsiteX2" fmla="*/ 447675 w 2552700"/>
                <a:gd name="connsiteY2" fmla="*/ 555625 h 555625"/>
                <a:gd name="connsiteX3" fmla="*/ 2549525 w 2552700"/>
                <a:gd name="connsiteY3" fmla="*/ 485775 h 555625"/>
                <a:gd name="connsiteX4" fmla="*/ 2552700 w 2552700"/>
                <a:gd name="connsiteY4" fmla="*/ 142875 h 555625"/>
                <a:gd name="connsiteX5" fmla="*/ 1606550 w 2552700"/>
                <a:gd name="connsiteY5" fmla="*/ 0 h 555625"/>
                <a:gd name="connsiteX6" fmla="*/ 6350 w 2552700"/>
                <a:gd name="connsiteY6" fmla="*/ 38100 h 555625"/>
                <a:gd name="connsiteX7" fmla="*/ 3175 w 2552700"/>
                <a:gd name="connsiteY7" fmla="*/ 76200 h 555625"/>
                <a:gd name="connsiteX8" fmla="*/ 463550 w 2552700"/>
                <a:gd name="connsiteY8" fmla="*/ 244475 h 555625"/>
                <a:gd name="connsiteX9" fmla="*/ 2520950 w 2552700"/>
                <a:gd name="connsiteY9" fmla="*/ 203200 h 555625"/>
                <a:gd name="connsiteX10" fmla="*/ 2501900 w 2552700"/>
                <a:gd name="connsiteY10" fmla="*/ 419100 h 555625"/>
                <a:gd name="connsiteX11" fmla="*/ 473075 w 2552700"/>
                <a:gd name="connsiteY11" fmla="*/ 492125 h 555625"/>
                <a:gd name="connsiteX12" fmla="*/ 47625 w 2552700"/>
                <a:gd name="connsiteY12" fmla="*/ 244475 h 555625"/>
                <a:gd name="connsiteX0" fmla="*/ 47625 w 2585519"/>
                <a:gd name="connsiteY0" fmla="*/ 244475 h 555625"/>
                <a:gd name="connsiteX1" fmla="*/ 0 w 2585519"/>
                <a:gd name="connsiteY1" fmla="*/ 292100 h 555625"/>
                <a:gd name="connsiteX2" fmla="*/ 447675 w 2585519"/>
                <a:gd name="connsiteY2" fmla="*/ 555625 h 555625"/>
                <a:gd name="connsiteX3" fmla="*/ 2549525 w 2585519"/>
                <a:gd name="connsiteY3" fmla="*/ 485775 h 555625"/>
                <a:gd name="connsiteX4" fmla="*/ 2552700 w 2585519"/>
                <a:gd name="connsiteY4" fmla="*/ 142875 h 555625"/>
                <a:gd name="connsiteX5" fmla="*/ 1606550 w 2585519"/>
                <a:gd name="connsiteY5" fmla="*/ 0 h 555625"/>
                <a:gd name="connsiteX6" fmla="*/ 6350 w 2585519"/>
                <a:gd name="connsiteY6" fmla="*/ 38100 h 555625"/>
                <a:gd name="connsiteX7" fmla="*/ 3175 w 2585519"/>
                <a:gd name="connsiteY7" fmla="*/ 76200 h 555625"/>
                <a:gd name="connsiteX8" fmla="*/ 463550 w 2585519"/>
                <a:gd name="connsiteY8" fmla="*/ 244475 h 555625"/>
                <a:gd name="connsiteX9" fmla="*/ 2520950 w 2585519"/>
                <a:gd name="connsiteY9" fmla="*/ 203200 h 555625"/>
                <a:gd name="connsiteX10" fmla="*/ 2501900 w 2585519"/>
                <a:gd name="connsiteY10" fmla="*/ 419100 h 555625"/>
                <a:gd name="connsiteX11" fmla="*/ 473075 w 2585519"/>
                <a:gd name="connsiteY11" fmla="*/ 492125 h 555625"/>
                <a:gd name="connsiteX12" fmla="*/ 47625 w 2585519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520950 w 2599371"/>
                <a:gd name="connsiteY9" fmla="*/ 203200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01900 w 2599371"/>
                <a:gd name="connsiteY10" fmla="*/ 41910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501900 w 2599371"/>
                <a:gd name="connsiteY11" fmla="*/ 41910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527300 w 2599371"/>
                <a:gd name="connsiteY10" fmla="*/ 307975 h 555625"/>
                <a:gd name="connsiteX11" fmla="*/ 2479675 w 2599371"/>
                <a:gd name="connsiteY11" fmla="*/ 425450 h 555625"/>
                <a:gd name="connsiteX12" fmla="*/ 473075 w 2599371"/>
                <a:gd name="connsiteY12" fmla="*/ 492125 h 555625"/>
                <a:gd name="connsiteX13" fmla="*/ 47625 w 2599371"/>
                <a:gd name="connsiteY13" fmla="*/ 244475 h 555625"/>
                <a:gd name="connsiteX0" fmla="*/ 47625 w 2740156"/>
                <a:gd name="connsiteY0" fmla="*/ 244475 h 555625"/>
                <a:gd name="connsiteX1" fmla="*/ 0 w 2740156"/>
                <a:gd name="connsiteY1" fmla="*/ 292100 h 555625"/>
                <a:gd name="connsiteX2" fmla="*/ 447675 w 2740156"/>
                <a:gd name="connsiteY2" fmla="*/ 555625 h 555625"/>
                <a:gd name="connsiteX3" fmla="*/ 2549525 w 2740156"/>
                <a:gd name="connsiteY3" fmla="*/ 485775 h 555625"/>
                <a:gd name="connsiteX4" fmla="*/ 2552700 w 2740156"/>
                <a:gd name="connsiteY4" fmla="*/ 142875 h 555625"/>
                <a:gd name="connsiteX5" fmla="*/ 1606550 w 2740156"/>
                <a:gd name="connsiteY5" fmla="*/ 0 h 555625"/>
                <a:gd name="connsiteX6" fmla="*/ 6350 w 2740156"/>
                <a:gd name="connsiteY6" fmla="*/ 38100 h 555625"/>
                <a:gd name="connsiteX7" fmla="*/ 3175 w 2740156"/>
                <a:gd name="connsiteY7" fmla="*/ 76200 h 555625"/>
                <a:gd name="connsiteX8" fmla="*/ 463550 w 2740156"/>
                <a:gd name="connsiteY8" fmla="*/ 244475 h 555625"/>
                <a:gd name="connsiteX9" fmla="*/ 2495550 w 2740156"/>
                <a:gd name="connsiteY9" fmla="*/ 206375 h 555625"/>
                <a:gd name="connsiteX10" fmla="*/ 2479675 w 2740156"/>
                <a:gd name="connsiteY10" fmla="*/ 425450 h 555625"/>
                <a:gd name="connsiteX11" fmla="*/ 473075 w 2740156"/>
                <a:gd name="connsiteY11" fmla="*/ 492125 h 555625"/>
                <a:gd name="connsiteX12" fmla="*/ 47625 w 2740156"/>
                <a:gd name="connsiteY12" fmla="*/ 244475 h 555625"/>
                <a:gd name="connsiteX0" fmla="*/ 47625 w 2646925"/>
                <a:gd name="connsiteY0" fmla="*/ 244475 h 555625"/>
                <a:gd name="connsiteX1" fmla="*/ 0 w 2646925"/>
                <a:gd name="connsiteY1" fmla="*/ 292100 h 555625"/>
                <a:gd name="connsiteX2" fmla="*/ 447675 w 2646925"/>
                <a:gd name="connsiteY2" fmla="*/ 555625 h 555625"/>
                <a:gd name="connsiteX3" fmla="*/ 2549525 w 2646925"/>
                <a:gd name="connsiteY3" fmla="*/ 485775 h 555625"/>
                <a:gd name="connsiteX4" fmla="*/ 2552700 w 2646925"/>
                <a:gd name="connsiteY4" fmla="*/ 142875 h 555625"/>
                <a:gd name="connsiteX5" fmla="*/ 1606550 w 2646925"/>
                <a:gd name="connsiteY5" fmla="*/ 0 h 555625"/>
                <a:gd name="connsiteX6" fmla="*/ 6350 w 2646925"/>
                <a:gd name="connsiteY6" fmla="*/ 38100 h 555625"/>
                <a:gd name="connsiteX7" fmla="*/ 3175 w 2646925"/>
                <a:gd name="connsiteY7" fmla="*/ 76200 h 555625"/>
                <a:gd name="connsiteX8" fmla="*/ 463550 w 2646925"/>
                <a:gd name="connsiteY8" fmla="*/ 244475 h 555625"/>
                <a:gd name="connsiteX9" fmla="*/ 2495550 w 2646925"/>
                <a:gd name="connsiteY9" fmla="*/ 206375 h 555625"/>
                <a:gd name="connsiteX10" fmla="*/ 2479675 w 2646925"/>
                <a:gd name="connsiteY10" fmla="*/ 425450 h 555625"/>
                <a:gd name="connsiteX11" fmla="*/ 473075 w 2646925"/>
                <a:gd name="connsiteY11" fmla="*/ 492125 h 555625"/>
                <a:gd name="connsiteX12" fmla="*/ 47625 w 2646925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95550 w 2599371"/>
                <a:gd name="connsiteY9" fmla="*/ 206375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47625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47625 w 2599371"/>
                <a:gd name="connsiteY12" fmla="*/ 244475 h 555625"/>
                <a:gd name="connsiteX0" fmla="*/ 24625 w 2608121"/>
                <a:gd name="connsiteY0" fmla="*/ 244475 h 555625"/>
                <a:gd name="connsiteX1" fmla="*/ 8750 w 2608121"/>
                <a:gd name="connsiteY1" fmla="*/ 292100 h 555625"/>
                <a:gd name="connsiteX2" fmla="*/ 456425 w 2608121"/>
                <a:gd name="connsiteY2" fmla="*/ 555625 h 555625"/>
                <a:gd name="connsiteX3" fmla="*/ 2558275 w 2608121"/>
                <a:gd name="connsiteY3" fmla="*/ 485775 h 555625"/>
                <a:gd name="connsiteX4" fmla="*/ 2561450 w 2608121"/>
                <a:gd name="connsiteY4" fmla="*/ 142875 h 555625"/>
                <a:gd name="connsiteX5" fmla="*/ 1615300 w 2608121"/>
                <a:gd name="connsiteY5" fmla="*/ 0 h 555625"/>
                <a:gd name="connsiteX6" fmla="*/ 15100 w 2608121"/>
                <a:gd name="connsiteY6" fmla="*/ 38100 h 555625"/>
                <a:gd name="connsiteX7" fmla="*/ 11925 w 2608121"/>
                <a:gd name="connsiteY7" fmla="*/ 76200 h 555625"/>
                <a:gd name="connsiteX8" fmla="*/ 472300 w 2608121"/>
                <a:gd name="connsiteY8" fmla="*/ 244475 h 555625"/>
                <a:gd name="connsiteX9" fmla="*/ 2478900 w 2608121"/>
                <a:gd name="connsiteY9" fmla="*/ 209550 h 555625"/>
                <a:gd name="connsiteX10" fmla="*/ 2488425 w 2608121"/>
                <a:gd name="connsiteY10" fmla="*/ 425450 h 555625"/>
                <a:gd name="connsiteX11" fmla="*/ 481825 w 2608121"/>
                <a:gd name="connsiteY11" fmla="*/ 492125 h 555625"/>
                <a:gd name="connsiteX12" fmla="*/ 24625 w 2608121"/>
                <a:gd name="connsiteY12" fmla="*/ 244475 h 555625"/>
                <a:gd name="connsiteX0" fmla="*/ 20208 w 2622754"/>
                <a:gd name="connsiteY0" fmla="*/ 244475 h 555625"/>
                <a:gd name="connsiteX1" fmla="*/ 23383 w 2622754"/>
                <a:gd name="connsiteY1" fmla="*/ 292100 h 555625"/>
                <a:gd name="connsiteX2" fmla="*/ 471058 w 2622754"/>
                <a:gd name="connsiteY2" fmla="*/ 555625 h 555625"/>
                <a:gd name="connsiteX3" fmla="*/ 2572908 w 2622754"/>
                <a:gd name="connsiteY3" fmla="*/ 485775 h 555625"/>
                <a:gd name="connsiteX4" fmla="*/ 2576083 w 2622754"/>
                <a:gd name="connsiteY4" fmla="*/ 142875 h 555625"/>
                <a:gd name="connsiteX5" fmla="*/ 1629933 w 2622754"/>
                <a:gd name="connsiteY5" fmla="*/ 0 h 555625"/>
                <a:gd name="connsiteX6" fmla="*/ 29733 w 2622754"/>
                <a:gd name="connsiteY6" fmla="*/ 38100 h 555625"/>
                <a:gd name="connsiteX7" fmla="*/ 26558 w 2622754"/>
                <a:gd name="connsiteY7" fmla="*/ 76200 h 555625"/>
                <a:gd name="connsiteX8" fmla="*/ 486933 w 2622754"/>
                <a:gd name="connsiteY8" fmla="*/ 244475 h 555625"/>
                <a:gd name="connsiteX9" fmla="*/ 2493533 w 2622754"/>
                <a:gd name="connsiteY9" fmla="*/ 209550 h 555625"/>
                <a:gd name="connsiteX10" fmla="*/ 2503058 w 2622754"/>
                <a:gd name="connsiteY10" fmla="*/ 425450 h 555625"/>
                <a:gd name="connsiteX11" fmla="*/ 496458 w 2622754"/>
                <a:gd name="connsiteY11" fmla="*/ 492125 h 555625"/>
                <a:gd name="connsiteX12" fmla="*/ 20208 w 2622754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73075 w 2599371"/>
                <a:gd name="connsiteY11" fmla="*/ 492125 h 555625"/>
                <a:gd name="connsiteX12" fmla="*/ 63500 w 2599371"/>
                <a:gd name="connsiteY12" fmla="*/ 244475 h 555625"/>
                <a:gd name="connsiteX0" fmla="*/ 63500 w 2599371"/>
                <a:gd name="connsiteY0" fmla="*/ 244475 h 555625"/>
                <a:gd name="connsiteX1" fmla="*/ 0 w 2599371"/>
                <a:gd name="connsiteY1" fmla="*/ 292100 h 555625"/>
                <a:gd name="connsiteX2" fmla="*/ 447675 w 2599371"/>
                <a:gd name="connsiteY2" fmla="*/ 555625 h 555625"/>
                <a:gd name="connsiteX3" fmla="*/ 2549525 w 2599371"/>
                <a:gd name="connsiteY3" fmla="*/ 485775 h 555625"/>
                <a:gd name="connsiteX4" fmla="*/ 2552700 w 2599371"/>
                <a:gd name="connsiteY4" fmla="*/ 142875 h 555625"/>
                <a:gd name="connsiteX5" fmla="*/ 1606550 w 2599371"/>
                <a:gd name="connsiteY5" fmla="*/ 0 h 555625"/>
                <a:gd name="connsiteX6" fmla="*/ 6350 w 2599371"/>
                <a:gd name="connsiteY6" fmla="*/ 38100 h 555625"/>
                <a:gd name="connsiteX7" fmla="*/ 3175 w 2599371"/>
                <a:gd name="connsiteY7" fmla="*/ 76200 h 555625"/>
                <a:gd name="connsiteX8" fmla="*/ 463550 w 2599371"/>
                <a:gd name="connsiteY8" fmla="*/ 244475 h 555625"/>
                <a:gd name="connsiteX9" fmla="*/ 2470150 w 2599371"/>
                <a:gd name="connsiteY9" fmla="*/ 209550 h 555625"/>
                <a:gd name="connsiteX10" fmla="*/ 2479675 w 2599371"/>
                <a:gd name="connsiteY10" fmla="*/ 425450 h 555625"/>
                <a:gd name="connsiteX11" fmla="*/ 485775 w 2599371"/>
                <a:gd name="connsiteY11" fmla="*/ 488950 h 555625"/>
                <a:gd name="connsiteX12" fmla="*/ 63500 w 2599371"/>
                <a:gd name="connsiteY12" fmla="*/ 244475 h 555625"/>
                <a:gd name="connsiteX0" fmla="*/ 96355 w 2632226"/>
                <a:gd name="connsiteY0" fmla="*/ 244475 h 555625"/>
                <a:gd name="connsiteX1" fmla="*/ 36030 w 2632226"/>
                <a:gd name="connsiteY1" fmla="*/ 247650 h 555625"/>
                <a:gd name="connsiteX2" fmla="*/ 32855 w 2632226"/>
                <a:gd name="connsiteY2" fmla="*/ 292100 h 555625"/>
                <a:gd name="connsiteX3" fmla="*/ 480530 w 2632226"/>
                <a:gd name="connsiteY3" fmla="*/ 555625 h 555625"/>
                <a:gd name="connsiteX4" fmla="*/ 2582380 w 2632226"/>
                <a:gd name="connsiteY4" fmla="*/ 485775 h 555625"/>
                <a:gd name="connsiteX5" fmla="*/ 2585555 w 2632226"/>
                <a:gd name="connsiteY5" fmla="*/ 142875 h 555625"/>
                <a:gd name="connsiteX6" fmla="*/ 1639405 w 2632226"/>
                <a:gd name="connsiteY6" fmla="*/ 0 h 555625"/>
                <a:gd name="connsiteX7" fmla="*/ 39205 w 2632226"/>
                <a:gd name="connsiteY7" fmla="*/ 38100 h 555625"/>
                <a:gd name="connsiteX8" fmla="*/ 36030 w 2632226"/>
                <a:gd name="connsiteY8" fmla="*/ 76200 h 555625"/>
                <a:gd name="connsiteX9" fmla="*/ 496405 w 2632226"/>
                <a:gd name="connsiteY9" fmla="*/ 244475 h 555625"/>
                <a:gd name="connsiteX10" fmla="*/ 2503005 w 2632226"/>
                <a:gd name="connsiteY10" fmla="*/ 209550 h 555625"/>
                <a:gd name="connsiteX11" fmla="*/ 2512530 w 2632226"/>
                <a:gd name="connsiteY11" fmla="*/ 425450 h 555625"/>
                <a:gd name="connsiteX12" fmla="*/ 518630 w 2632226"/>
                <a:gd name="connsiteY12" fmla="*/ 488950 h 555625"/>
                <a:gd name="connsiteX13" fmla="*/ 96355 w 2632226"/>
                <a:gd name="connsiteY13" fmla="*/ 244475 h 555625"/>
                <a:gd name="connsiteX0" fmla="*/ 105580 w 2641451"/>
                <a:gd name="connsiteY0" fmla="*/ 244475 h 555625"/>
                <a:gd name="connsiteX1" fmla="*/ 19061 w 2641451"/>
                <a:gd name="connsiteY1" fmla="*/ 226218 h 555625"/>
                <a:gd name="connsiteX2" fmla="*/ 42080 w 2641451"/>
                <a:gd name="connsiteY2" fmla="*/ 292100 h 555625"/>
                <a:gd name="connsiteX3" fmla="*/ 489755 w 2641451"/>
                <a:gd name="connsiteY3" fmla="*/ 555625 h 555625"/>
                <a:gd name="connsiteX4" fmla="*/ 2591605 w 2641451"/>
                <a:gd name="connsiteY4" fmla="*/ 485775 h 555625"/>
                <a:gd name="connsiteX5" fmla="*/ 2594780 w 2641451"/>
                <a:gd name="connsiteY5" fmla="*/ 142875 h 555625"/>
                <a:gd name="connsiteX6" fmla="*/ 1648630 w 2641451"/>
                <a:gd name="connsiteY6" fmla="*/ 0 h 555625"/>
                <a:gd name="connsiteX7" fmla="*/ 48430 w 2641451"/>
                <a:gd name="connsiteY7" fmla="*/ 38100 h 555625"/>
                <a:gd name="connsiteX8" fmla="*/ 45255 w 2641451"/>
                <a:gd name="connsiteY8" fmla="*/ 76200 h 555625"/>
                <a:gd name="connsiteX9" fmla="*/ 505630 w 2641451"/>
                <a:gd name="connsiteY9" fmla="*/ 244475 h 555625"/>
                <a:gd name="connsiteX10" fmla="*/ 2512230 w 2641451"/>
                <a:gd name="connsiteY10" fmla="*/ 209550 h 555625"/>
                <a:gd name="connsiteX11" fmla="*/ 2521755 w 2641451"/>
                <a:gd name="connsiteY11" fmla="*/ 425450 h 555625"/>
                <a:gd name="connsiteX12" fmla="*/ 527855 w 2641451"/>
                <a:gd name="connsiteY12" fmla="*/ 488950 h 555625"/>
                <a:gd name="connsiteX13" fmla="*/ 105580 w 2641451"/>
                <a:gd name="connsiteY13" fmla="*/ 244475 h 555625"/>
                <a:gd name="connsiteX0" fmla="*/ 100036 w 2635907"/>
                <a:gd name="connsiteY0" fmla="*/ 244475 h 555625"/>
                <a:gd name="connsiteX1" fmla="*/ 27804 w 2635907"/>
                <a:gd name="connsiteY1" fmla="*/ 266699 h 555625"/>
                <a:gd name="connsiteX2" fmla="*/ 36536 w 2635907"/>
                <a:gd name="connsiteY2" fmla="*/ 292100 h 555625"/>
                <a:gd name="connsiteX3" fmla="*/ 484211 w 2635907"/>
                <a:gd name="connsiteY3" fmla="*/ 555625 h 555625"/>
                <a:gd name="connsiteX4" fmla="*/ 2586061 w 2635907"/>
                <a:gd name="connsiteY4" fmla="*/ 485775 h 555625"/>
                <a:gd name="connsiteX5" fmla="*/ 2589236 w 2635907"/>
                <a:gd name="connsiteY5" fmla="*/ 142875 h 555625"/>
                <a:gd name="connsiteX6" fmla="*/ 1643086 w 2635907"/>
                <a:gd name="connsiteY6" fmla="*/ 0 h 555625"/>
                <a:gd name="connsiteX7" fmla="*/ 42886 w 2635907"/>
                <a:gd name="connsiteY7" fmla="*/ 38100 h 555625"/>
                <a:gd name="connsiteX8" fmla="*/ 39711 w 2635907"/>
                <a:gd name="connsiteY8" fmla="*/ 76200 h 555625"/>
                <a:gd name="connsiteX9" fmla="*/ 500086 w 2635907"/>
                <a:gd name="connsiteY9" fmla="*/ 244475 h 555625"/>
                <a:gd name="connsiteX10" fmla="*/ 2506686 w 2635907"/>
                <a:gd name="connsiteY10" fmla="*/ 209550 h 555625"/>
                <a:gd name="connsiteX11" fmla="*/ 2516211 w 2635907"/>
                <a:gd name="connsiteY11" fmla="*/ 425450 h 555625"/>
                <a:gd name="connsiteX12" fmla="*/ 522311 w 2635907"/>
                <a:gd name="connsiteY12" fmla="*/ 488950 h 555625"/>
                <a:gd name="connsiteX13" fmla="*/ 100036 w 2635907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103571 w 2639442"/>
                <a:gd name="connsiteY0" fmla="*/ 244475 h 555625"/>
                <a:gd name="connsiteX1" fmla="*/ 21814 w 2639442"/>
                <a:gd name="connsiteY1" fmla="*/ 226218 h 555625"/>
                <a:gd name="connsiteX2" fmla="*/ 40071 w 2639442"/>
                <a:gd name="connsiteY2" fmla="*/ 292100 h 555625"/>
                <a:gd name="connsiteX3" fmla="*/ 487746 w 2639442"/>
                <a:gd name="connsiteY3" fmla="*/ 555625 h 555625"/>
                <a:gd name="connsiteX4" fmla="*/ 2589596 w 2639442"/>
                <a:gd name="connsiteY4" fmla="*/ 485775 h 555625"/>
                <a:gd name="connsiteX5" fmla="*/ 2592771 w 2639442"/>
                <a:gd name="connsiteY5" fmla="*/ 142875 h 555625"/>
                <a:gd name="connsiteX6" fmla="*/ 1646621 w 2639442"/>
                <a:gd name="connsiteY6" fmla="*/ 0 h 555625"/>
                <a:gd name="connsiteX7" fmla="*/ 46421 w 2639442"/>
                <a:gd name="connsiteY7" fmla="*/ 38100 h 555625"/>
                <a:gd name="connsiteX8" fmla="*/ 43246 w 2639442"/>
                <a:gd name="connsiteY8" fmla="*/ 76200 h 555625"/>
                <a:gd name="connsiteX9" fmla="*/ 503621 w 2639442"/>
                <a:gd name="connsiteY9" fmla="*/ 244475 h 555625"/>
                <a:gd name="connsiteX10" fmla="*/ 2510221 w 2639442"/>
                <a:gd name="connsiteY10" fmla="*/ 209550 h 555625"/>
                <a:gd name="connsiteX11" fmla="*/ 2519746 w 2639442"/>
                <a:gd name="connsiteY11" fmla="*/ 425450 h 555625"/>
                <a:gd name="connsiteX12" fmla="*/ 525846 w 2639442"/>
                <a:gd name="connsiteY12" fmla="*/ 488950 h 555625"/>
                <a:gd name="connsiteX13" fmla="*/ 103571 w 2639442"/>
                <a:gd name="connsiteY13" fmla="*/ 244475 h 555625"/>
                <a:gd name="connsiteX0" fmla="*/ 98616 w 2634487"/>
                <a:gd name="connsiteY0" fmla="*/ 244475 h 555625"/>
                <a:gd name="connsiteX1" fmla="*/ 16859 w 2634487"/>
                <a:gd name="connsiteY1" fmla="*/ 226218 h 555625"/>
                <a:gd name="connsiteX2" fmla="*/ 35116 w 2634487"/>
                <a:gd name="connsiteY2" fmla="*/ 292100 h 555625"/>
                <a:gd name="connsiteX3" fmla="*/ 482791 w 2634487"/>
                <a:gd name="connsiteY3" fmla="*/ 555625 h 555625"/>
                <a:gd name="connsiteX4" fmla="*/ 2584641 w 2634487"/>
                <a:gd name="connsiteY4" fmla="*/ 485775 h 555625"/>
                <a:gd name="connsiteX5" fmla="*/ 2587816 w 2634487"/>
                <a:gd name="connsiteY5" fmla="*/ 142875 h 555625"/>
                <a:gd name="connsiteX6" fmla="*/ 1641666 w 2634487"/>
                <a:gd name="connsiteY6" fmla="*/ 0 h 555625"/>
                <a:gd name="connsiteX7" fmla="*/ 41466 w 2634487"/>
                <a:gd name="connsiteY7" fmla="*/ 38100 h 555625"/>
                <a:gd name="connsiteX8" fmla="*/ 38291 w 2634487"/>
                <a:gd name="connsiteY8" fmla="*/ 76200 h 555625"/>
                <a:gd name="connsiteX9" fmla="*/ 498666 w 2634487"/>
                <a:gd name="connsiteY9" fmla="*/ 244475 h 555625"/>
                <a:gd name="connsiteX10" fmla="*/ 2505266 w 2634487"/>
                <a:gd name="connsiteY10" fmla="*/ 209550 h 555625"/>
                <a:gd name="connsiteX11" fmla="*/ 2514791 w 2634487"/>
                <a:gd name="connsiteY11" fmla="*/ 425450 h 555625"/>
                <a:gd name="connsiteX12" fmla="*/ 520891 w 2634487"/>
                <a:gd name="connsiteY12" fmla="*/ 488950 h 555625"/>
                <a:gd name="connsiteX13" fmla="*/ 98616 w 2634487"/>
                <a:gd name="connsiteY13" fmla="*/ 244475 h 555625"/>
                <a:gd name="connsiteX0" fmla="*/ 81757 w 2617628"/>
                <a:gd name="connsiteY0" fmla="*/ 244475 h 555625"/>
                <a:gd name="connsiteX1" fmla="*/ 0 w 2617628"/>
                <a:gd name="connsiteY1" fmla="*/ 226218 h 555625"/>
                <a:gd name="connsiteX2" fmla="*/ 18257 w 2617628"/>
                <a:gd name="connsiteY2" fmla="*/ 292100 h 555625"/>
                <a:gd name="connsiteX3" fmla="*/ 465932 w 2617628"/>
                <a:gd name="connsiteY3" fmla="*/ 555625 h 555625"/>
                <a:gd name="connsiteX4" fmla="*/ 2567782 w 2617628"/>
                <a:gd name="connsiteY4" fmla="*/ 485775 h 555625"/>
                <a:gd name="connsiteX5" fmla="*/ 2570957 w 2617628"/>
                <a:gd name="connsiteY5" fmla="*/ 142875 h 555625"/>
                <a:gd name="connsiteX6" fmla="*/ 1624807 w 2617628"/>
                <a:gd name="connsiteY6" fmla="*/ 0 h 555625"/>
                <a:gd name="connsiteX7" fmla="*/ 24607 w 2617628"/>
                <a:gd name="connsiteY7" fmla="*/ 38100 h 555625"/>
                <a:gd name="connsiteX8" fmla="*/ 21432 w 2617628"/>
                <a:gd name="connsiteY8" fmla="*/ 76200 h 555625"/>
                <a:gd name="connsiteX9" fmla="*/ 481807 w 2617628"/>
                <a:gd name="connsiteY9" fmla="*/ 244475 h 555625"/>
                <a:gd name="connsiteX10" fmla="*/ 2488407 w 2617628"/>
                <a:gd name="connsiteY10" fmla="*/ 209550 h 555625"/>
                <a:gd name="connsiteX11" fmla="*/ 2497932 w 2617628"/>
                <a:gd name="connsiteY11" fmla="*/ 425450 h 555625"/>
                <a:gd name="connsiteX12" fmla="*/ 504032 w 2617628"/>
                <a:gd name="connsiteY12" fmla="*/ 488950 h 555625"/>
                <a:gd name="connsiteX13" fmla="*/ 81757 w 2617628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7649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8100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9844 w 2603340"/>
                <a:gd name="connsiteY7" fmla="*/ 33337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  <a:gd name="connsiteX0" fmla="*/ 67469 w 2603340"/>
                <a:gd name="connsiteY0" fmla="*/ 244475 h 555625"/>
                <a:gd name="connsiteX1" fmla="*/ 0 w 2603340"/>
                <a:gd name="connsiteY1" fmla="*/ 242887 h 555625"/>
                <a:gd name="connsiteX2" fmla="*/ 3969 w 2603340"/>
                <a:gd name="connsiteY2" fmla="*/ 292100 h 555625"/>
                <a:gd name="connsiteX3" fmla="*/ 451644 w 2603340"/>
                <a:gd name="connsiteY3" fmla="*/ 555625 h 555625"/>
                <a:gd name="connsiteX4" fmla="*/ 2553494 w 2603340"/>
                <a:gd name="connsiteY4" fmla="*/ 485775 h 555625"/>
                <a:gd name="connsiteX5" fmla="*/ 2556669 w 2603340"/>
                <a:gd name="connsiteY5" fmla="*/ 142875 h 555625"/>
                <a:gd name="connsiteX6" fmla="*/ 1610519 w 2603340"/>
                <a:gd name="connsiteY6" fmla="*/ 0 h 555625"/>
                <a:gd name="connsiteX7" fmla="*/ 10319 w 2603340"/>
                <a:gd name="connsiteY7" fmla="*/ 30955 h 555625"/>
                <a:gd name="connsiteX8" fmla="*/ 7144 w 2603340"/>
                <a:gd name="connsiteY8" fmla="*/ 76200 h 555625"/>
                <a:gd name="connsiteX9" fmla="*/ 467519 w 2603340"/>
                <a:gd name="connsiteY9" fmla="*/ 244475 h 555625"/>
                <a:gd name="connsiteX10" fmla="*/ 2474119 w 2603340"/>
                <a:gd name="connsiteY10" fmla="*/ 209550 h 555625"/>
                <a:gd name="connsiteX11" fmla="*/ 2483644 w 2603340"/>
                <a:gd name="connsiteY11" fmla="*/ 425450 h 555625"/>
                <a:gd name="connsiteX12" fmla="*/ 489744 w 2603340"/>
                <a:gd name="connsiteY12" fmla="*/ 488950 h 555625"/>
                <a:gd name="connsiteX13" fmla="*/ 67469 w 2603340"/>
                <a:gd name="connsiteY13" fmla="*/ 244475 h 5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03340" h="555625">
                  <a:moveTo>
                    <a:pt x="67469" y="244475"/>
                  </a:moveTo>
                  <a:cubicBezTo>
                    <a:pt x="66940" y="247651"/>
                    <a:pt x="46301" y="239713"/>
                    <a:pt x="0" y="242887"/>
                  </a:cubicBezTo>
                  <a:cubicBezTo>
                    <a:pt x="6086" y="288924"/>
                    <a:pt x="-2116" y="262732"/>
                    <a:pt x="3969" y="292100"/>
                  </a:cubicBezTo>
                  <a:lnTo>
                    <a:pt x="451644" y="555625"/>
                  </a:lnTo>
                  <a:lnTo>
                    <a:pt x="2553494" y="485775"/>
                  </a:lnTo>
                  <a:cubicBezTo>
                    <a:pt x="2605352" y="396875"/>
                    <a:pt x="2631811" y="276225"/>
                    <a:pt x="2556669" y="142875"/>
                  </a:cubicBezTo>
                  <a:lnTo>
                    <a:pt x="1610519" y="0"/>
                  </a:lnTo>
                  <a:lnTo>
                    <a:pt x="10319" y="30955"/>
                  </a:lnTo>
                  <a:lnTo>
                    <a:pt x="7144" y="76200"/>
                  </a:lnTo>
                  <a:lnTo>
                    <a:pt x="467519" y="244475"/>
                  </a:lnTo>
                  <a:lnTo>
                    <a:pt x="2474119" y="209550"/>
                  </a:lnTo>
                  <a:cubicBezTo>
                    <a:pt x="2527565" y="280988"/>
                    <a:pt x="2515923" y="346075"/>
                    <a:pt x="2483644" y="425450"/>
                  </a:cubicBezTo>
                  <a:lnTo>
                    <a:pt x="489744" y="488950"/>
                  </a:lnTo>
                  <a:lnTo>
                    <a:pt x="67469" y="24447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28">
              <a:extLst>
                <a:ext uri="{FF2B5EF4-FFF2-40B4-BE49-F238E27FC236}">
                  <a16:creationId xmlns="" xmlns:a16="http://schemas.microsoft.com/office/drawing/2014/main" id="{60F2AC0C-150C-4232-8AAB-ED889D137390}"/>
                </a:ext>
              </a:extLst>
            </p:cNvPr>
            <p:cNvSpPr/>
            <p:nvPr/>
          </p:nvSpPr>
          <p:spPr>
            <a:xfrm rot="16200000">
              <a:off x="-674173" y="2907778"/>
              <a:ext cx="2671495" cy="416566"/>
            </a:xfrm>
            <a:custGeom>
              <a:avLst/>
              <a:gdLst>
                <a:gd name="connsiteX0" fmla="*/ 7144 w 2424113"/>
                <a:gd name="connsiteY0" fmla="*/ 0 h 378619"/>
                <a:gd name="connsiteX1" fmla="*/ 0 w 2424113"/>
                <a:gd name="connsiteY1" fmla="*/ 130969 h 378619"/>
                <a:gd name="connsiteX2" fmla="*/ 431007 w 2424113"/>
                <a:gd name="connsiteY2" fmla="*/ 378619 h 378619"/>
                <a:gd name="connsiteX3" fmla="*/ 2424113 w 2424113"/>
                <a:gd name="connsiteY3" fmla="*/ 304800 h 378619"/>
                <a:gd name="connsiteX4" fmla="*/ 2414588 w 2424113"/>
                <a:gd name="connsiteY4" fmla="*/ 109538 h 378619"/>
                <a:gd name="connsiteX5" fmla="*/ 428625 w 2424113"/>
                <a:gd name="connsiteY5" fmla="*/ 150019 h 378619"/>
                <a:gd name="connsiteX6" fmla="*/ 7144 w 2424113"/>
                <a:gd name="connsiteY6" fmla="*/ 0 h 378619"/>
                <a:gd name="connsiteX0" fmla="*/ 7144 w 2436996"/>
                <a:gd name="connsiteY0" fmla="*/ 0 h 378619"/>
                <a:gd name="connsiteX1" fmla="*/ 0 w 2436996"/>
                <a:gd name="connsiteY1" fmla="*/ 130969 h 378619"/>
                <a:gd name="connsiteX2" fmla="*/ 431007 w 2436996"/>
                <a:gd name="connsiteY2" fmla="*/ 378619 h 378619"/>
                <a:gd name="connsiteX3" fmla="*/ 2424113 w 2436996"/>
                <a:gd name="connsiteY3" fmla="*/ 304800 h 378619"/>
                <a:gd name="connsiteX4" fmla="*/ 2414588 w 2436996"/>
                <a:gd name="connsiteY4" fmla="*/ 109538 h 378619"/>
                <a:gd name="connsiteX5" fmla="*/ 428625 w 2436996"/>
                <a:gd name="connsiteY5" fmla="*/ 150019 h 378619"/>
                <a:gd name="connsiteX6" fmla="*/ 7144 w 2436996"/>
                <a:gd name="connsiteY6" fmla="*/ 0 h 378619"/>
                <a:gd name="connsiteX0" fmla="*/ 7144 w 2448855"/>
                <a:gd name="connsiteY0" fmla="*/ 0 h 378619"/>
                <a:gd name="connsiteX1" fmla="*/ 0 w 2448855"/>
                <a:gd name="connsiteY1" fmla="*/ 130969 h 378619"/>
                <a:gd name="connsiteX2" fmla="*/ 431007 w 2448855"/>
                <a:gd name="connsiteY2" fmla="*/ 378619 h 378619"/>
                <a:gd name="connsiteX3" fmla="*/ 2424113 w 2448855"/>
                <a:gd name="connsiteY3" fmla="*/ 304800 h 378619"/>
                <a:gd name="connsiteX4" fmla="*/ 2414588 w 2448855"/>
                <a:gd name="connsiteY4" fmla="*/ 109538 h 378619"/>
                <a:gd name="connsiteX5" fmla="*/ 428625 w 2448855"/>
                <a:gd name="connsiteY5" fmla="*/ 150019 h 378619"/>
                <a:gd name="connsiteX6" fmla="*/ 7144 w 2448855"/>
                <a:gd name="connsiteY6" fmla="*/ 0 h 378619"/>
                <a:gd name="connsiteX0" fmla="*/ 7144 w 2444270"/>
                <a:gd name="connsiteY0" fmla="*/ 0 h 378619"/>
                <a:gd name="connsiteX1" fmla="*/ 0 w 2444270"/>
                <a:gd name="connsiteY1" fmla="*/ 130969 h 378619"/>
                <a:gd name="connsiteX2" fmla="*/ 431007 w 2444270"/>
                <a:gd name="connsiteY2" fmla="*/ 378619 h 378619"/>
                <a:gd name="connsiteX3" fmla="*/ 2414588 w 2444270"/>
                <a:gd name="connsiteY3" fmla="*/ 314325 h 378619"/>
                <a:gd name="connsiteX4" fmla="*/ 2414588 w 2444270"/>
                <a:gd name="connsiteY4" fmla="*/ 109538 h 378619"/>
                <a:gd name="connsiteX5" fmla="*/ 428625 w 2444270"/>
                <a:gd name="connsiteY5" fmla="*/ 150019 h 378619"/>
                <a:gd name="connsiteX6" fmla="*/ 7144 w 2444270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28625 w 2446779"/>
                <a:gd name="connsiteY5" fmla="*/ 150019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9538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33388 w 2446779"/>
                <a:gd name="connsiteY5" fmla="*/ 140494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2913 w 2446779"/>
                <a:gd name="connsiteY5" fmla="*/ 142875 h 378619"/>
                <a:gd name="connsiteX6" fmla="*/ 7144 w 2446779"/>
                <a:gd name="connsiteY6" fmla="*/ 0 h 378619"/>
                <a:gd name="connsiteX0" fmla="*/ 7144 w 2446779"/>
                <a:gd name="connsiteY0" fmla="*/ 0 h 378619"/>
                <a:gd name="connsiteX1" fmla="*/ 0 w 2446779"/>
                <a:gd name="connsiteY1" fmla="*/ 130969 h 378619"/>
                <a:gd name="connsiteX2" fmla="*/ 431007 w 2446779"/>
                <a:gd name="connsiteY2" fmla="*/ 378619 h 378619"/>
                <a:gd name="connsiteX3" fmla="*/ 2414588 w 2446779"/>
                <a:gd name="connsiteY3" fmla="*/ 314325 h 378619"/>
                <a:gd name="connsiteX4" fmla="*/ 2414588 w 2446779"/>
                <a:gd name="connsiteY4" fmla="*/ 100013 h 378619"/>
                <a:gd name="connsiteX5" fmla="*/ 445294 w 2446779"/>
                <a:gd name="connsiteY5" fmla="*/ 135731 h 378619"/>
                <a:gd name="connsiteX6" fmla="*/ 7144 w 2446779"/>
                <a:gd name="connsiteY6" fmla="*/ 0 h 378619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9525 w 2446779"/>
                <a:gd name="connsiteY0" fmla="*/ 0 h 385763"/>
                <a:gd name="connsiteX1" fmla="*/ 0 w 2446779"/>
                <a:gd name="connsiteY1" fmla="*/ 138113 h 385763"/>
                <a:gd name="connsiteX2" fmla="*/ 431007 w 2446779"/>
                <a:gd name="connsiteY2" fmla="*/ 385763 h 385763"/>
                <a:gd name="connsiteX3" fmla="*/ 2414588 w 2446779"/>
                <a:gd name="connsiteY3" fmla="*/ 321469 h 385763"/>
                <a:gd name="connsiteX4" fmla="*/ 2414588 w 2446779"/>
                <a:gd name="connsiteY4" fmla="*/ 107157 h 385763"/>
                <a:gd name="connsiteX5" fmla="*/ 445294 w 2446779"/>
                <a:gd name="connsiteY5" fmla="*/ 142875 h 385763"/>
                <a:gd name="connsiteX6" fmla="*/ 9525 w 2446779"/>
                <a:gd name="connsiteY6" fmla="*/ 0 h 385763"/>
                <a:gd name="connsiteX0" fmla="*/ 14287 w 2451541"/>
                <a:gd name="connsiteY0" fmla="*/ 0 h 385763"/>
                <a:gd name="connsiteX1" fmla="*/ 0 w 2451541"/>
                <a:gd name="connsiteY1" fmla="*/ 145257 h 385763"/>
                <a:gd name="connsiteX2" fmla="*/ 435769 w 2451541"/>
                <a:gd name="connsiteY2" fmla="*/ 385763 h 385763"/>
                <a:gd name="connsiteX3" fmla="*/ 2419350 w 2451541"/>
                <a:gd name="connsiteY3" fmla="*/ 321469 h 385763"/>
                <a:gd name="connsiteX4" fmla="*/ 2419350 w 2451541"/>
                <a:gd name="connsiteY4" fmla="*/ 107157 h 385763"/>
                <a:gd name="connsiteX5" fmla="*/ 450056 w 2451541"/>
                <a:gd name="connsiteY5" fmla="*/ 142875 h 385763"/>
                <a:gd name="connsiteX6" fmla="*/ 14287 w 2451541"/>
                <a:gd name="connsiteY6" fmla="*/ 0 h 385763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4762 w 2451541"/>
                <a:gd name="connsiteY0" fmla="*/ 0 h 383382"/>
                <a:gd name="connsiteX1" fmla="*/ 0 w 2451541"/>
                <a:gd name="connsiteY1" fmla="*/ 142876 h 383382"/>
                <a:gd name="connsiteX2" fmla="*/ 435769 w 2451541"/>
                <a:gd name="connsiteY2" fmla="*/ 383382 h 383382"/>
                <a:gd name="connsiteX3" fmla="*/ 2419350 w 2451541"/>
                <a:gd name="connsiteY3" fmla="*/ 319088 h 383382"/>
                <a:gd name="connsiteX4" fmla="*/ 2419350 w 2451541"/>
                <a:gd name="connsiteY4" fmla="*/ 104776 h 383382"/>
                <a:gd name="connsiteX5" fmla="*/ 450056 w 2451541"/>
                <a:gd name="connsiteY5" fmla="*/ 140494 h 383382"/>
                <a:gd name="connsiteX6" fmla="*/ 4762 w 2451541"/>
                <a:gd name="connsiteY6" fmla="*/ 0 h 383382"/>
                <a:gd name="connsiteX0" fmla="*/ 11905 w 2458684"/>
                <a:gd name="connsiteY0" fmla="*/ 0 h 383382"/>
                <a:gd name="connsiteX1" fmla="*/ 0 w 2458684"/>
                <a:gd name="connsiteY1" fmla="*/ 138114 h 383382"/>
                <a:gd name="connsiteX2" fmla="*/ 442912 w 2458684"/>
                <a:gd name="connsiteY2" fmla="*/ 383382 h 383382"/>
                <a:gd name="connsiteX3" fmla="*/ 2426493 w 2458684"/>
                <a:gd name="connsiteY3" fmla="*/ 319088 h 383382"/>
                <a:gd name="connsiteX4" fmla="*/ 2426493 w 2458684"/>
                <a:gd name="connsiteY4" fmla="*/ 104776 h 383382"/>
                <a:gd name="connsiteX5" fmla="*/ 457199 w 2458684"/>
                <a:gd name="connsiteY5" fmla="*/ 140494 h 383382"/>
                <a:gd name="connsiteX6" fmla="*/ 11905 w 2458684"/>
                <a:gd name="connsiteY6" fmla="*/ 0 h 383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8684" h="383382">
                  <a:moveTo>
                    <a:pt x="11905" y="0"/>
                  </a:moveTo>
                  <a:cubicBezTo>
                    <a:pt x="25399" y="53182"/>
                    <a:pt x="19843" y="123033"/>
                    <a:pt x="0" y="138114"/>
                  </a:cubicBezTo>
                  <a:lnTo>
                    <a:pt x="442912" y="383382"/>
                  </a:lnTo>
                  <a:lnTo>
                    <a:pt x="2426493" y="319088"/>
                  </a:lnTo>
                  <a:cubicBezTo>
                    <a:pt x="2466181" y="277813"/>
                    <a:pt x="2472531" y="174625"/>
                    <a:pt x="2426493" y="104776"/>
                  </a:cubicBezTo>
                  <a:lnTo>
                    <a:pt x="457199" y="140494"/>
                  </a:lnTo>
                  <a:lnTo>
                    <a:pt x="11905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EDF784E-0911-4B10-8876-889803C61D1E}"/>
              </a:ext>
            </a:extLst>
          </p:cNvPr>
          <p:cNvSpPr txBox="1"/>
          <p:nvPr/>
        </p:nvSpPr>
        <p:spPr>
          <a:xfrm>
            <a:off x="395536" y="1563638"/>
            <a:ext cx="93610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8B4CBF7E-7F68-450C-9FEC-617CDF1521A6}"/>
              </a:ext>
            </a:extLst>
          </p:cNvPr>
          <p:cNvSpPr txBox="1"/>
          <p:nvPr/>
        </p:nvSpPr>
        <p:spPr>
          <a:xfrm>
            <a:off x="1259632" y="1635646"/>
            <a:ext cx="48965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400" dirty="0" smtClean="0">
                <a:latin typeface="Arial" pitchFamily="34" charset="0"/>
                <a:cs typeface="Arial" pitchFamily="34" charset="0"/>
              </a:rPr>
              <a:t>ЕМТИХАН МАТЕРИАЛДАРЫ ЕМТИХАН ӨТКІЗІЛГЕНГЕ ДЕЙІН ҚҰПИЯЛЫЛЫҚ ШАРАЛАРЫНЫҢ ҚАМТАМАСЫЗ ЕТІЛУІ АРҚЫЛЫ САҚТАЛАДЫ </a:t>
            </a:r>
            <a:r>
              <a:rPr lang="kk-KZ" altLang="ko-KR" sz="1200" i="1" dirty="0" smtClean="0">
                <a:latin typeface="Arial" pitchFamily="34" charset="0"/>
                <a:cs typeface="Arial" pitchFamily="34" charset="0"/>
              </a:rPr>
              <a:t>(СЕЙФТЕ САҚТАУ)</a:t>
            </a:r>
            <a:r>
              <a:rPr lang="kk-KZ" altLang="ko-KR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kk-KZ" altLang="ko-K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400" b="1" spc="8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ЕМТИХАН МАТЕРИАЛДАРЫ ҮШІН БІЛІМ БӨЛІМДЕРІ МЕН БІЛІМ БЕРУ ҰЙЫМДАРЫ, ТАРАПТАРДЫҢ ҰСЫНҒАН ЖАУАПТЫ ТҰЛҒАЛАРЫ ЖАУАП БЕРЕДІ.</a:t>
            </a:r>
            <a:endParaRPr lang="ru-RU" sz="1400" b="1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EDF784E-0911-4B10-8876-889803C61D1E}"/>
              </a:ext>
            </a:extLst>
          </p:cNvPr>
          <p:cNvSpPr txBox="1"/>
          <p:nvPr/>
        </p:nvSpPr>
        <p:spPr>
          <a:xfrm>
            <a:off x="395536" y="3435846"/>
            <a:ext cx="93610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k-KZ" altLang="ko-KR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8B4CBF7E-7F68-450C-9FEC-617CDF1521A6}"/>
              </a:ext>
            </a:extLst>
          </p:cNvPr>
          <p:cNvSpPr txBox="1"/>
          <p:nvPr/>
        </p:nvSpPr>
        <p:spPr>
          <a:xfrm>
            <a:off x="1259632" y="3507854"/>
            <a:ext cx="51125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altLang="ko-KR" sz="1400" dirty="0" smtClean="0">
                <a:latin typeface="Arial" pitchFamily="34" charset="0"/>
                <a:cs typeface="Arial" pitchFamily="34" charset="0"/>
              </a:rPr>
              <a:t>ЕМТИХАН МАТЕРИАЛДАРЫ КЕМІНДЕ 5 МҰҒАЛІМНІҢ ҚАТЫСУЫМЕН ЕМТИХАННЫҢ БАСТАЛУЫНА 1 САҒАТ ҚАЛҒАНДА АШЫЛАДЫ.</a:t>
            </a:r>
            <a:endParaRPr lang="kk-KZ" altLang="ko-KR" sz="1100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494</Words>
  <Application>Microsoft Office PowerPoint</Application>
  <PresentationFormat>Экран (16:9)</PresentationFormat>
  <Paragraphs>62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Акжан Хайдарова</dc:creator>
  <cp:lastModifiedBy>Руслан Зиядин</cp:lastModifiedBy>
  <cp:revision>98</cp:revision>
  <dcterms:created xsi:type="dcterms:W3CDTF">2021-03-12T04:33:46Z</dcterms:created>
  <dcterms:modified xsi:type="dcterms:W3CDTF">2021-04-21T05:20:32Z</dcterms:modified>
</cp:coreProperties>
</file>