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96" r:id="rId2"/>
  </p:sldMasterIdLst>
  <p:notesMasterIdLst>
    <p:notesMasterId r:id="rId7"/>
  </p:notesMasterIdLst>
  <p:handoutMasterIdLst>
    <p:handoutMasterId r:id="rId8"/>
  </p:handoutMasterIdLst>
  <p:sldIdLst>
    <p:sldId id="363" r:id="rId3"/>
    <p:sldId id="379" r:id="rId4"/>
    <p:sldId id="365" r:id="rId5"/>
    <p:sldId id="380" r:id="rId6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60" autoAdjust="0"/>
  </p:normalViewPr>
  <p:slideViewPr>
    <p:cSldViewPr snapToGrid="0">
      <p:cViewPr varScale="1">
        <p:scale>
          <a:sx n="28" d="100"/>
          <a:sy n="28" d="100"/>
        </p:scale>
        <p:origin x="2274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3" d="100"/>
          <a:sy n="53" d="100"/>
        </p:scale>
        <p:origin x="2844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3" Type="http://schemas.openxmlformats.org/officeDocument/2006/relationships/slide" Target="slides/slide1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33DC852-CC07-44F4-BAED-73F2F013CB5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02147A2-8ADB-4FCA-B985-F3F35455622F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Форма проведения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C1D3FE-B44A-4A36-8F8A-65DD1D364E6C}" type="parTrans" cxnId="{8F3EE38A-FD9F-46DE-9ECA-3E0511570669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E7E3743F-113A-4E70-8DEC-1523B2396402}" type="sibTrans" cxnId="{8F3EE38A-FD9F-46DE-9ECA-3E0511570669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0FC2AF87-2DAA-4ECD-9FFD-FD2DB03968F1}">
      <dgm:prSet phldrT="[Текст]" custT="1"/>
      <dgm:spPr/>
      <dgm:t>
        <a:bodyPr/>
        <a:lstStyle/>
        <a:p>
          <a:r>
            <a: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школьные выпускные экзамены</a:t>
          </a:r>
          <a:endParaRPr lang="ru-RU" sz="3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3A9BBC-8C4C-4F18-A5AA-C8728F32F819}" type="parTrans" cxnId="{65EC7474-46A5-4334-BA5C-219E0E39EE5E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D61E57BB-DA7E-40B2-9996-571A4835EF75}" type="sibTrans" cxnId="{65EC7474-46A5-4334-BA5C-219E0E39EE5E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A75B613B-29E8-4EE6-957A-DB979D390FD4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Место проведения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277EF55-E839-4849-970D-FFB93190C5DE}" type="parTrans" cxnId="{BAD1E5F5-7192-44EA-9BC4-3849AB7F12CD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2BDE91E4-AAB0-4C2A-988F-BC798519E25D}" type="sibTrans" cxnId="{BAD1E5F5-7192-44EA-9BC4-3849AB7F12CD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B14F3432-D0B9-4AC2-A157-288CAD71A01C}">
      <dgm:prSet phldrT="[Текст]" custT="1"/>
      <dgm:spPr/>
      <dgm:t>
        <a:bodyPr/>
        <a:lstStyle/>
        <a:p>
          <a:r>
            <a: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базе школы, где обучается выпускник</a:t>
          </a:r>
          <a:endParaRPr lang="ru-RU" sz="3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142902-2B25-4E8C-9CBE-A04A68F9AB58}" type="parTrans" cxnId="{60B7F2F0-8696-441E-B795-297D1B0BDE96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C4B42F6F-DC84-4C29-B134-6435FB347A7A}" type="sibTrans" cxnId="{60B7F2F0-8696-441E-B795-297D1B0BDE96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10BC65B9-E938-4489-943F-54C1D5681395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Сроки проведения</a:t>
          </a:r>
          <a:endParaRPr lang="ru-RU" sz="14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8741D7A-DA24-4584-AA18-68461211F6E9}" type="parTrans" cxnId="{7182F1B7-B81A-42A8-AA1E-960F8A022DEF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EDBF5077-6165-4D81-8B7E-9241F2B7DA2E}" type="sibTrans" cxnId="{7182F1B7-B81A-42A8-AA1E-960F8A022DEF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0C4D8083-C2DF-4A25-A821-AF572952ED7A}">
      <dgm:prSet phldrT="[Текст]" custT="1"/>
      <dgm:spPr/>
      <dgm:t>
        <a:bodyPr/>
        <a:lstStyle/>
        <a:p>
          <a:r>
            <a:rPr lang="ru-RU" sz="32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ориентировочно с 28.05.2020 г. - 10.06.2021 г.</a:t>
          </a:r>
          <a:endParaRPr lang="ru-RU" sz="32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8AB6014-07CC-4A5D-9059-E05E3C476E5F}" type="parTrans" cxnId="{2E2F42F2-6BB3-42F8-9DA8-E0ABDD84BCEA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8BA3A22A-091A-4AB3-B982-71A0995DCAD7}" type="sibTrans" cxnId="{2E2F42F2-6BB3-42F8-9DA8-E0ABDD84BCEA}">
      <dgm:prSet/>
      <dgm:spPr/>
      <dgm:t>
        <a:bodyPr/>
        <a:lstStyle/>
        <a:p>
          <a:endParaRPr lang="ru-RU" sz="1400">
            <a:latin typeface="+mj-lt"/>
            <a:cs typeface="Arial" panose="020B0604020202020204" pitchFamily="34" charset="0"/>
          </a:endParaRPr>
        </a:p>
      </dgm:t>
    </dgm:pt>
    <dgm:pt modelId="{88F10172-E5C3-4E70-A696-A7C306B3369E}" type="pres">
      <dgm:prSet presAssocID="{533DC852-CC07-44F4-BAED-73F2F013CB55}" presName="linearFlow" presStyleCnt="0">
        <dgm:presLayoutVars>
          <dgm:dir/>
          <dgm:animLvl val="lvl"/>
          <dgm:resizeHandles val="exact"/>
        </dgm:presLayoutVars>
      </dgm:prSet>
      <dgm:spPr/>
    </dgm:pt>
    <dgm:pt modelId="{007A13C7-D420-4AF1-AE8D-4A6AE0DCB7CA}" type="pres">
      <dgm:prSet presAssocID="{F02147A2-8ADB-4FCA-B985-F3F35455622F}" presName="composite" presStyleCnt="0"/>
      <dgm:spPr/>
    </dgm:pt>
    <dgm:pt modelId="{6B170820-3087-4B79-A776-6E25F6F7F414}" type="pres">
      <dgm:prSet presAssocID="{F02147A2-8ADB-4FCA-B985-F3F35455622F}" presName="parentText" presStyleLbl="alignNode1" presStyleIdx="0" presStyleCnt="3">
        <dgm:presLayoutVars>
          <dgm:chMax val="1"/>
          <dgm:bulletEnabled val="1"/>
        </dgm:presLayoutVars>
      </dgm:prSet>
      <dgm:spPr/>
    </dgm:pt>
    <dgm:pt modelId="{5FC790B9-9A2F-4D99-94C8-637F48F8C958}" type="pres">
      <dgm:prSet presAssocID="{F02147A2-8ADB-4FCA-B985-F3F35455622F}" presName="descendantText" presStyleLbl="alignAcc1" presStyleIdx="0" presStyleCnt="3" custLinFactNeighborX="1532" custLinFactNeighborY="1671">
        <dgm:presLayoutVars>
          <dgm:bulletEnabled val="1"/>
        </dgm:presLayoutVars>
      </dgm:prSet>
      <dgm:spPr/>
    </dgm:pt>
    <dgm:pt modelId="{F4C02906-3A8A-484D-9FE7-BE3D539F96B0}" type="pres">
      <dgm:prSet presAssocID="{E7E3743F-113A-4E70-8DEC-1523B2396402}" presName="sp" presStyleCnt="0"/>
      <dgm:spPr/>
    </dgm:pt>
    <dgm:pt modelId="{B7E3DFD7-C779-4D33-AF6D-0CEA4110AD3A}" type="pres">
      <dgm:prSet presAssocID="{A75B613B-29E8-4EE6-957A-DB979D390FD4}" presName="composite" presStyleCnt="0"/>
      <dgm:spPr/>
    </dgm:pt>
    <dgm:pt modelId="{24168044-A1F2-40F9-9078-C2F8F08AE58F}" type="pres">
      <dgm:prSet presAssocID="{A75B613B-29E8-4EE6-957A-DB979D390FD4}" presName="parentText" presStyleLbl="alignNode1" presStyleIdx="1" presStyleCnt="3">
        <dgm:presLayoutVars>
          <dgm:chMax val="1"/>
          <dgm:bulletEnabled val="1"/>
        </dgm:presLayoutVars>
      </dgm:prSet>
      <dgm:spPr/>
    </dgm:pt>
    <dgm:pt modelId="{F167DEC8-6E49-4565-8790-B9C080B6D0A7}" type="pres">
      <dgm:prSet presAssocID="{A75B613B-29E8-4EE6-957A-DB979D390FD4}" presName="descendantText" presStyleLbl="alignAcc1" presStyleIdx="1" presStyleCnt="3">
        <dgm:presLayoutVars>
          <dgm:bulletEnabled val="1"/>
        </dgm:presLayoutVars>
      </dgm:prSet>
      <dgm:spPr/>
    </dgm:pt>
    <dgm:pt modelId="{77D95317-0B86-4EC8-B54F-C742EDAB6CC2}" type="pres">
      <dgm:prSet presAssocID="{2BDE91E4-AAB0-4C2A-988F-BC798519E25D}" presName="sp" presStyleCnt="0"/>
      <dgm:spPr/>
    </dgm:pt>
    <dgm:pt modelId="{C6A38761-434D-4D67-AA42-0A64329D8FA0}" type="pres">
      <dgm:prSet presAssocID="{10BC65B9-E938-4489-943F-54C1D5681395}" presName="composite" presStyleCnt="0"/>
      <dgm:spPr/>
    </dgm:pt>
    <dgm:pt modelId="{12D4DD48-07F2-4764-967C-DA7B3C8EFF08}" type="pres">
      <dgm:prSet presAssocID="{10BC65B9-E938-4489-943F-54C1D5681395}" presName="parentText" presStyleLbl="alignNode1" presStyleIdx="2" presStyleCnt="3">
        <dgm:presLayoutVars>
          <dgm:chMax val="1"/>
          <dgm:bulletEnabled val="1"/>
        </dgm:presLayoutVars>
      </dgm:prSet>
      <dgm:spPr/>
    </dgm:pt>
    <dgm:pt modelId="{9C47AFD8-9939-4E95-BCC1-3723C882C1E8}" type="pres">
      <dgm:prSet presAssocID="{10BC65B9-E938-4489-943F-54C1D5681395}" presName="descendantText" presStyleLbl="alignAcc1" presStyleIdx="2" presStyleCnt="3" custLinFactNeighborX="1441" custLinFactNeighborY="-15124">
        <dgm:presLayoutVars>
          <dgm:bulletEnabled val="1"/>
        </dgm:presLayoutVars>
      </dgm:prSet>
      <dgm:spPr/>
    </dgm:pt>
  </dgm:ptLst>
  <dgm:cxnLst>
    <dgm:cxn modelId="{50C79209-9183-4D7C-AF70-82B18510C732}" type="presOf" srcId="{10BC65B9-E938-4489-943F-54C1D5681395}" destId="{12D4DD48-07F2-4764-967C-DA7B3C8EFF08}" srcOrd="0" destOrd="0" presId="urn:microsoft.com/office/officeart/2005/8/layout/chevron2"/>
    <dgm:cxn modelId="{39C67529-E6B8-429E-93C2-6038CD3AE214}" type="presOf" srcId="{0C4D8083-C2DF-4A25-A821-AF572952ED7A}" destId="{9C47AFD8-9939-4E95-BCC1-3723C882C1E8}" srcOrd="0" destOrd="0" presId="urn:microsoft.com/office/officeart/2005/8/layout/chevron2"/>
    <dgm:cxn modelId="{0AD7FC2D-D1CF-4DDD-AF29-FDD19D91C66D}" type="presOf" srcId="{F02147A2-8ADB-4FCA-B985-F3F35455622F}" destId="{6B170820-3087-4B79-A776-6E25F6F7F414}" srcOrd="0" destOrd="0" presId="urn:microsoft.com/office/officeart/2005/8/layout/chevron2"/>
    <dgm:cxn modelId="{6C84932F-7A60-48B0-A234-5C26581ACBFC}" type="presOf" srcId="{0FC2AF87-2DAA-4ECD-9FFD-FD2DB03968F1}" destId="{5FC790B9-9A2F-4D99-94C8-637F48F8C958}" srcOrd="0" destOrd="0" presId="urn:microsoft.com/office/officeart/2005/8/layout/chevron2"/>
    <dgm:cxn modelId="{65EC7474-46A5-4334-BA5C-219E0E39EE5E}" srcId="{F02147A2-8ADB-4FCA-B985-F3F35455622F}" destId="{0FC2AF87-2DAA-4ECD-9FFD-FD2DB03968F1}" srcOrd="0" destOrd="0" parTransId="{0D3A9BBC-8C4C-4F18-A5AA-C8728F32F819}" sibTransId="{D61E57BB-DA7E-40B2-9996-571A4835EF75}"/>
    <dgm:cxn modelId="{E814FD81-24C4-4F56-A5E1-2EAA567F3CEE}" type="presOf" srcId="{A75B613B-29E8-4EE6-957A-DB979D390FD4}" destId="{24168044-A1F2-40F9-9078-C2F8F08AE58F}" srcOrd="0" destOrd="0" presId="urn:microsoft.com/office/officeart/2005/8/layout/chevron2"/>
    <dgm:cxn modelId="{8F3EE38A-FD9F-46DE-9ECA-3E0511570669}" srcId="{533DC852-CC07-44F4-BAED-73F2F013CB55}" destId="{F02147A2-8ADB-4FCA-B985-F3F35455622F}" srcOrd="0" destOrd="0" parTransId="{6EC1D3FE-B44A-4A36-8F8A-65DD1D364E6C}" sibTransId="{E7E3743F-113A-4E70-8DEC-1523B2396402}"/>
    <dgm:cxn modelId="{5A590990-9090-4740-BAB0-21D1E94C91C5}" type="presOf" srcId="{533DC852-CC07-44F4-BAED-73F2F013CB55}" destId="{88F10172-E5C3-4E70-A696-A7C306B3369E}" srcOrd="0" destOrd="0" presId="urn:microsoft.com/office/officeart/2005/8/layout/chevron2"/>
    <dgm:cxn modelId="{7A7235AC-7A1A-483F-8CAD-64443ED288C8}" type="presOf" srcId="{B14F3432-D0B9-4AC2-A157-288CAD71A01C}" destId="{F167DEC8-6E49-4565-8790-B9C080B6D0A7}" srcOrd="0" destOrd="0" presId="urn:microsoft.com/office/officeart/2005/8/layout/chevron2"/>
    <dgm:cxn modelId="{7182F1B7-B81A-42A8-AA1E-960F8A022DEF}" srcId="{533DC852-CC07-44F4-BAED-73F2F013CB55}" destId="{10BC65B9-E938-4489-943F-54C1D5681395}" srcOrd="2" destOrd="0" parTransId="{58741D7A-DA24-4584-AA18-68461211F6E9}" sibTransId="{EDBF5077-6165-4D81-8B7E-9241F2B7DA2E}"/>
    <dgm:cxn modelId="{60B7F2F0-8696-441E-B795-297D1B0BDE96}" srcId="{A75B613B-29E8-4EE6-957A-DB979D390FD4}" destId="{B14F3432-D0B9-4AC2-A157-288CAD71A01C}" srcOrd="0" destOrd="0" parTransId="{55142902-2B25-4E8C-9CBE-A04A68F9AB58}" sibTransId="{C4B42F6F-DC84-4C29-B134-6435FB347A7A}"/>
    <dgm:cxn modelId="{2E2F42F2-6BB3-42F8-9DA8-E0ABDD84BCEA}" srcId="{10BC65B9-E938-4489-943F-54C1D5681395}" destId="{0C4D8083-C2DF-4A25-A821-AF572952ED7A}" srcOrd="0" destOrd="0" parTransId="{B8AB6014-07CC-4A5D-9059-E05E3C476E5F}" sibTransId="{8BA3A22A-091A-4AB3-B982-71A0995DCAD7}"/>
    <dgm:cxn modelId="{BAD1E5F5-7192-44EA-9BC4-3849AB7F12CD}" srcId="{533DC852-CC07-44F4-BAED-73F2F013CB55}" destId="{A75B613B-29E8-4EE6-957A-DB979D390FD4}" srcOrd="1" destOrd="0" parTransId="{A277EF55-E839-4849-970D-FFB93190C5DE}" sibTransId="{2BDE91E4-AAB0-4C2A-988F-BC798519E25D}"/>
    <dgm:cxn modelId="{EC741B7B-0D3D-459B-A0FD-3B734DAF317A}" type="presParOf" srcId="{88F10172-E5C3-4E70-A696-A7C306B3369E}" destId="{007A13C7-D420-4AF1-AE8D-4A6AE0DCB7CA}" srcOrd="0" destOrd="0" presId="urn:microsoft.com/office/officeart/2005/8/layout/chevron2"/>
    <dgm:cxn modelId="{B583AF57-D740-4558-AAA4-F84D83074B97}" type="presParOf" srcId="{007A13C7-D420-4AF1-AE8D-4A6AE0DCB7CA}" destId="{6B170820-3087-4B79-A776-6E25F6F7F414}" srcOrd="0" destOrd="0" presId="urn:microsoft.com/office/officeart/2005/8/layout/chevron2"/>
    <dgm:cxn modelId="{38481A6A-5D13-4BB8-95AF-A141F06DD0FE}" type="presParOf" srcId="{007A13C7-D420-4AF1-AE8D-4A6AE0DCB7CA}" destId="{5FC790B9-9A2F-4D99-94C8-637F48F8C958}" srcOrd="1" destOrd="0" presId="urn:microsoft.com/office/officeart/2005/8/layout/chevron2"/>
    <dgm:cxn modelId="{32DE3857-9BD1-4460-B185-872FB8EF09BD}" type="presParOf" srcId="{88F10172-E5C3-4E70-A696-A7C306B3369E}" destId="{F4C02906-3A8A-484D-9FE7-BE3D539F96B0}" srcOrd="1" destOrd="0" presId="urn:microsoft.com/office/officeart/2005/8/layout/chevron2"/>
    <dgm:cxn modelId="{5AE9806D-65F8-4B90-9AA1-3635D8B81E80}" type="presParOf" srcId="{88F10172-E5C3-4E70-A696-A7C306B3369E}" destId="{B7E3DFD7-C779-4D33-AF6D-0CEA4110AD3A}" srcOrd="2" destOrd="0" presId="urn:microsoft.com/office/officeart/2005/8/layout/chevron2"/>
    <dgm:cxn modelId="{C1D6A571-B63D-4049-9DDE-71A254209E97}" type="presParOf" srcId="{B7E3DFD7-C779-4D33-AF6D-0CEA4110AD3A}" destId="{24168044-A1F2-40F9-9078-C2F8F08AE58F}" srcOrd="0" destOrd="0" presId="urn:microsoft.com/office/officeart/2005/8/layout/chevron2"/>
    <dgm:cxn modelId="{D45CC10E-1BB1-4849-8B1A-BFD2BB2D59B1}" type="presParOf" srcId="{B7E3DFD7-C779-4D33-AF6D-0CEA4110AD3A}" destId="{F167DEC8-6E49-4565-8790-B9C080B6D0A7}" srcOrd="1" destOrd="0" presId="urn:microsoft.com/office/officeart/2005/8/layout/chevron2"/>
    <dgm:cxn modelId="{1EE6D292-BB9E-42D6-AABD-579DAFA8BF72}" type="presParOf" srcId="{88F10172-E5C3-4E70-A696-A7C306B3369E}" destId="{77D95317-0B86-4EC8-B54F-C742EDAB6CC2}" srcOrd="3" destOrd="0" presId="urn:microsoft.com/office/officeart/2005/8/layout/chevron2"/>
    <dgm:cxn modelId="{27A438C6-A5D2-484F-BD63-0C7666CF854E}" type="presParOf" srcId="{88F10172-E5C3-4E70-A696-A7C306B3369E}" destId="{C6A38761-434D-4D67-AA42-0A64329D8FA0}" srcOrd="4" destOrd="0" presId="urn:microsoft.com/office/officeart/2005/8/layout/chevron2"/>
    <dgm:cxn modelId="{656E752F-F2CC-4BE7-B68F-10485414E76B}" type="presParOf" srcId="{C6A38761-434D-4D67-AA42-0A64329D8FA0}" destId="{12D4DD48-07F2-4764-967C-DA7B3C8EFF08}" srcOrd="0" destOrd="0" presId="urn:microsoft.com/office/officeart/2005/8/layout/chevron2"/>
    <dgm:cxn modelId="{AEB5B46E-0C1D-4F28-8FE4-B4361E86795D}" type="presParOf" srcId="{C6A38761-434D-4D67-AA42-0A64329D8FA0}" destId="{9C47AFD8-9939-4E95-BCC1-3723C882C1E8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170820-3087-4B79-A776-6E25F6F7F414}">
      <dsp:nvSpPr>
        <dsp:cNvPr id="0" name=""/>
        <dsp:cNvSpPr/>
      </dsp:nvSpPr>
      <dsp:spPr>
        <a:xfrm rot="5400000">
          <a:off x="-294100" y="294345"/>
          <a:ext cx="1960672" cy="137247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Форма проведения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686479"/>
        <a:ext cx="1372470" cy="588202"/>
      </dsp:txXfrm>
    </dsp:sp>
    <dsp:sp modelId="{5FC790B9-9A2F-4D99-94C8-637F48F8C958}">
      <dsp:nvSpPr>
        <dsp:cNvPr id="0" name=""/>
        <dsp:cNvSpPr/>
      </dsp:nvSpPr>
      <dsp:spPr>
        <a:xfrm rot="5400000">
          <a:off x="5587161" y="-4193150"/>
          <a:ext cx="1274437" cy="97038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2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школьные выпускные экзамены</a:t>
          </a:r>
          <a:endParaRPr lang="ru-RU" sz="3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372471" y="83753"/>
        <a:ext cx="9641606" cy="1150011"/>
      </dsp:txXfrm>
    </dsp:sp>
    <dsp:sp modelId="{24168044-A1F2-40F9-9078-C2F8F08AE58F}">
      <dsp:nvSpPr>
        <dsp:cNvPr id="0" name=""/>
        <dsp:cNvSpPr/>
      </dsp:nvSpPr>
      <dsp:spPr>
        <a:xfrm rot="5400000">
          <a:off x="-294100" y="2064078"/>
          <a:ext cx="1960672" cy="137247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Место проведения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2456212"/>
        <a:ext cx="1372470" cy="588202"/>
      </dsp:txXfrm>
    </dsp:sp>
    <dsp:sp modelId="{F167DEC8-6E49-4565-8790-B9C080B6D0A7}">
      <dsp:nvSpPr>
        <dsp:cNvPr id="0" name=""/>
        <dsp:cNvSpPr/>
      </dsp:nvSpPr>
      <dsp:spPr>
        <a:xfrm rot="5400000">
          <a:off x="5587161" y="-2444713"/>
          <a:ext cx="1274437" cy="97038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2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 базе школы, где обучается выпускник</a:t>
          </a:r>
          <a:endParaRPr lang="ru-RU" sz="3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372471" y="1832190"/>
        <a:ext cx="9641606" cy="1150011"/>
      </dsp:txXfrm>
    </dsp:sp>
    <dsp:sp modelId="{12D4DD48-07F2-4764-967C-DA7B3C8EFF08}">
      <dsp:nvSpPr>
        <dsp:cNvPr id="0" name=""/>
        <dsp:cNvSpPr/>
      </dsp:nvSpPr>
      <dsp:spPr>
        <a:xfrm rot="5400000">
          <a:off x="-294100" y="3833810"/>
          <a:ext cx="1960672" cy="137247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4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Сроки проведения</a:t>
          </a:r>
          <a:endParaRPr lang="ru-RU" sz="14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" y="4225944"/>
        <a:ext cx="1372470" cy="588202"/>
      </dsp:txXfrm>
    </dsp:sp>
    <dsp:sp modelId="{9C47AFD8-9939-4E95-BCC1-3723C882C1E8}">
      <dsp:nvSpPr>
        <dsp:cNvPr id="0" name=""/>
        <dsp:cNvSpPr/>
      </dsp:nvSpPr>
      <dsp:spPr>
        <a:xfrm rot="5400000">
          <a:off x="5587161" y="-867727"/>
          <a:ext cx="1274437" cy="9703819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7584" tIns="20320" rIns="20320" bIns="20320" numCol="1" spcCol="1270" anchor="ctr" anchorCtr="0">
          <a:noAutofit/>
        </a:bodyPr>
        <a:lstStyle/>
        <a:p>
          <a:pPr marL="285750" lvl="1" indent="-285750" algn="l" defTabSz="14224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ru-RU" sz="3200" b="1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ориентировочно с 28.05.2020 г. - 10.06.2021 г.</a:t>
          </a:r>
          <a:endParaRPr lang="ru-RU" sz="32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5400000">
        <a:off x="1372471" y="3409176"/>
        <a:ext cx="9641606" cy="11500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6512E87-24B1-4224-BBF2-13892E43F33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8AEDA81-87BA-445C-894E-A6F08A82D45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3A4FF7-AAFA-4EAB-AB7D-D29CC09002B4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872DF90-388F-4A26-945B-2DAEF052BCF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B4F8BDA-103D-40B6-8639-18BE678C5F7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672B8C-AE0C-4947-8A8D-5E644FA15C2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3553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64AF36-AAED-475A-8E68-9D6140C403B2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6162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B6D0A9-7390-41BE-8520-9CE67684F35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510183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271713" y="1143000"/>
            <a:ext cx="2316162" cy="30861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B6D0A9-7390-41BE-8520-9CE67684F35A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40949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2660416"/>
            <a:ext cx="9144000" cy="5659496"/>
          </a:xfrm>
        </p:spPr>
        <p:txBody>
          <a:bodyPr anchor="b"/>
          <a:lstStyle>
            <a:lvl1pPr algn="ctr">
              <a:defRPr sz="253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8538166"/>
            <a:ext cx="9144000" cy="3924769"/>
          </a:xfrm>
        </p:spPr>
        <p:txBody>
          <a:bodyPr/>
          <a:lstStyle>
            <a:lvl1pPr marL="0" indent="0" algn="ctr">
              <a:buNone/>
              <a:defRPr sz="1013"/>
            </a:lvl1pPr>
            <a:lvl2pPr marL="192881" indent="0" algn="ctr">
              <a:buNone/>
              <a:defRPr sz="844"/>
            </a:lvl2pPr>
            <a:lvl3pPr marL="385763" indent="0" algn="ctr">
              <a:buNone/>
              <a:defRPr sz="760"/>
            </a:lvl3pPr>
            <a:lvl4pPr marL="578644" indent="0" algn="ctr">
              <a:buNone/>
              <a:defRPr sz="675"/>
            </a:lvl4pPr>
            <a:lvl5pPr marL="771525" indent="0" algn="ctr">
              <a:buNone/>
              <a:defRPr sz="675"/>
            </a:lvl5pPr>
            <a:lvl6pPr marL="964406" indent="0" algn="ctr">
              <a:buNone/>
              <a:defRPr sz="675"/>
            </a:lvl6pPr>
            <a:lvl7pPr marL="1157288" indent="0" algn="ctr">
              <a:buNone/>
              <a:defRPr sz="675"/>
            </a:lvl7pPr>
            <a:lvl8pPr marL="1350169" indent="0" algn="ctr">
              <a:buNone/>
              <a:defRPr sz="675"/>
            </a:lvl8pPr>
            <a:lvl9pPr marL="1543050" indent="0" algn="ctr">
              <a:buNone/>
              <a:defRPr sz="675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48761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9897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899" cy="1377620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865481"/>
            <a:ext cx="7734301" cy="1377620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6381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FBE88-8F29-46DC-BD5F-DAD58E54A070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32BBC-84B9-434C-A1BB-CFF52C048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5557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FBE88-8F29-46DC-BD5F-DAD58E54A070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32BBC-84B9-434C-A1BB-CFF52C048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79247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FBE88-8F29-46DC-BD5F-DAD58E54A070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32BBC-84B9-434C-A1BB-CFF52C048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10630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FBE88-8F29-46DC-BD5F-DAD58E54A070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32BBC-84B9-434C-A1BB-CFF52C048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71645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FBE88-8F29-46DC-BD5F-DAD58E54A070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32BBC-84B9-434C-A1BB-CFF52C048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50002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FBE88-8F29-46DC-BD5F-DAD58E54A070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32BBC-84B9-434C-A1BB-CFF52C048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341721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FBE88-8F29-46DC-BD5F-DAD58E54A070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32BBC-84B9-434C-A1BB-CFF52C048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2030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FBE88-8F29-46DC-BD5F-DAD58E54A070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32BBC-84B9-434C-A1BB-CFF52C048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0640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113838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FBE88-8F29-46DC-BD5F-DAD58E54A070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32BBC-84B9-434C-A1BB-CFF52C048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78272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FBE88-8F29-46DC-BD5F-DAD58E54A070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32BBC-84B9-434C-A1BB-CFF52C048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75213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2FBE88-8F29-46DC-BD5F-DAD58E54A070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332BBC-84B9-434C-A1BB-CFF52C0486E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68722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1" y="4052713"/>
            <a:ext cx="10515600" cy="6762043"/>
          </a:xfrm>
        </p:spPr>
        <p:txBody>
          <a:bodyPr anchor="b"/>
          <a:lstStyle>
            <a:lvl1pPr>
              <a:defRPr sz="253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1" y="10878730"/>
            <a:ext cx="10515600" cy="3555999"/>
          </a:xfrm>
        </p:spPr>
        <p:txBody>
          <a:bodyPr/>
          <a:lstStyle>
            <a:lvl1pPr marL="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1pPr>
            <a:lvl2pPr marL="192881" indent="0">
              <a:buNone/>
              <a:defRPr sz="844">
                <a:solidFill>
                  <a:schemeClr val="tx1">
                    <a:tint val="75000"/>
                  </a:schemeClr>
                </a:solidFill>
              </a:defRPr>
            </a:lvl2pPr>
            <a:lvl3pPr marL="385763" indent="0">
              <a:buNone/>
              <a:defRPr sz="760">
                <a:solidFill>
                  <a:schemeClr val="tx1">
                    <a:tint val="75000"/>
                  </a:schemeClr>
                </a:solidFill>
              </a:defRPr>
            </a:lvl3pPr>
            <a:lvl4pPr marL="578644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4pPr>
            <a:lvl5pPr marL="771525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5pPr>
            <a:lvl6pPr marL="964406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6pPr>
            <a:lvl7pPr marL="1157288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7pPr>
            <a:lvl8pPr marL="1350169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8pPr>
            <a:lvl9pPr marL="1543050" indent="0">
              <a:buNone/>
              <a:defRPr sz="67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14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1" y="4327408"/>
            <a:ext cx="5181600" cy="103142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1" y="4327408"/>
            <a:ext cx="5181600" cy="1031428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0519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865483"/>
            <a:ext cx="10515600" cy="314207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90" y="3984979"/>
            <a:ext cx="5157787" cy="1952976"/>
          </a:xfrm>
        </p:spPr>
        <p:txBody>
          <a:bodyPr anchor="b"/>
          <a:lstStyle>
            <a:lvl1pPr marL="0" indent="0">
              <a:buNone/>
              <a:defRPr sz="1013" b="1"/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90" y="5937958"/>
            <a:ext cx="5157787" cy="87338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2" y="3984979"/>
            <a:ext cx="5183188" cy="1952976"/>
          </a:xfrm>
        </p:spPr>
        <p:txBody>
          <a:bodyPr anchor="b"/>
          <a:lstStyle>
            <a:lvl1pPr marL="0" indent="0">
              <a:buNone/>
              <a:defRPr sz="1013" b="1"/>
            </a:lvl1pPr>
            <a:lvl2pPr marL="192881" indent="0">
              <a:buNone/>
              <a:defRPr sz="844" b="1"/>
            </a:lvl2pPr>
            <a:lvl3pPr marL="385763" indent="0">
              <a:buNone/>
              <a:defRPr sz="760" b="1"/>
            </a:lvl3pPr>
            <a:lvl4pPr marL="578644" indent="0">
              <a:buNone/>
              <a:defRPr sz="675" b="1"/>
            </a:lvl4pPr>
            <a:lvl5pPr marL="771525" indent="0">
              <a:buNone/>
              <a:defRPr sz="675" b="1"/>
            </a:lvl5pPr>
            <a:lvl6pPr marL="964406" indent="0">
              <a:buNone/>
              <a:defRPr sz="675" b="1"/>
            </a:lvl6pPr>
            <a:lvl7pPr marL="1157288" indent="0">
              <a:buNone/>
              <a:defRPr sz="675" b="1"/>
            </a:lvl7pPr>
            <a:lvl8pPr marL="1350169" indent="0">
              <a:buNone/>
              <a:defRPr sz="675" b="1"/>
            </a:lvl8pPr>
            <a:lvl9pPr marL="1543050" indent="0">
              <a:buNone/>
              <a:defRPr sz="675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2" y="5937958"/>
            <a:ext cx="5183188" cy="87338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661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11073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1357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1083733"/>
            <a:ext cx="3932237" cy="3793067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9" y="2340564"/>
            <a:ext cx="6172201" cy="11552296"/>
          </a:xfrm>
        </p:spPr>
        <p:txBody>
          <a:bodyPr/>
          <a:lstStyle>
            <a:lvl1pPr>
              <a:defRPr sz="1350"/>
            </a:lvl1pPr>
            <a:lvl2pPr>
              <a:defRPr sz="1181"/>
            </a:lvl2pPr>
            <a:lvl3pPr>
              <a:defRPr sz="1013"/>
            </a:lvl3pPr>
            <a:lvl4pPr>
              <a:defRPr sz="844"/>
            </a:lvl4pPr>
            <a:lvl5pPr>
              <a:defRPr sz="844"/>
            </a:lvl5pPr>
            <a:lvl6pPr>
              <a:defRPr sz="844"/>
            </a:lvl6pPr>
            <a:lvl7pPr>
              <a:defRPr sz="844"/>
            </a:lvl7pPr>
            <a:lvl8pPr>
              <a:defRPr sz="844"/>
            </a:lvl8pPr>
            <a:lvl9pPr>
              <a:defRPr sz="844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4876800"/>
            <a:ext cx="3932237" cy="9034875"/>
          </a:xfrm>
        </p:spPr>
        <p:txBody>
          <a:bodyPr/>
          <a:lstStyle>
            <a:lvl1pPr marL="0" indent="0">
              <a:buNone/>
              <a:defRPr sz="675"/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30078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9" y="1083733"/>
            <a:ext cx="3932237" cy="3793067"/>
          </a:xfrm>
        </p:spPr>
        <p:txBody>
          <a:bodyPr anchor="b"/>
          <a:lstStyle>
            <a:lvl1pPr>
              <a:defRPr sz="135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9" y="2340564"/>
            <a:ext cx="6172201" cy="11552296"/>
          </a:xfrm>
        </p:spPr>
        <p:txBody>
          <a:bodyPr/>
          <a:lstStyle>
            <a:lvl1pPr marL="0" indent="0">
              <a:buNone/>
              <a:defRPr sz="1350"/>
            </a:lvl1pPr>
            <a:lvl2pPr marL="192881" indent="0">
              <a:buNone/>
              <a:defRPr sz="1181"/>
            </a:lvl2pPr>
            <a:lvl3pPr marL="385763" indent="0">
              <a:buNone/>
              <a:defRPr sz="1013"/>
            </a:lvl3pPr>
            <a:lvl4pPr marL="578644" indent="0">
              <a:buNone/>
              <a:defRPr sz="844"/>
            </a:lvl4pPr>
            <a:lvl5pPr marL="771525" indent="0">
              <a:buNone/>
              <a:defRPr sz="844"/>
            </a:lvl5pPr>
            <a:lvl6pPr marL="964406" indent="0">
              <a:buNone/>
              <a:defRPr sz="844"/>
            </a:lvl6pPr>
            <a:lvl7pPr marL="1157288" indent="0">
              <a:buNone/>
              <a:defRPr sz="844"/>
            </a:lvl7pPr>
            <a:lvl8pPr marL="1350169" indent="0">
              <a:buNone/>
              <a:defRPr sz="844"/>
            </a:lvl8pPr>
            <a:lvl9pPr marL="1543050" indent="0">
              <a:buNone/>
              <a:defRPr sz="844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9" y="4876800"/>
            <a:ext cx="3932237" cy="9034875"/>
          </a:xfrm>
        </p:spPr>
        <p:txBody>
          <a:bodyPr/>
          <a:lstStyle>
            <a:lvl1pPr marL="0" indent="0">
              <a:buNone/>
              <a:defRPr sz="675"/>
            </a:lvl1pPr>
            <a:lvl2pPr marL="192881" indent="0">
              <a:buNone/>
              <a:defRPr sz="591"/>
            </a:lvl2pPr>
            <a:lvl3pPr marL="385763" indent="0">
              <a:buNone/>
              <a:defRPr sz="506"/>
            </a:lvl3pPr>
            <a:lvl4pPr marL="578644" indent="0">
              <a:buNone/>
              <a:defRPr sz="422"/>
            </a:lvl4pPr>
            <a:lvl5pPr marL="771525" indent="0">
              <a:buNone/>
              <a:defRPr sz="422"/>
            </a:lvl5pPr>
            <a:lvl6pPr marL="964406" indent="0">
              <a:buNone/>
              <a:defRPr sz="422"/>
            </a:lvl6pPr>
            <a:lvl7pPr marL="1157288" indent="0">
              <a:buNone/>
              <a:defRPr sz="422"/>
            </a:lvl7pPr>
            <a:lvl8pPr marL="1350169" indent="0">
              <a:buNone/>
              <a:defRPr sz="422"/>
            </a:lvl8pPr>
            <a:lvl9pPr marL="1543050" indent="0">
              <a:buNone/>
              <a:defRPr sz="422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6F9A19-0C1E-4CBD-BED7-93E23F80DF98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992E2-23B4-45DE-BCA0-D59DA45C3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70726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2" y="865483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2" y="4327408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1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F9A19-0C1E-4CBD-BED7-93E23F80DF98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2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1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50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992E2-23B4-45DE-BCA0-D59DA45C3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1569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385763" rtl="0" eaLnBrk="1" latinLnBrk="0" hangingPunct="1">
        <a:lnSpc>
          <a:spcPct val="90000"/>
        </a:lnSpc>
        <a:spcBef>
          <a:spcPct val="0"/>
        </a:spcBef>
        <a:buNone/>
        <a:defRPr sz="1856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96441" indent="-96441" algn="l" defTabSz="385763" rtl="0" eaLnBrk="1" latinLnBrk="0" hangingPunct="1">
        <a:lnSpc>
          <a:spcPct val="90000"/>
        </a:lnSpc>
        <a:spcBef>
          <a:spcPts val="422"/>
        </a:spcBef>
        <a:buFont typeface="Arial" panose="020B0604020202020204" pitchFamily="34" charset="0"/>
        <a:buChar char="•"/>
        <a:defRPr sz="1181" kern="1200">
          <a:solidFill>
            <a:schemeClr val="tx1"/>
          </a:solidFill>
          <a:latin typeface="+mn-lt"/>
          <a:ea typeface="+mn-ea"/>
          <a:cs typeface="+mn-cs"/>
        </a:defRPr>
      </a:lvl1pPr>
      <a:lvl2pPr marL="289322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482204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844" kern="1200">
          <a:solidFill>
            <a:schemeClr val="tx1"/>
          </a:solidFill>
          <a:latin typeface="+mn-lt"/>
          <a:ea typeface="+mn-ea"/>
          <a:cs typeface="+mn-cs"/>
        </a:defRPr>
      </a:lvl3pPr>
      <a:lvl4pPr marL="675085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867966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1060847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253729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446610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639491" indent="-96441" algn="l" defTabSz="385763" rtl="0" eaLnBrk="1" latinLnBrk="0" hangingPunct="1">
        <a:lnSpc>
          <a:spcPct val="90000"/>
        </a:lnSpc>
        <a:spcBef>
          <a:spcPts val="211"/>
        </a:spcBef>
        <a:buFont typeface="Arial" panose="020B0604020202020204" pitchFamily="34" charset="0"/>
        <a:buChar char="•"/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1pPr>
      <a:lvl2pPr marL="192881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2pPr>
      <a:lvl3pPr marL="385763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3pPr>
      <a:lvl4pPr marL="578644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4pPr>
      <a:lvl5pPr marL="771525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5pPr>
      <a:lvl6pPr marL="964406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6pPr>
      <a:lvl7pPr marL="1157288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7pPr>
      <a:lvl8pPr marL="1350169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8pPr>
      <a:lvl9pPr marL="1543050" algn="l" defTabSz="385763" rtl="0" eaLnBrk="1" latinLnBrk="0" hangingPunct="1">
        <a:defRPr sz="7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F9A19-0C1E-4CBD-BED7-93E23F80DF98}" type="datetimeFigureOut">
              <a:rPr lang="ru-RU" smtClean="0"/>
              <a:t>03.05.2021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992E2-23B4-45DE-BCA0-D59DA45C3F7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23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97877" y="2436772"/>
            <a:ext cx="10163908" cy="58017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523" y="454218"/>
            <a:ext cx="12942277" cy="1767417"/>
          </a:xfrm>
        </p:spPr>
        <p:txBody>
          <a:bodyPr>
            <a:noAutofit/>
          </a:bodyPr>
          <a:lstStyle/>
          <a:p>
            <a:r>
              <a:rPr lang="ru-RU" dirty="0"/>
              <a:t>  </a:t>
            </a:r>
            <a:r>
              <a:rPr lang="ru-RU" sz="5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аттестация обучающихся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45422" y="5337663"/>
            <a:ext cx="10621109" cy="4179165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/>
              <a:t>  </a:t>
            </a:r>
            <a:r>
              <a:rPr lang="ru-RU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Итоговая аттестация обучающихся — процедура, проводимая с целью определения степени освоения обучающимися объема учебных дисциплин, предусмотренных государственным общеобязательным стандартом соответствующего уровня образования.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3541780982"/>
              </p:ext>
            </p:extLst>
          </p:nvPr>
        </p:nvGraphicFramePr>
        <p:xfrm>
          <a:off x="597877" y="9955090"/>
          <a:ext cx="11076290" cy="550062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EA39A81-F04D-4CBF-957F-D78BA83AD1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74912" y="2052264"/>
            <a:ext cx="5162127" cy="3454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40658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4"/>
          <p:cNvSpPr txBox="1">
            <a:spLocks/>
          </p:cNvSpPr>
          <p:nvPr/>
        </p:nvSpPr>
        <p:spPr>
          <a:xfrm>
            <a:off x="1706992" y="676425"/>
            <a:ext cx="8432800" cy="76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kk-KZ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Обучающиеся обязаны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514065" y="2340136"/>
            <a:ext cx="11163869" cy="1276508"/>
          </a:xfrm>
          <a:ln w="19050">
            <a:solidFill>
              <a:srgbClr val="990000"/>
            </a:solidFill>
          </a:ln>
        </p:spPr>
        <p:txBody>
          <a:bodyPr>
            <a:normAutofit fontScale="62500" lnSpcReduction="20000"/>
          </a:bodyPr>
          <a:lstStyle/>
          <a:p>
            <a:pPr marL="342900" lvl="1" indent="0">
              <a:buNone/>
            </a:pPr>
            <a:endParaRPr lang="ru-RU" sz="2000" dirty="0"/>
          </a:p>
          <a:p>
            <a:pPr lvl="0"/>
            <a:r>
              <a:rPr lang="ru-RU" sz="3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соблюдать нормы поведения, установленные инструкцией; </a:t>
            </a:r>
          </a:p>
          <a:p>
            <a:pPr lvl="0"/>
            <a:r>
              <a:rPr lang="ru-RU" sz="3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сдать экзаменационную работу после завершения времени, отведенного для экзамена.</a:t>
            </a:r>
          </a:p>
          <a:p>
            <a:endParaRPr lang="ru-RU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5" name="Content Placeholder 6"/>
          <p:cNvSpPr txBox="1">
            <a:spLocks/>
          </p:cNvSpPr>
          <p:nvPr/>
        </p:nvSpPr>
        <p:spPr>
          <a:xfrm>
            <a:off x="514064" y="4511785"/>
            <a:ext cx="11163869" cy="4433432"/>
          </a:xfrm>
          <a:prstGeom prst="rect">
            <a:avLst/>
          </a:prstGeom>
          <a:ln w="19050">
            <a:solidFill>
              <a:srgbClr val="990000"/>
            </a:solidFill>
          </a:ln>
        </p:spPr>
        <p:txBody>
          <a:bodyPr vert="horz" lIns="91440" tIns="45720" rIns="91440" bIns="45720" rtlCol="0">
            <a:normAutofit/>
          </a:bodyPr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b="1" dirty="0"/>
              <a:t>   </a:t>
            </a:r>
            <a:r>
              <a:rPr lang="kk-KZ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 время тестирования запрещается использовать следующие предметы</a:t>
            </a:r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ru-RU" sz="2000" dirty="0">
              <a:latin typeface="Arial Narrow" panose="020B0606020202030204" pitchFamily="34" charset="0"/>
            </a:endParaRPr>
          </a:p>
          <a:p>
            <a:endParaRPr lang="ru-RU" dirty="0">
              <a:latin typeface="Arial Narrow" panose="020B0606020202030204" pitchFamily="34" charset="0"/>
            </a:endParaRPr>
          </a:p>
          <a:p>
            <a:endParaRPr lang="en-US" dirty="0">
              <a:latin typeface="Arial Narrow" panose="020B0606020202030204" pitchFamily="34" charset="0"/>
            </a:endParaRPr>
          </a:p>
          <a:p>
            <a:endParaRPr lang="en-US" dirty="0">
              <a:latin typeface="Arial Narrow" panose="020B0606020202030204" pitchFamily="34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0674434"/>
              </p:ext>
            </p:extLst>
          </p:nvPr>
        </p:nvGraphicFramePr>
        <p:xfrm>
          <a:off x="824599" y="5193908"/>
          <a:ext cx="10577015" cy="1724470"/>
        </p:xfrm>
        <a:graphic>
          <a:graphicData uri="http://schemas.openxmlformats.org/drawingml/2006/table">
            <a:tbl>
              <a:tblPr firstRow="1" firstCol="1" bandRow="1">
                <a:tableStyleId>{5FD0F851-EC5A-4D38-B0AD-8093EC10F338}</a:tableStyleId>
              </a:tblPr>
              <a:tblGrid>
                <a:gridCol w="523942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33758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77897">
                <a:tc>
                  <a:txBody>
                    <a:bodyPr/>
                    <a:lstStyle/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noProof="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мобильные телефоны</a:t>
                      </a:r>
                    </a:p>
                    <a:p>
                      <a:pPr marL="342900" lvl="0" indent="-34290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справочные</a:t>
                      </a:r>
                      <a:r>
                        <a:rPr lang="kk-KZ" sz="2000" b="1" baseline="0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материалы</a:t>
                      </a:r>
                      <a:endParaRPr lang="kk-KZ" sz="2000" b="1" dirty="0">
                        <a:solidFill>
                          <a:srgbClr val="0070C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учебники и другую учебно-методическую литературу</a:t>
                      </a:r>
                      <a:endParaRPr lang="ru-RU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177800" marR="0" lvl="0" indent="-17780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  <a:defRPr/>
                      </a:pPr>
                      <a:r>
                        <a:rPr lang="ru-RU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электронные устройства, которые обеспечивают внешнюю связь </a:t>
                      </a:r>
                      <a:r>
                        <a:rPr lang="kk-KZ" sz="2000" b="1" noProof="0" dirty="0">
                          <a:solidFill>
                            <a:srgbClr val="0070C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(смарт-часы)</a:t>
                      </a:r>
                    </a:p>
                    <a:p>
                      <a:pPr marL="177800" lvl="0" indent="-1778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Char char=""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r>
                        <a:rPr lang="kk-KZ" sz="2000" b="1" dirty="0">
                          <a:solidFill>
                            <a:srgbClr val="0070C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шпаргалки</a:t>
                      </a:r>
                      <a:endParaRPr lang="ru-RU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lvl="0" indent="0" algn="just">
                        <a:lnSpc>
                          <a:spcPct val="115000"/>
                        </a:lnSpc>
                        <a:spcAft>
                          <a:spcPts val="0"/>
                        </a:spcAft>
                        <a:buSzPts val="1200"/>
                        <a:buFont typeface="Symbol" charset="2"/>
                        <a:buNone/>
                        <a:tabLst>
                          <a:tab pos="450215" algn="l"/>
                          <a:tab pos="180340" algn="l"/>
                          <a:tab pos="228600" algn="l"/>
                          <a:tab pos="540385" algn="l"/>
                          <a:tab pos="685800" algn="l"/>
                        </a:tabLst>
                      </a:pPr>
                      <a:endParaRPr lang="ru-RU" sz="2000" b="1" dirty="0">
                        <a:solidFill>
                          <a:srgbClr val="0070C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8" name="Прямоугольник 4"/>
          <p:cNvSpPr/>
          <p:nvPr/>
        </p:nvSpPr>
        <p:spPr>
          <a:xfrm>
            <a:off x="4140516" y="7116189"/>
            <a:ext cx="5117051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разговаривать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пересаживаться с места на место,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обмениваться экзаменационными материалами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ru-RU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списывать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599" y="11897640"/>
            <a:ext cx="2415558" cy="2415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87287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8019" y="1211477"/>
            <a:ext cx="1136858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и сроки проведения итоговой аттестации </a:t>
            </a:r>
            <a:endParaRPr lang="kk-KZ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5063146"/>
              </p:ext>
            </p:extLst>
          </p:nvPr>
        </p:nvGraphicFramePr>
        <p:xfrm>
          <a:off x="1306897" y="2846855"/>
          <a:ext cx="9606268" cy="914783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96062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94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 класс </a:t>
                      </a:r>
                      <a:endParaRPr lang="ru-RU" sz="4400" b="1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134">
                <a:tc>
                  <a:txBody>
                    <a:bodyPr/>
                    <a:lstStyle/>
                    <a:p>
                      <a:pPr lvl="0"/>
                      <a:r>
                        <a:rPr lang="ru-RU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Итоговые выпускные экзамены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87005">
                <a:tc>
                  <a:txBody>
                    <a:bodyPr/>
                    <a:lstStyle/>
                    <a:p>
                      <a:pPr lvl="0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экзамена </a:t>
                      </a:r>
                    </a:p>
                    <a:p>
                      <a:pPr lvl="0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buAutoNum type="arabicParenR"/>
                      </a:pPr>
                      <a:r>
                        <a:rPr lang="ru-RU" sz="3200" b="1" u="none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b="0" u="none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28 мая </a:t>
                      </a:r>
                      <a:r>
                        <a:rPr lang="ru-RU" sz="32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 письменный экзамен </a:t>
                      </a:r>
                      <a:r>
                        <a:rPr lang="ru-RU" sz="3200" u="sng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 родному языку </a:t>
                      </a: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(по языку обучения) – письменная работа (эссе)</a:t>
                      </a:r>
                    </a:p>
                    <a:p>
                      <a:pPr marL="342900" lvl="0" indent="-342900">
                        <a:buAutoNum type="arabicParenR"/>
                      </a:pPr>
                      <a:endParaRPr lang="ru-RU" sz="3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buAutoNum type="arabicParenR"/>
                      </a:pPr>
                      <a:r>
                        <a:rPr lang="ru-RU" sz="32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u="none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 июня </a:t>
                      </a:r>
                      <a:r>
                        <a:rPr lang="ru-RU" sz="32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письменный экзамен по математике </a:t>
                      </a: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(алгебре); </a:t>
                      </a:r>
                    </a:p>
                    <a:p>
                      <a:pPr marL="0" lvl="0" indent="0">
                        <a:buNone/>
                      </a:pP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73050" indent="-273050" fontAlgn="base" hangingPunct="0"/>
                      <a:r>
                        <a:rPr lang="ru-RU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</a:t>
                      </a:r>
                      <a:r>
                        <a:rPr lang="ru-RU" sz="3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июня </a:t>
                      </a:r>
                      <a:r>
                        <a:rPr lang="ru-RU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</a:t>
                      </a:r>
                      <a:r>
                        <a:rPr lang="ru-RU" sz="32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письменный экзамен по казахскому языку и литературе в классах с русским  языком обучения </a:t>
                      </a: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письменного экзамена по русскому языку и литературе в классах с казахским языком обучения</a:t>
                      </a:r>
                      <a:r>
                        <a:rPr lang="kk-KZ" sz="3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;</a:t>
                      </a:r>
                    </a:p>
                    <a:p>
                      <a:pPr marL="273050" indent="-273050" fontAlgn="base" hangingPunct="0"/>
                      <a:endParaRPr lang="ru-RU" sz="3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73050" indent="-273050" fontAlgn="base" hangingPunct="0"/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7832">
                <a:tc>
                  <a:txBody>
                    <a:bodyPr/>
                    <a:lstStyle/>
                    <a:p>
                      <a:endParaRPr lang="ru-RU" sz="1200" dirty="0"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137710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68019" y="1211477"/>
            <a:ext cx="11368584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проведения итоговой аттестации </a:t>
            </a:r>
            <a:endParaRPr lang="kk-KZ" sz="4400" b="1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1061245"/>
              </p:ext>
            </p:extLst>
          </p:nvPr>
        </p:nvGraphicFramePr>
        <p:xfrm>
          <a:off x="1306897" y="2846855"/>
          <a:ext cx="9606268" cy="10123192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96062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940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4400" dirty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 класс </a:t>
                      </a:r>
                      <a:endParaRPr lang="ru-RU" sz="4400" b="1" dirty="0">
                        <a:solidFill>
                          <a:schemeClr val="accent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7134">
                <a:tc>
                  <a:txBody>
                    <a:bodyPr/>
                    <a:lstStyle/>
                    <a:p>
                      <a:pPr lvl="0"/>
                      <a:r>
                        <a:rPr lang="ru-RU" sz="36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Итоговые выпускные экзамены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87005">
                <a:tc>
                  <a:txBody>
                    <a:bodyPr/>
                    <a:lstStyle/>
                    <a:p>
                      <a:pPr lvl="0"/>
                      <a:r>
                        <a:rPr lang="ru-RU" sz="16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экзамена </a:t>
                      </a:r>
                    </a:p>
                    <a:p>
                      <a:pPr lvl="0"/>
                      <a:endParaRPr lang="ru-RU" sz="16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buAutoNum type="arabicParenR"/>
                      </a:pPr>
                      <a:r>
                        <a:rPr lang="ru-RU" sz="3200" u="none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1 июня </a:t>
                      </a:r>
                      <a:r>
                        <a:rPr lang="ru-RU" sz="32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письменный экзамен по родному языку </a:t>
                      </a: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(по языку обучения) – в форме эссе</a:t>
                      </a:r>
                    </a:p>
                    <a:p>
                      <a:pPr marL="342900" lvl="0" indent="-342900">
                        <a:buAutoNum type="arabicParenR"/>
                      </a:pPr>
                      <a:endParaRPr lang="ru-RU" sz="3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342900" lvl="0" indent="-342900">
                        <a:buAutoNum type="arabicParenR"/>
                      </a:pPr>
                      <a:r>
                        <a:rPr lang="ru-RU" sz="3200" u="none" kern="1200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4 июня </a:t>
                      </a:r>
                      <a:r>
                        <a:rPr lang="ru-RU" sz="32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-  письменный экзамен по алгебре </a:t>
                      </a: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 начале анализа; </a:t>
                      </a:r>
                    </a:p>
                    <a:p>
                      <a:pPr marL="0" lvl="0" indent="0">
                        <a:buNone/>
                      </a:pP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73050" indent="-273050" fontAlgn="base" hangingPunct="0"/>
                      <a:r>
                        <a:rPr lang="ru-RU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3) </a:t>
                      </a:r>
                      <a:r>
                        <a:rPr lang="ru-RU" sz="3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июня </a:t>
                      </a:r>
                      <a:r>
                        <a:rPr lang="ru-RU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тестирование по истории Казахстана</a:t>
                      </a:r>
                    </a:p>
                    <a:p>
                      <a:pPr marL="273050" indent="-273050" fontAlgn="base" hangingPunct="0"/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273050" indent="-273050" fontAlgn="base" hangingPunct="0"/>
                      <a:r>
                        <a:rPr lang="ru-RU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r>
                        <a:rPr lang="kk-KZ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  <a:r>
                        <a:rPr lang="kk-KZ" sz="3200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июня </a:t>
                      </a:r>
                      <a:r>
                        <a:rPr lang="kk-KZ" sz="32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– тестирование </a:t>
                      </a: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 русскому языку и литературе в классах с казахским языком обучения и</a:t>
                      </a:r>
                      <a:r>
                        <a:rPr lang="ru-RU" sz="32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тестирование</a:t>
                      </a: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3200" u="none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 казахскому языку и литературе </a:t>
                      </a:r>
                      <a:r>
                        <a:rPr lang="ru-RU" sz="3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 классах с русским языком обучения </a:t>
                      </a:r>
                      <a:endParaRPr lang="kk-KZ" sz="3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73050" indent="-273050" fontAlgn="base" hangingPunct="0"/>
                      <a:endParaRPr lang="ru-RU" sz="3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273050" indent="-273050" fontAlgn="base" hangingPunct="0"/>
                      <a:endParaRPr lang="ru-RU" sz="18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527832">
                <a:tc>
                  <a:txBody>
                    <a:bodyPr/>
                    <a:lstStyle/>
                    <a:p>
                      <a:endParaRPr lang="ru-RU" sz="1200" dirty="0">
                        <a:latin typeface="Arial Narrow" panose="020B0606020202030204" pitchFamily="34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91815597"/>
      </p:ext>
    </p:extLst>
  </p:cSld>
  <p:clrMapOvr>
    <a:masterClrMapping/>
  </p:clrMapOvr>
</p:sld>
</file>

<file path=ppt/theme/theme1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214</TotalTime>
  <Words>274</Words>
  <Application>Microsoft Office PowerPoint</Application>
  <PresentationFormat>Произвольный</PresentationFormat>
  <Paragraphs>49</Paragraphs>
  <Slides>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4</vt:i4>
      </vt:variant>
    </vt:vector>
  </HeadingPairs>
  <TitlesOfParts>
    <vt:vector size="13" baseType="lpstr">
      <vt:lpstr>Arial</vt:lpstr>
      <vt:lpstr>Arial Narrow</vt:lpstr>
      <vt:lpstr>Calibri</vt:lpstr>
      <vt:lpstr>Calibri Light</vt:lpstr>
      <vt:lpstr>Symbol</vt:lpstr>
      <vt:lpstr>Times New Roman</vt:lpstr>
      <vt:lpstr>Wingdings</vt:lpstr>
      <vt:lpstr>1_Тема Office</vt:lpstr>
      <vt:lpstr>Тема Office</vt:lpstr>
      <vt:lpstr>  Итоговая аттестация обучающихся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14</cp:revision>
  <dcterms:created xsi:type="dcterms:W3CDTF">2021-04-19T07:48:27Z</dcterms:created>
  <dcterms:modified xsi:type="dcterms:W3CDTF">2021-05-03T04:45:32Z</dcterms:modified>
</cp:coreProperties>
</file>