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notesMasterIdLst>
    <p:notesMasterId r:id="rId7"/>
  </p:notesMasterIdLst>
  <p:handoutMasterIdLst>
    <p:handoutMasterId r:id="rId8"/>
  </p:handoutMasterIdLst>
  <p:sldIdLst>
    <p:sldId id="260" r:id="rId3"/>
    <p:sldId id="330" r:id="rId4"/>
    <p:sldId id="381" r:id="rId5"/>
    <p:sldId id="382" r:id="rId6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>
      <p:cViewPr varScale="1">
        <p:scale>
          <a:sx n="28" d="100"/>
          <a:sy n="28" d="100"/>
        </p:scale>
        <p:origin x="227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3DC852-CC07-44F4-BAED-73F2F013CB5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2147A2-8ADB-4FCA-B985-F3F35455622F}">
      <dgm:prSet phldrT="[Текст]" custT="1"/>
      <dgm:spPr/>
      <dgm:t>
        <a:bodyPr/>
        <a:lstStyle/>
        <a:p>
          <a:r>
            <a:rPr lang="kk-KZ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Өткізу түрі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C1D3FE-B44A-4A36-8F8A-65DD1D364E6C}" type="parTrans" cxnId="{8F3EE38A-FD9F-46DE-9ECA-3E0511570669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E7E3743F-113A-4E70-8DEC-1523B2396402}" type="sibTrans" cxnId="{8F3EE38A-FD9F-46DE-9ECA-3E0511570669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B14F3432-D0B9-4AC2-A157-288CAD71A01C}">
      <dgm:prSet phldrT="[Текст]" custT="1"/>
      <dgm:spPr/>
      <dgm:t>
        <a:bodyPr/>
        <a:lstStyle/>
        <a:p>
          <a:r>
            <a:rPr lang="ru-RU" sz="3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алушы</a:t>
          </a:r>
          <a:r>
            <a: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оқыған</a:t>
          </a:r>
          <a:r>
            <a: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мектепте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142902-2B25-4E8C-9CBE-A04A68F9AB58}" type="parTrans" cxnId="{60B7F2F0-8696-441E-B795-297D1B0BDE96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C4B42F6F-DC84-4C29-B134-6435FB347A7A}" type="sibTrans" cxnId="{60B7F2F0-8696-441E-B795-297D1B0BDE96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0C4D8083-C2DF-4A25-A821-AF572952ED7A}">
      <dgm:prSet phldrT="[Текст]" custT="1"/>
      <dgm:spPr/>
      <dgm:t>
        <a:bodyPr/>
        <a:lstStyle/>
        <a:p>
          <a:r>
            <a:rPr lang="ru-RU" sz="3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жобамен</a:t>
          </a:r>
          <a:r>
            <a: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28.05.2021 - 10.06.2021 </a:t>
          </a:r>
          <a:r>
            <a:rPr lang="ru-RU" sz="3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жж</a:t>
          </a:r>
          <a:r>
            <a: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AB6014-07CC-4A5D-9059-E05E3C476E5F}" type="parTrans" cxnId="{2E2F42F2-6BB3-42F8-9DA8-E0ABDD84BCEA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8BA3A22A-091A-4AB3-B982-71A0995DCAD7}" type="sibTrans" cxnId="{2E2F42F2-6BB3-42F8-9DA8-E0ABDD84BCEA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0FC2AF87-2DAA-4ECD-9FFD-FD2DB03968F1}">
      <dgm:prSet phldrT="[Текст]" custT="1"/>
      <dgm:spPr/>
      <dgm:t>
        <a:bodyPr/>
        <a:lstStyle/>
        <a:p>
          <a:r>
            <a:rPr lang="ru-RU" sz="3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мектепішілік</a:t>
          </a:r>
          <a:r>
            <a: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қорытынды</a:t>
          </a:r>
          <a:r>
            <a: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емтихан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1E57BB-DA7E-40B2-9996-571A4835EF75}" type="sibTrans" cxnId="{65EC7474-46A5-4334-BA5C-219E0E39EE5E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0D3A9BBC-8C4C-4F18-A5AA-C8728F32F819}" type="parTrans" cxnId="{65EC7474-46A5-4334-BA5C-219E0E39EE5E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A75B613B-29E8-4EE6-957A-DB979D390FD4}">
      <dgm:prSet phldrT="[Текст]" custT="1"/>
      <dgm:spPr/>
      <dgm:t>
        <a:bodyPr/>
        <a:lstStyle/>
        <a:p>
          <a:r>
            <a:rPr lang="kk-KZ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Өткізу орны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DE91E4-AAB0-4C2A-988F-BC798519E25D}" type="sibTrans" cxnId="{BAD1E5F5-7192-44EA-9BC4-3849AB7F12CD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A277EF55-E839-4849-970D-FFB93190C5DE}" type="parTrans" cxnId="{BAD1E5F5-7192-44EA-9BC4-3849AB7F12CD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10BC65B9-E938-4489-943F-54C1D5681395}">
      <dgm:prSet phldrT="[Текст]" custT="1"/>
      <dgm:spPr/>
      <dgm:t>
        <a:bodyPr/>
        <a:lstStyle/>
        <a:p>
          <a:r>
            <a:rPr lang="kk-KZ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Өткізу уақыты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BF5077-6165-4D81-8B7E-9241F2B7DA2E}" type="sibTrans" cxnId="{7182F1B7-B81A-42A8-AA1E-960F8A022DEF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58741D7A-DA24-4584-AA18-68461211F6E9}" type="parTrans" cxnId="{7182F1B7-B81A-42A8-AA1E-960F8A022DEF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88F10172-E5C3-4E70-A696-A7C306B3369E}" type="pres">
      <dgm:prSet presAssocID="{533DC852-CC07-44F4-BAED-73F2F013CB55}" presName="linearFlow" presStyleCnt="0">
        <dgm:presLayoutVars>
          <dgm:dir/>
          <dgm:animLvl val="lvl"/>
          <dgm:resizeHandles val="exact"/>
        </dgm:presLayoutVars>
      </dgm:prSet>
      <dgm:spPr/>
    </dgm:pt>
    <dgm:pt modelId="{007A13C7-D420-4AF1-AE8D-4A6AE0DCB7CA}" type="pres">
      <dgm:prSet presAssocID="{F02147A2-8ADB-4FCA-B985-F3F35455622F}" presName="composite" presStyleCnt="0"/>
      <dgm:spPr/>
    </dgm:pt>
    <dgm:pt modelId="{6B170820-3087-4B79-A776-6E25F6F7F414}" type="pres">
      <dgm:prSet presAssocID="{F02147A2-8ADB-4FCA-B985-F3F35455622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FC790B9-9A2F-4D99-94C8-637F48F8C958}" type="pres">
      <dgm:prSet presAssocID="{F02147A2-8ADB-4FCA-B985-F3F35455622F}" presName="descendantText" presStyleLbl="alignAcc1" presStyleIdx="0" presStyleCnt="3" custLinFactNeighborX="1532" custLinFactNeighborY="1671">
        <dgm:presLayoutVars>
          <dgm:bulletEnabled val="1"/>
        </dgm:presLayoutVars>
      </dgm:prSet>
      <dgm:spPr/>
    </dgm:pt>
    <dgm:pt modelId="{F4C02906-3A8A-484D-9FE7-BE3D539F96B0}" type="pres">
      <dgm:prSet presAssocID="{E7E3743F-113A-4E70-8DEC-1523B2396402}" presName="sp" presStyleCnt="0"/>
      <dgm:spPr/>
    </dgm:pt>
    <dgm:pt modelId="{B7E3DFD7-C779-4D33-AF6D-0CEA4110AD3A}" type="pres">
      <dgm:prSet presAssocID="{A75B613B-29E8-4EE6-957A-DB979D390FD4}" presName="composite" presStyleCnt="0"/>
      <dgm:spPr/>
    </dgm:pt>
    <dgm:pt modelId="{24168044-A1F2-40F9-9078-C2F8F08AE58F}" type="pres">
      <dgm:prSet presAssocID="{A75B613B-29E8-4EE6-957A-DB979D390FD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167DEC8-6E49-4565-8790-B9C080B6D0A7}" type="pres">
      <dgm:prSet presAssocID="{A75B613B-29E8-4EE6-957A-DB979D390FD4}" presName="descendantText" presStyleLbl="alignAcc1" presStyleIdx="1" presStyleCnt="3">
        <dgm:presLayoutVars>
          <dgm:bulletEnabled val="1"/>
        </dgm:presLayoutVars>
      </dgm:prSet>
      <dgm:spPr/>
    </dgm:pt>
    <dgm:pt modelId="{77D95317-0B86-4EC8-B54F-C742EDAB6CC2}" type="pres">
      <dgm:prSet presAssocID="{2BDE91E4-AAB0-4C2A-988F-BC798519E25D}" presName="sp" presStyleCnt="0"/>
      <dgm:spPr/>
    </dgm:pt>
    <dgm:pt modelId="{C6A38761-434D-4D67-AA42-0A64329D8FA0}" type="pres">
      <dgm:prSet presAssocID="{10BC65B9-E938-4489-943F-54C1D5681395}" presName="composite" presStyleCnt="0"/>
      <dgm:spPr/>
    </dgm:pt>
    <dgm:pt modelId="{12D4DD48-07F2-4764-967C-DA7B3C8EFF08}" type="pres">
      <dgm:prSet presAssocID="{10BC65B9-E938-4489-943F-54C1D568139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C47AFD8-9939-4E95-BCC1-3723C882C1E8}" type="pres">
      <dgm:prSet presAssocID="{10BC65B9-E938-4489-943F-54C1D5681395}" presName="descendantText" presStyleLbl="alignAcc1" presStyleIdx="2" presStyleCnt="3" custLinFactNeighborX="1441" custLinFactNeighborY="-15124">
        <dgm:presLayoutVars>
          <dgm:bulletEnabled val="1"/>
        </dgm:presLayoutVars>
      </dgm:prSet>
      <dgm:spPr/>
    </dgm:pt>
  </dgm:ptLst>
  <dgm:cxnLst>
    <dgm:cxn modelId="{50C79209-9183-4D7C-AF70-82B18510C732}" type="presOf" srcId="{10BC65B9-E938-4489-943F-54C1D5681395}" destId="{12D4DD48-07F2-4764-967C-DA7B3C8EFF08}" srcOrd="0" destOrd="0" presId="urn:microsoft.com/office/officeart/2005/8/layout/chevron2"/>
    <dgm:cxn modelId="{39C67529-E6B8-429E-93C2-6038CD3AE214}" type="presOf" srcId="{0C4D8083-C2DF-4A25-A821-AF572952ED7A}" destId="{9C47AFD8-9939-4E95-BCC1-3723C882C1E8}" srcOrd="0" destOrd="0" presId="urn:microsoft.com/office/officeart/2005/8/layout/chevron2"/>
    <dgm:cxn modelId="{0AD7FC2D-D1CF-4DDD-AF29-FDD19D91C66D}" type="presOf" srcId="{F02147A2-8ADB-4FCA-B985-F3F35455622F}" destId="{6B170820-3087-4B79-A776-6E25F6F7F414}" srcOrd="0" destOrd="0" presId="urn:microsoft.com/office/officeart/2005/8/layout/chevron2"/>
    <dgm:cxn modelId="{6C84932F-7A60-48B0-A234-5C26581ACBFC}" type="presOf" srcId="{0FC2AF87-2DAA-4ECD-9FFD-FD2DB03968F1}" destId="{5FC790B9-9A2F-4D99-94C8-637F48F8C958}" srcOrd="0" destOrd="0" presId="urn:microsoft.com/office/officeart/2005/8/layout/chevron2"/>
    <dgm:cxn modelId="{65EC7474-46A5-4334-BA5C-219E0E39EE5E}" srcId="{F02147A2-8ADB-4FCA-B985-F3F35455622F}" destId="{0FC2AF87-2DAA-4ECD-9FFD-FD2DB03968F1}" srcOrd="0" destOrd="0" parTransId="{0D3A9BBC-8C4C-4F18-A5AA-C8728F32F819}" sibTransId="{D61E57BB-DA7E-40B2-9996-571A4835EF75}"/>
    <dgm:cxn modelId="{E814FD81-24C4-4F56-A5E1-2EAA567F3CEE}" type="presOf" srcId="{A75B613B-29E8-4EE6-957A-DB979D390FD4}" destId="{24168044-A1F2-40F9-9078-C2F8F08AE58F}" srcOrd="0" destOrd="0" presId="urn:microsoft.com/office/officeart/2005/8/layout/chevron2"/>
    <dgm:cxn modelId="{8F3EE38A-FD9F-46DE-9ECA-3E0511570669}" srcId="{533DC852-CC07-44F4-BAED-73F2F013CB55}" destId="{F02147A2-8ADB-4FCA-B985-F3F35455622F}" srcOrd="0" destOrd="0" parTransId="{6EC1D3FE-B44A-4A36-8F8A-65DD1D364E6C}" sibTransId="{E7E3743F-113A-4E70-8DEC-1523B2396402}"/>
    <dgm:cxn modelId="{5A590990-9090-4740-BAB0-21D1E94C91C5}" type="presOf" srcId="{533DC852-CC07-44F4-BAED-73F2F013CB55}" destId="{88F10172-E5C3-4E70-A696-A7C306B3369E}" srcOrd="0" destOrd="0" presId="urn:microsoft.com/office/officeart/2005/8/layout/chevron2"/>
    <dgm:cxn modelId="{7A7235AC-7A1A-483F-8CAD-64443ED288C8}" type="presOf" srcId="{B14F3432-D0B9-4AC2-A157-288CAD71A01C}" destId="{F167DEC8-6E49-4565-8790-B9C080B6D0A7}" srcOrd="0" destOrd="0" presId="urn:microsoft.com/office/officeart/2005/8/layout/chevron2"/>
    <dgm:cxn modelId="{7182F1B7-B81A-42A8-AA1E-960F8A022DEF}" srcId="{533DC852-CC07-44F4-BAED-73F2F013CB55}" destId="{10BC65B9-E938-4489-943F-54C1D5681395}" srcOrd="2" destOrd="0" parTransId="{58741D7A-DA24-4584-AA18-68461211F6E9}" sibTransId="{EDBF5077-6165-4D81-8B7E-9241F2B7DA2E}"/>
    <dgm:cxn modelId="{60B7F2F0-8696-441E-B795-297D1B0BDE96}" srcId="{A75B613B-29E8-4EE6-957A-DB979D390FD4}" destId="{B14F3432-D0B9-4AC2-A157-288CAD71A01C}" srcOrd="0" destOrd="0" parTransId="{55142902-2B25-4E8C-9CBE-A04A68F9AB58}" sibTransId="{C4B42F6F-DC84-4C29-B134-6435FB347A7A}"/>
    <dgm:cxn modelId="{2E2F42F2-6BB3-42F8-9DA8-E0ABDD84BCEA}" srcId="{10BC65B9-E938-4489-943F-54C1D5681395}" destId="{0C4D8083-C2DF-4A25-A821-AF572952ED7A}" srcOrd="0" destOrd="0" parTransId="{B8AB6014-07CC-4A5D-9059-E05E3C476E5F}" sibTransId="{8BA3A22A-091A-4AB3-B982-71A0995DCAD7}"/>
    <dgm:cxn modelId="{BAD1E5F5-7192-44EA-9BC4-3849AB7F12CD}" srcId="{533DC852-CC07-44F4-BAED-73F2F013CB55}" destId="{A75B613B-29E8-4EE6-957A-DB979D390FD4}" srcOrd="1" destOrd="0" parTransId="{A277EF55-E839-4849-970D-FFB93190C5DE}" sibTransId="{2BDE91E4-AAB0-4C2A-988F-BC798519E25D}"/>
    <dgm:cxn modelId="{EC741B7B-0D3D-459B-A0FD-3B734DAF317A}" type="presParOf" srcId="{88F10172-E5C3-4E70-A696-A7C306B3369E}" destId="{007A13C7-D420-4AF1-AE8D-4A6AE0DCB7CA}" srcOrd="0" destOrd="0" presId="urn:microsoft.com/office/officeart/2005/8/layout/chevron2"/>
    <dgm:cxn modelId="{B583AF57-D740-4558-AAA4-F84D83074B97}" type="presParOf" srcId="{007A13C7-D420-4AF1-AE8D-4A6AE0DCB7CA}" destId="{6B170820-3087-4B79-A776-6E25F6F7F414}" srcOrd="0" destOrd="0" presId="urn:microsoft.com/office/officeart/2005/8/layout/chevron2"/>
    <dgm:cxn modelId="{38481A6A-5D13-4BB8-95AF-A141F06DD0FE}" type="presParOf" srcId="{007A13C7-D420-4AF1-AE8D-4A6AE0DCB7CA}" destId="{5FC790B9-9A2F-4D99-94C8-637F48F8C958}" srcOrd="1" destOrd="0" presId="urn:microsoft.com/office/officeart/2005/8/layout/chevron2"/>
    <dgm:cxn modelId="{32DE3857-9BD1-4460-B185-872FB8EF09BD}" type="presParOf" srcId="{88F10172-E5C3-4E70-A696-A7C306B3369E}" destId="{F4C02906-3A8A-484D-9FE7-BE3D539F96B0}" srcOrd="1" destOrd="0" presId="urn:microsoft.com/office/officeart/2005/8/layout/chevron2"/>
    <dgm:cxn modelId="{5AE9806D-65F8-4B90-9AA1-3635D8B81E80}" type="presParOf" srcId="{88F10172-E5C3-4E70-A696-A7C306B3369E}" destId="{B7E3DFD7-C779-4D33-AF6D-0CEA4110AD3A}" srcOrd="2" destOrd="0" presId="urn:microsoft.com/office/officeart/2005/8/layout/chevron2"/>
    <dgm:cxn modelId="{C1D6A571-B63D-4049-9DDE-71A254209E97}" type="presParOf" srcId="{B7E3DFD7-C779-4D33-AF6D-0CEA4110AD3A}" destId="{24168044-A1F2-40F9-9078-C2F8F08AE58F}" srcOrd="0" destOrd="0" presId="urn:microsoft.com/office/officeart/2005/8/layout/chevron2"/>
    <dgm:cxn modelId="{D45CC10E-1BB1-4849-8B1A-BFD2BB2D59B1}" type="presParOf" srcId="{B7E3DFD7-C779-4D33-AF6D-0CEA4110AD3A}" destId="{F167DEC8-6E49-4565-8790-B9C080B6D0A7}" srcOrd="1" destOrd="0" presId="urn:microsoft.com/office/officeart/2005/8/layout/chevron2"/>
    <dgm:cxn modelId="{1EE6D292-BB9E-42D6-AABD-579DAFA8BF72}" type="presParOf" srcId="{88F10172-E5C3-4E70-A696-A7C306B3369E}" destId="{77D95317-0B86-4EC8-B54F-C742EDAB6CC2}" srcOrd="3" destOrd="0" presId="urn:microsoft.com/office/officeart/2005/8/layout/chevron2"/>
    <dgm:cxn modelId="{27A438C6-A5D2-484F-BD63-0C7666CF854E}" type="presParOf" srcId="{88F10172-E5C3-4E70-A696-A7C306B3369E}" destId="{C6A38761-434D-4D67-AA42-0A64329D8FA0}" srcOrd="4" destOrd="0" presId="urn:microsoft.com/office/officeart/2005/8/layout/chevron2"/>
    <dgm:cxn modelId="{656E752F-F2CC-4BE7-B68F-10485414E76B}" type="presParOf" srcId="{C6A38761-434D-4D67-AA42-0A64329D8FA0}" destId="{12D4DD48-07F2-4764-967C-DA7B3C8EFF08}" srcOrd="0" destOrd="0" presId="urn:microsoft.com/office/officeart/2005/8/layout/chevron2"/>
    <dgm:cxn modelId="{AEB5B46E-0C1D-4F28-8FE4-B4361E86795D}" type="presParOf" srcId="{C6A38761-434D-4D67-AA42-0A64329D8FA0}" destId="{9C47AFD8-9939-4E95-BCC1-3723C882C1E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170820-3087-4B79-A776-6E25F6F7F414}">
      <dsp:nvSpPr>
        <dsp:cNvPr id="0" name=""/>
        <dsp:cNvSpPr/>
      </dsp:nvSpPr>
      <dsp:spPr>
        <a:xfrm rot="5400000">
          <a:off x="-294100" y="294345"/>
          <a:ext cx="1960672" cy="13724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Өткізу түрі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686479"/>
        <a:ext cx="1372470" cy="588202"/>
      </dsp:txXfrm>
    </dsp:sp>
    <dsp:sp modelId="{5FC790B9-9A2F-4D99-94C8-637F48F8C958}">
      <dsp:nvSpPr>
        <dsp:cNvPr id="0" name=""/>
        <dsp:cNvSpPr/>
      </dsp:nvSpPr>
      <dsp:spPr>
        <a:xfrm rot="5400000">
          <a:off x="5587161" y="-4193150"/>
          <a:ext cx="1274437" cy="97038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мектепішілік</a:t>
          </a:r>
          <a:r>
            <a:rPr lang="ru-RU" sz="32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қорытынды</a:t>
          </a:r>
          <a:r>
            <a:rPr lang="ru-RU" sz="32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емтихан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372471" y="83753"/>
        <a:ext cx="9641606" cy="1150011"/>
      </dsp:txXfrm>
    </dsp:sp>
    <dsp:sp modelId="{24168044-A1F2-40F9-9078-C2F8F08AE58F}">
      <dsp:nvSpPr>
        <dsp:cNvPr id="0" name=""/>
        <dsp:cNvSpPr/>
      </dsp:nvSpPr>
      <dsp:spPr>
        <a:xfrm rot="5400000">
          <a:off x="-294100" y="2064078"/>
          <a:ext cx="1960672" cy="13724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Өткізу орны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456212"/>
        <a:ext cx="1372470" cy="588202"/>
      </dsp:txXfrm>
    </dsp:sp>
    <dsp:sp modelId="{F167DEC8-6E49-4565-8790-B9C080B6D0A7}">
      <dsp:nvSpPr>
        <dsp:cNvPr id="0" name=""/>
        <dsp:cNvSpPr/>
      </dsp:nvSpPr>
      <dsp:spPr>
        <a:xfrm rot="5400000">
          <a:off x="5587161" y="-2444713"/>
          <a:ext cx="1274437" cy="97038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32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алушы</a:t>
          </a:r>
          <a:r>
            <a:rPr lang="ru-RU" sz="32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оқыған</a:t>
          </a:r>
          <a:r>
            <a:rPr lang="ru-RU" sz="32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мектепте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372471" y="1832190"/>
        <a:ext cx="9641606" cy="1150011"/>
      </dsp:txXfrm>
    </dsp:sp>
    <dsp:sp modelId="{12D4DD48-07F2-4764-967C-DA7B3C8EFF08}">
      <dsp:nvSpPr>
        <dsp:cNvPr id="0" name=""/>
        <dsp:cNvSpPr/>
      </dsp:nvSpPr>
      <dsp:spPr>
        <a:xfrm rot="5400000">
          <a:off x="-294100" y="3833810"/>
          <a:ext cx="1960672" cy="13724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Өткізу уақыты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225944"/>
        <a:ext cx="1372470" cy="588202"/>
      </dsp:txXfrm>
    </dsp:sp>
    <dsp:sp modelId="{9C47AFD8-9939-4E95-BCC1-3723C882C1E8}">
      <dsp:nvSpPr>
        <dsp:cNvPr id="0" name=""/>
        <dsp:cNvSpPr/>
      </dsp:nvSpPr>
      <dsp:spPr>
        <a:xfrm rot="5400000">
          <a:off x="5587161" y="-867727"/>
          <a:ext cx="1274437" cy="97038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жобамен</a:t>
          </a:r>
          <a:r>
            <a:rPr lang="ru-RU" sz="32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28.05.2021 - 10.06.2021 </a:t>
          </a:r>
          <a:r>
            <a:rPr lang="ru-RU" sz="32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жж</a:t>
          </a:r>
          <a:r>
            <a:rPr lang="ru-RU" sz="32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372471" y="3409176"/>
        <a:ext cx="9641606" cy="1150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06512E87-24B1-4224-BBF2-13892E43F3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8AEDA81-87BA-445C-894E-A6F08A82D4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A4FF7-AAFA-4EAB-AB7D-D29CC09002B4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872DF90-388F-4A26-945B-2DAEF052BC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4F8BDA-103D-40B6-8639-18BE678C5F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72B8C-AE0C-4947-8A8D-5E644FA15C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355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4AF36-AAED-475A-8E68-9D6140C403B2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6162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6D0A9-7390-41BE-8520-9CE67684F3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01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876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897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899" cy="1377620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1" cy="1377620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38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557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792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63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164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000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1721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2030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64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383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82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752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87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4052713"/>
            <a:ext cx="10515600" cy="6762043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10878730"/>
            <a:ext cx="10515600" cy="355599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1" y="4327408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1" y="4327408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51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865483"/>
            <a:ext cx="10515600" cy="31420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90" y="3984979"/>
            <a:ext cx="5157787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90" y="5937958"/>
            <a:ext cx="5157787" cy="87338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3984979"/>
            <a:ext cx="5183188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5937958"/>
            <a:ext cx="5183188" cy="87338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66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10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35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00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07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2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2" y="4327408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2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569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23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876" y="6020477"/>
            <a:ext cx="11076290" cy="2696210"/>
          </a:xfrm>
        </p:spPr>
        <p:txBody>
          <a:bodyPr>
            <a:noAutofit/>
          </a:bodyPr>
          <a:lstStyle/>
          <a:p>
            <a:pPr algn="just" fontAlgn="base">
              <a:spcBef>
                <a:spcPts val="0"/>
              </a:spcBef>
              <a:spcAft>
                <a:spcPts val="1600"/>
              </a:spcAft>
            </a:pP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4400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жалпыға</a:t>
            </a:r>
            <a:r>
              <a:rPr lang="ru-RU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стандартында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қарастырылған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пәндерінің</a:t>
            </a:r>
            <a:r>
              <a:rPr lang="ru-RU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u="sng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көлемін</a:t>
            </a:r>
            <a:r>
              <a:rPr lang="ru-RU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меңгеру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дәрежесін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жүргізілетін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үдеріс</a:t>
            </a:r>
            <a:r>
              <a:rPr lang="ru-RU" sz="4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1600"/>
              </a:spcAft>
            </a:pP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DE52F-CFDE-4083-AC67-81F996D23DF6}" type="slidenum">
              <a:rPr lang="ru-RU" smtClean="0"/>
              <a:t>1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4936" y="2281125"/>
            <a:ext cx="5162127" cy="345477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66526" y="887074"/>
            <a:ext cx="115389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алушыларды қорытынды аттестаттау</a:t>
            </a:r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id="{BFAB6C4E-3A00-49A4-A6A0-F44CE8B4AF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183238"/>
              </p:ext>
            </p:extLst>
          </p:nvPr>
        </p:nvGraphicFramePr>
        <p:xfrm>
          <a:off x="597876" y="9977118"/>
          <a:ext cx="11076290" cy="5500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1458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270933" y="1001341"/>
            <a:ext cx="11243733" cy="1024760"/>
          </a:xfrm>
          <a:prstGeom prst="rect">
            <a:avLst/>
          </a:prstGeom>
        </p:spPr>
        <p:txBody>
          <a:bodyPr vert="horz" lIns="121920" tIns="60960" rIns="121920" bIns="6096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4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алушылар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7443" y="2862247"/>
            <a:ext cx="10972800" cy="1702011"/>
          </a:xfrm>
          <a:ln w="19050">
            <a:solidFill>
              <a:srgbClr val="990000"/>
            </a:solidFill>
          </a:ln>
        </p:spPr>
        <p:txBody>
          <a:bodyPr>
            <a:normAutofit fontScale="85000" lnSpcReduction="20000"/>
          </a:bodyPr>
          <a:lstStyle/>
          <a:p>
            <a:pPr marL="457206" lvl="1" indent="0">
              <a:buNone/>
            </a:pPr>
            <a:endParaRPr lang="ru-RU" sz="2667" dirty="0"/>
          </a:p>
          <a:p>
            <a:pPr lvl="0"/>
            <a:r>
              <a:rPr lang="kk-KZ" dirty="0">
                <a:solidFill>
                  <a:schemeClr val="accent1"/>
                </a:solidFill>
              </a:rPr>
              <a:t>бекітілген тәртіп нормаларын сақтауға;</a:t>
            </a:r>
            <a:endParaRPr lang="ru-RU" dirty="0">
              <a:solidFill>
                <a:schemeClr val="accent1"/>
              </a:solidFill>
            </a:endParaRPr>
          </a:p>
          <a:p>
            <a:pPr lvl="0"/>
            <a:r>
              <a:rPr lang="kk-KZ" dirty="0">
                <a:solidFill>
                  <a:schemeClr val="accent1"/>
                </a:solidFill>
              </a:rPr>
              <a:t>емтиханға бөлінген уақыт аяқталғанда емтихан жұмысын тапсыруға міндетті.</a:t>
            </a:r>
            <a:endParaRPr lang="ru-RU" dirty="0">
              <a:solidFill>
                <a:schemeClr val="accent1"/>
              </a:solidFill>
            </a:endParaRPr>
          </a:p>
          <a:p>
            <a:endParaRPr lang="ru-RU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193090" y="5654172"/>
            <a:ext cx="11805820" cy="5215466"/>
          </a:xfrm>
          <a:prstGeom prst="rect">
            <a:avLst/>
          </a:prstGeom>
          <a:ln w="19050">
            <a:solidFill>
              <a:srgbClr val="990000"/>
            </a:solidFill>
          </a:ln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67" b="1" dirty="0"/>
              <a:t>   </a:t>
            </a:r>
            <a:r>
              <a:rPr lang="kk-KZ" sz="2667" b="1" dirty="0">
                <a:solidFill>
                  <a:srgbClr val="FF0000"/>
                </a:solidFill>
              </a:rPr>
              <a:t>Тестілеу кезінде келесі заттардың болмауы қажет</a:t>
            </a:r>
            <a:r>
              <a:rPr lang="ru-RU" sz="2667" b="1" dirty="0">
                <a:solidFill>
                  <a:srgbClr val="FF0000"/>
                </a:solidFill>
              </a:rPr>
              <a:t>:</a:t>
            </a:r>
          </a:p>
          <a:p>
            <a:endParaRPr lang="ru-RU" sz="2667" dirty="0">
              <a:solidFill>
                <a:srgbClr val="FF0000"/>
              </a:solidFill>
            </a:endParaRPr>
          </a:p>
          <a:p>
            <a:endParaRPr lang="ru-RU" sz="2800" dirty="0"/>
          </a:p>
          <a:p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001964"/>
              </p:ext>
            </p:extLst>
          </p:nvPr>
        </p:nvGraphicFramePr>
        <p:xfrm>
          <a:off x="337052" y="6374535"/>
          <a:ext cx="11323191" cy="2338197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5609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41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6504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r>
                        <a:rPr lang="kk-KZ" sz="2700" b="1" noProof="0" dirty="0">
                          <a:solidFill>
                            <a:schemeClr val="accent1"/>
                          </a:solidFill>
                          <a:effectLst/>
                        </a:rPr>
                        <a:t>ұялы телефондар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r>
                        <a:rPr lang="kk-KZ" sz="2700" b="1" dirty="0">
                          <a:solidFill>
                            <a:schemeClr val="accent1"/>
                          </a:solidFill>
                        </a:rPr>
                        <a:t>анықтама материалдары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r>
                        <a:rPr lang="kk-KZ" sz="2700" b="1" dirty="0">
                          <a:solidFill>
                            <a:schemeClr val="accent1"/>
                          </a:solidFill>
                        </a:rPr>
                        <a:t>оқулықтар мен басқа да 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None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r>
                        <a:rPr lang="kk-KZ" sz="2700" b="1" dirty="0">
                          <a:solidFill>
                            <a:schemeClr val="accent1"/>
                          </a:solidFill>
                        </a:rPr>
                        <a:t>      әдістемелік әдебиеттер</a:t>
                      </a:r>
                      <a:endParaRPr lang="ru-RU" sz="2700" b="1" dirty="0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  <a:defRPr/>
                      </a:pPr>
                      <a:r>
                        <a:rPr lang="kk-KZ" sz="2700" b="1" dirty="0">
                          <a:solidFill>
                            <a:schemeClr val="accent1"/>
                          </a:solidFill>
                        </a:rPr>
                        <a:t>сыртқы байланыс</a:t>
                      </a:r>
                      <a:r>
                        <a:rPr lang="kk-KZ" sz="2700" b="1" baseline="0" dirty="0">
                          <a:solidFill>
                            <a:schemeClr val="accent1"/>
                          </a:solidFill>
                        </a:rPr>
                        <a:t> және </a:t>
                      </a:r>
                      <a:r>
                        <a:rPr lang="kk-KZ" sz="2700" b="1" noProof="0" dirty="0">
                          <a:solidFill>
                            <a:schemeClr val="accent1"/>
                          </a:solidFill>
                          <a:effectLst/>
                        </a:rPr>
                        <a:t>басқа да электрондық  құрылғылар (смарт-сағат)</a:t>
                      </a:r>
                    </a:p>
                    <a:p>
                      <a:pPr marL="177800" lvl="0" indent="-1778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r>
                        <a:rPr lang="kk-KZ" sz="2700" b="1" dirty="0">
                          <a:solidFill>
                            <a:schemeClr val="accent1"/>
                          </a:solidFill>
                        </a:rPr>
                        <a:t> шпаргалка</a:t>
                      </a:r>
                      <a:endParaRPr lang="ru-RU" sz="2700" b="1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None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endParaRPr lang="ru-RU" sz="2700" b="1" dirty="0">
                        <a:solidFill>
                          <a:schemeClr val="accent1"/>
                        </a:solidFill>
                        <a:effectLst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Прямоугольник 4"/>
          <p:cNvSpPr/>
          <p:nvPr/>
        </p:nvSpPr>
        <p:spPr>
          <a:xfrm>
            <a:off x="3287937" y="9017958"/>
            <a:ext cx="6822735" cy="173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5" indent="-381005">
              <a:buFont typeface="Wingdings" panose="05000000000000000000" pitchFamily="2" charset="2"/>
              <a:buChar char="§"/>
            </a:pPr>
            <a:r>
              <a:rPr lang="kk-KZ" sz="2667" dirty="0">
                <a:solidFill>
                  <a:srgbClr val="FF0000"/>
                </a:solidFill>
              </a:rPr>
              <a:t>бір-бірімен сөйлесуге;</a:t>
            </a:r>
          </a:p>
          <a:p>
            <a:pPr marL="381005" indent="-381005">
              <a:buFont typeface="Wingdings" panose="05000000000000000000" pitchFamily="2" charset="2"/>
              <a:buChar char="§"/>
            </a:pPr>
            <a:r>
              <a:rPr lang="kk-KZ" sz="2667" dirty="0">
                <a:solidFill>
                  <a:srgbClr val="FF0000"/>
                </a:solidFill>
              </a:rPr>
              <a:t>орынан орынға ауысуға; </a:t>
            </a:r>
          </a:p>
          <a:p>
            <a:pPr marL="381005" indent="-381005">
              <a:buFont typeface="Wingdings" panose="05000000000000000000" pitchFamily="2" charset="2"/>
              <a:buChar char="§"/>
            </a:pPr>
            <a:r>
              <a:rPr lang="kk-KZ" sz="2667" dirty="0">
                <a:solidFill>
                  <a:srgbClr val="FF0000"/>
                </a:solidFill>
              </a:rPr>
              <a:t>емтихан материалдарын алмастыруға;</a:t>
            </a:r>
          </a:p>
          <a:p>
            <a:pPr marL="381005" indent="-381005">
              <a:buFont typeface="Wingdings" panose="05000000000000000000" pitchFamily="2" charset="2"/>
              <a:buChar char="§"/>
            </a:pPr>
            <a:r>
              <a:rPr lang="kk-KZ" sz="2667" dirty="0">
                <a:solidFill>
                  <a:srgbClr val="FF0000"/>
                </a:solidFill>
              </a:rPr>
              <a:t>көшіруге тыйым салынады.</a:t>
            </a:r>
            <a:endParaRPr lang="ru-RU" sz="2667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442" y="12368470"/>
            <a:ext cx="2373809" cy="237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614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019" y="1211477"/>
            <a:ext cx="113685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Қортынды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аттестаттауды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kk-KZ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228689"/>
              </p:ext>
            </p:extLst>
          </p:nvPr>
        </p:nvGraphicFramePr>
        <p:xfrm>
          <a:off x="1306897" y="2846855"/>
          <a:ext cx="9606268" cy="838583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606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4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 </a:t>
                      </a:r>
                      <a:r>
                        <a:rPr lang="ru-RU" sz="44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44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4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134">
                <a:tc>
                  <a:txBody>
                    <a:bodyPr/>
                    <a:lstStyle/>
                    <a:p>
                      <a:pPr lvl="0"/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Қортынды бітіру емтихандары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7005">
                <a:tc>
                  <a:txBody>
                    <a:bodyPr/>
                    <a:lstStyle/>
                    <a:p>
                      <a:pPr lvl="0"/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экзамена </a:t>
                      </a:r>
                    </a:p>
                    <a:p>
                      <a:pPr lvl="0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u-RU" sz="3200" b="1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ru-RU" sz="3200" b="0" u="none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мамыр</a:t>
                      </a:r>
                      <a:r>
                        <a:rPr lang="ru-RU" sz="3200" b="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тілінен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емтихан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тілі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–эссе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түрінде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lvl="0" indent="-342900">
                        <a:buAutoNum type="arabicParenR"/>
                      </a:pPr>
                      <a:endParaRPr lang="ru-RU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3200" u="none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маусым</a:t>
                      </a:r>
                      <a:r>
                        <a:rPr lang="ru-RU" sz="32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3200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математике 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(алгебра) </a:t>
                      </a:r>
                      <a:r>
                        <a:rPr lang="ru-RU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емтихан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lvl="0" indent="0">
                        <a:buNone/>
                      </a:pP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lang="ru-RU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32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маусым</a:t>
                      </a:r>
                      <a:r>
                        <a:rPr lang="ru-RU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тілінде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оқытатын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сыныптардағы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әдебиеті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емтихан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тілінде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оқытатын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сыныптардағы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әдебиеті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емтихан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7832">
                <a:tc>
                  <a:txBody>
                    <a:bodyPr/>
                    <a:lstStyle/>
                    <a:p>
                      <a:endParaRPr lang="ru-RU" sz="1200" dirty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0869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019" y="1211477"/>
            <a:ext cx="113685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Қортынды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аттестаттауды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kk-KZ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906901"/>
              </p:ext>
            </p:extLst>
          </p:nvPr>
        </p:nvGraphicFramePr>
        <p:xfrm>
          <a:off x="1306897" y="2846855"/>
          <a:ext cx="9606268" cy="96355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606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4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 </a:t>
                      </a:r>
                      <a:r>
                        <a:rPr lang="ru-RU" sz="44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44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4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134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Қортынды бітіру емтихандары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7005">
                <a:tc>
                  <a:txBody>
                    <a:bodyPr/>
                    <a:lstStyle/>
                    <a:p>
                      <a:pPr lvl="0"/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lvl="0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u-RU" sz="32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ru-RU" sz="3200" u="none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маусым</a:t>
                      </a:r>
                      <a:r>
                        <a:rPr lang="ru-RU" sz="32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тілінен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емтихан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оқыту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тілі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–эссе </a:t>
                      </a:r>
                      <a:r>
                        <a:rPr lang="ru-RU" sz="32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түрінде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42900" lvl="0" indent="-342900">
                        <a:buAutoNum type="arabicParenR"/>
                      </a:pPr>
                      <a:endParaRPr lang="ru-RU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u-RU" sz="32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 </a:t>
                      </a:r>
                      <a:r>
                        <a:rPr lang="ru-RU" sz="3200" u="none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маусым</a:t>
                      </a:r>
                      <a:r>
                        <a:rPr lang="ru-RU" sz="32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алгебре 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 анализ </a:t>
                      </a:r>
                      <a:r>
                        <a:rPr lang="ru-RU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бастамалары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жазбаша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емтихан</a:t>
                      </a:r>
                      <a:endParaRPr lang="ru-RU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buNone/>
                      </a:pP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lang="ru-RU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32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маусым</a:t>
                      </a:r>
                      <a:r>
                        <a:rPr lang="ru-RU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тарихы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тестілеу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kk-KZ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маусым </a:t>
                      </a:r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тілінде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оқытатын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сыныптардағы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әдебиеті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тестілеу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тілінде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оқытатын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сыныптардағы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орыс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әдебиеті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тестілеу</a:t>
                      </a:r>
                      <a:endParaRPr lang="ru-RU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7832">
                <a:tc>
                  <a:txBody>
                    <a:bodyPr/>
                    <a:lstStyle/>
                    <a:p>
                      <a:endParaRPr lang="ru-RU" sz="1200" dirty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13912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254</Words>
  <Application>Microsoft Office PowerPoint</Application>
  <PresentationFormat>Произвольный</PresentationFormat>
  <Paragraphs>52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Symbol</vt:lpstr>
      <vt:lpstr>Times New Roman</vt:lpstr>
      <vt:lpstr>Wingdings</vt:lpstr>
      <vt:lpstr>1_Тема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</cp:revision>
  <dcterms:created xsi:type="dcterms:W3CDTF">2021-04-19T07:48:27Z</dcterms:created>
  <dcterms:modified xsi:type="dcterms:W3CDTF">2021-05-03T04:44:51Z</dcterms:modified>
</cp:coreProperties>
</file>