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0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86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11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94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30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81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87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500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80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099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41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A2DBF-0ACF-4804-95A3-D71DDE44F049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D7BB-6EC9-46C1-A59C-94236C366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30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jl:30180256.0%20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16633"/>
            <a:ext cx="7414592" cy="1872207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Приложение 1 </a:t>
            </a:r>
            <a:br>
              <a:rPr lang="ru-RU" sz="2800" b="1" dirty="0" smtClean="0"/>
            </a:br>
            <a:r>
              <a:rPr lang="ru-RU" sz="2800" b="1" dirty="0" smtClean="0"/>
              <a:t>к приказу </a:t>
            </a:r>
            <a:r>
              <a:rPr lang="ru-RU" sz="2800" b="1" dirty="0" err="1" smtClean="0"/>
              <a:t>И.о</a:t>
            </a:r>
            <a:r>
              <a:rPr lang="ru-RU" sz="2800" b="1" dirty="0" smtClean="0"/>
              <a:t>. Министра образования и науки </a:t>
            </a:r>
            <a:br>
              <a:rPr lang="ru-RU" sz="2800" b="1" dirty="0" smtClean="0"/>
            </a:br>
            <a:r>
              <a:rPr lang="ru-RU" sz="2800" b="1" dirty="0" smtClean="0"/>
              <a:t>Республики Казахстан </a:t>
            </a:r>
            <a:br>
              <a:rPr lang="ru-RU" sz="2800" b="1" dirty="0" smtClean="0"/>
            </a:br>
            <a:r>
              <a:rPr lang="ru-RU" sz="2800" b="1" dirty="0" smtClean="0"/>
              <a:t>от 28 апреля 2021 года № 189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2060848"/>
            <a:ext cx="83529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Шкала перевода баллов в оценки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430060"/>
              </p:ext>
            </p:extLst>
          </p:nvPr>
        </p:nvGraphicFramePr>
        <p:xfrm>
          <a:off x="457200" y="3222085"/>
          <a:ext cx="8229600" cy="2821053"/>
        </p:xfrm>
        <a:graphic>
          <a:graphicData uri="http://schemas.openxmlformats.org/drawingml/2006/table">
            <a:tbl>
              <a:tblPr firstRow="1" firstCol="1" bandRow="1"/>
              <a:tblGrid>
                <a:gridCol w="4964095"/>
                <a:gridCol w="3265505"/>
              </a:tblGrid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Процентное содержание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баллов во 2-11 (12) классах (%)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0-39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неудовлетворительно - "2"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40 - 64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удовлетворительно - "3"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65 - 84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хорошо  - "4"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85 - 100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отлично - "5"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86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П</a:t>
            </a:r>
            <a:r>
              <a:rPr lang="kk-KZ" sz="2400" b="1" dirty="0"/>
              <a:t>риложение 3 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kk-KZ" sz="2400" b="1" dirty="0">
                <a:hlinkClick r:id="rId2" action="ppaction://hlinkfile"/>
              </a:rPr>
              <a:t>к п</a:t>
            </a:r>
            <a:r>
              <a:rPr lang="ru-RU" sz="2400" b="1" dirty="0" err="1">
                <a:hlinkClick r:id="rId2" action="ppaction://hlinkfile"/>
              </a:rPr>
              <a:t>риказ</a:t>
            </a:r>
            <a:r>
              <a:rPr lang="kk-KZ" sz="2400" b="1" dirty="0">
                <a:hlinkClick r:id="rId2" action="ppaction://hlinkfile"/>
              </a:rPr>
              <a:t>у</a:t>
            </a:r>
            <a:r>
              <a:rPr lang="kk-KZ" sz="2400" b="1" dirty="0"/>
              <a:t> И.о. Министра образования и науки 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kk-KZ" sz="2400" b="1" dirty="0"/>
              <a:t>Республики Казахстан 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kk-KZ" sz="2400" b="1" dirty="0"/>
              <a:t>от </a:t>
            </a:r>
            <a:r>
              <a:rPr lang="ru-RU" sz="2400" b="1" dirty="0"/>
              <a:t>28 апреля 2021 года</a:t>
            </a:r>
            <a:r>
              <a:rPr lang="kk-KZ" sz="2400" b="1" dirty="0"/>
              <a:t> № </a:t>
            </a:r>
            <a:r>
              <a:rPr lang="ru-RU" sz="2400" b="1" dirty="0"/>
              <a:t>189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556792"/>
            <a:ext cx="806489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Шкала перевода </a:t>
            </a:r>
            <a:endParaRPr lang="ru-RU" sz="2400" dirty="0"/>
          </a:p>
          <a:p>
            <a:pPr algn="ctr"/>
            <a:r>
              <a:rPr lang="ru-RU" sz="2400" b="1" dirty="0"/>
              <a:t>баллов тестирования обучающихся 11 (12) классов в оценки </a:t>
            </a:r>
            <a:endParaRPr lang="ru-RU" sz="2400" dirty="0"/>
          </a:p>
          <a:p>
            <a:pPr algn="ctr"/>
            <a:r>
              <a:rPr lang="ru-RU" sz="2400" b="1" dirty="0"/>
              <a:t>аттестата об общем среднем образовании</a:t>
            </a:r>
            <a:endParaRPr lang="ru-RU" sz="2400" dirty="0"/>
          </a:p>
          <a:p>
            <a:pPr algn="ctr"/>
            <a:r>
              <a:rPr lang="ru-RU" dirty="0"/>
              <a:t> 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749593"/>
              </p:ext>
            </p:extLst>
          </p:nvPr>
        </p:nvGraphicFramePr>
        <p:xfrm>
          <a:off x="457200" y="3246596"/>
          <a:ext cx="8229600" cy="2987040"/>
        </p:xfrm>
        <a:graphic>
          <a:graphicData uri="http://schemas.openxmlformats.org/drawingml/2006/table">
            <a:tbl>
              <a:tblPr firstRow="1" firstCol="1" bandRow="1"/>
              <a:tblGrid>
                <a:gridCol w="3023555"/>
                <a:gridCol w="2480401"/>
                <a:gridCol w="2725644"/>
              </a:tblGrid>
              <a:tr h="424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  <a:tab pos="540385" algn="l"/>
                          <a:tab pos="810260" algn="l"/>
                        </a:tabLst>
                      </a:pPr>
                      <a:r>
                        <a:rPr lang="en-US" sz="2800" b="1" dirty="0" err="1">
                          <a:effectLst/>
                          <a:latin typeface="Times New Roman"/>
                          <a:ea typeface="Times New Roman"/>
                        </a:rPr>
                        <a:t>Баллы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/>
                          <a:ea typeface="Times New Roman"/>
                        </a:rPr>
                        <a:t>экзаменационной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8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  <a:tab pos="540385" algn="l"/>
                          <a:tab pos="810260" algn="l"/>
                        </a:tabLst>
                      </a:pPr>
                      <a:r>
                        <a:rPr lang="en-US" sz="2800" b="1" dirty="0" err="1">
                          <a:effectLst/>
                          <a:latin typeface="Times New Roman"/>
                          <a:ea typeface="Times New Roman"/>
                        </a:rPr>
                        <a:t>работы</a:t>
                      </a:r>
                      <a:endParaRPr lang="ru-RU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Times New Roman"/>
                        </a:rPr>
                        <a:t>Процентное содержание баллов,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0-</a:t>
                      </a:r>
                      <a:r>
                        <a:rPr lang="kk-KZ" sz="28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</a:rPr>
                        <a:t>0-39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  <a:tab pos="540385" algn="l"/>
                          <a:tab pos="810260" algn="l"/>
                        </a:tabLst>
                      </a:pPr>
                      <a:r>
                        <a:rPr lang="kk-KZ" sz="2000" dirty="0">
                          <a:effectLst/>
                          <a:latin typeface="Times New Roman"/>
                          <a:ea typeface="Times New Roman"/>
                        </a:rPr>
                        <a:t>2 (қанағаттанарлықсыз)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kk-KZ" sz="2800" dirty="0"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</a:rPr>
                        <a:t>40-64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  <a:tab pos="540385" algn="l"/>
                          <a:tab pos="810260" algn="l"/>
                        </a:tabLst>
                      </a:pPr>
                      <a:r>
                        <a:rPr lang="kk-KZ" sz="2000" dirty="0">
                          <a:effectLst/>
                          <a:latin typeface="Times New Roman"/>
                          <a:ea typeface="Times New Roman"/>
                        </a:rPr>
                        <a:t>3 (қанағаттанарлық)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kk-KZ" sz="2800" dirty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</a:rPr>
                        <a:t>65-84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  <a:tab pos="540385" algn="l"/>
                          <a:tab pos="810260" algn="l"/>
                        </a:tabLst>
                      </a:pPr>
                      <a:r>
                        <a:rPr lang="kk-KZ" sz="2000" dirty="0">
                          <a:effectLst/>
                          <a:latin typeface="Times New Roman"/>
                          <a:ea typeface="Times New Roman"/>
                        </a:rPr>
                        <a:t>4 (жақсы)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kk-KZ" sz="28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</a:rPr>
                        <a:t>85-100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  <a:tab pos="540385" algn="l"/>
                          <a:tab pos="810260" algn="l"/>
                        </a:tabLst>
                      </a:pPr>
                      <a:r>
                        <a:rPr lang="kk-KZ" sz="2000" dirty="0">
                          <a:effectLst/>
                          <a:latin typeface="Times New Roman"/>
                          <a:ea typeface="Times New Roman"/>
                        </a:rPr>
                        <a:t>5 (өте жақсы)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468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Шкала перевода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баллов экзамена обучающихся 9 (10) классов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в экзаменационные оценки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473281"/>
              </p:ext>
            </p:extLst>
          </p:nvPr>
        </p:nvGraphicFramePr>
        <p:xfrm>
          <a:off x="539552" y="1916830"/>
          <a:ext cx="8147249" cy="4308044"/>
        </p:xfrm>
        <a:graphic>
          <a:graphicData uri="http://schemas.openxmlformats.org/drawingml/2006/table">
            <a:tbl>
              <a:tblPr firstRow="1" firstCol="1" bandRow="1"/>
              <a:tblGrid>
                <a:gridCol w="782136"/>
                <a:gridCol w="2209534"/>
                <a:gridCol w="2453952"/>
                <a:gridCol w="2701627"/>
              </a:tblGrid>
              <a:tr h="2169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Баллы для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предметов, где максимальный балл 20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Баллы для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предметов, где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максимальный балл 30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Баллы для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предметов, где 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максимальный балл 50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93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"2"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 – 7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 – 11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 – 19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93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"3"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 – 12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– 19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 – 32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93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"4"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 – 16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 – 25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33 – 42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93"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"5"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 – 20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26 – 30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 – 50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590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184</Words>
  <Application>Microsoft Office PowerPoint</Application>
  <PresentationFormat>Экран (4:3)</PresentationFormat>
  <Paragraphs>60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Приложение 1  к приказу И.о. Министра образования и науки  Республики Казахстан  от 28 апреля 2021 года № 189 </vt:lpstr>
      <vt:lpstr>Приложение 3  к приказу И.о. Министра образования и науки  Республики Казахстан  от 28 апреля 2021 года № 189 </vt:lpstr>
      <vt:lpstr>Шкала перевода  баллов экзамена обучающихся 9 (10) классов  в экзаменационные оценки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Приложение 1  к приказу И.о. Министра образования и науки  Республики Казахстан  от 28 апреля 2021 года № 189</dc:title>
  <dc:creator>21</dc:creator>
  <cp:lastModifiedBy>21</cp:lastModifiedBy>
  <cp:revision>8</cp:revision>
  <dcterms:created xsi:type="dcterms:W3CDTF">2021-05-13T08:29:24Z</dcterms:created>
  <dcterms:modified xsi:type="dcterms:W3CDTF">2021-05-13T08:42:49Z</dcterms:modified>
</cp:coreProperties>
</file>