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4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E109E-AFCB-4A37-A7D6-2A3E6A0A2D62}" type="datetimeFigureOut">
              <a:rPr lang="ru-RU" smtClean="0"/>
              <a:pPr/>
              <a:t>23.05.2021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EA6B3-1CB5-4D9F-AD7A-985301EE8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OVO\Pictures\фон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285728"/>
            <a:ext cx="6929486" cy="107157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КГУ «Средняя общеобразовательная </a:t>
            </a:r>
          </a:p>
          <a:p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школа № </a:t>
            </a:r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11 города Павлодара»</a:t>
            </a:r>
            <a:endParaRPr lang="ru-RU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5" name="Picture 3" descr="C:\Users\30class\Pictures\min-6011093373417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ENOVO\Pictures\images (18).jf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3" y="1500954"/>
            <a:ext cx="7359284" cy="4897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785818"/>
          </a:xfrm>
        </p:spPr>
        <p:txBody>
          <a:bodyPr/>
          <a:lstStyle/>
          <a:p>
            <a:r>
              <a:rPr lang="ru-RU" b="1" dirty="0" smtClean="0">
                <a:solidFill>
                  <a:srgbClr val="993300"/>
                </a:solidFill>
                <a:latin typeface="Monotype Corsiva" pitchFamily="66" charset="0"/>
              </a:rPr>
              <a:t>Итоговая аттестация- 2021</a:t>
            </a:r>
            <a:endParaRPr lang="ru-RU" b="1" dirty="0">
              <a:solidFill>
                <a:srgbClr val="9933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OVO\Pictures\фон 1.jpg"/>
          <p:cNvPicPr>
            <a:picLocks noChangeAspect="1" noChangeArrowheads="1"/>
          </p:cNvPicPr>
          <p:nvPr/>
        </p:nvPicPr>
        <p:blipFill>
          <a:blip r:embed="rId2">
            <a:lum bright="1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868346"/>
          </a:xfrm>
        </p:spPr>
        <p:txBody>
          <a:bodyPr>
            <a:noAutofit/>
          </a:bodyPr>
          <a:lstStyle/>
          <a:p>
            <a:r>
              <a:rPr lang="kk-KZ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орта білім беру курсының қорытынды </a:t>
            </a:r>
            <a:r>
              <a:rPr lang="ru-RU" sz="1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емтихандарына</a:t>
            </a: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арналған кеңестер </a:t>
            </a:r>
            <a:br>
              <a:rPr lang="ru-RU" sz="16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КЕСТЕСІ</a:t>
            </a:r>
            <a:b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консультаций </a:t>
            </a:r>
            <a:b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выпускным экзаменам за курс основного среднего образования</a:t>
            </a:r>
            <a:endParaRPr lang="ru-RU" sz="16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1928802"/>
          <a:ext cx="8286807" cy="4366659"/>
        </p:xfrm>
        <a:graphic>
          <a:graphicData uri="http://schemas.openxmlformats.org/drawingml/2006/table">
            <a:tbl>
              <a:tblPr/>
              <a:tblGrid>
                <a:gridCol w="1572195"/>
                <a:gridCol w="1572195"/>
                <a:gridCol w="810656"/>
                <a:gridCol w="778249"/>
                <a:gridCol w="778249"/>
                <a:gridCol w="709892"/>
                <a:gridCol w="709387"/>
                <a:gridCol w="677992"/>
                <a:gridCol w="677992"/>
              </a:tblGrid>
              <a:tr h="2674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Ф.И.О. учителя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кабинет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9А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9Б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9В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9Г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99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9Д</a:t>
                      </a:r>
                      <a:endParaRPr lang="ru-RU" sz="1400" dirty="0">
                        <a:solidFill>
                          <a:srgbClr val="99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99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русскому языку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Рафальская М.В.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26.05.21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27.05.21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73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алгебре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Лукичева К.А.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31.05.21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01.06.21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Исабаева А.Б.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31.05.21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01.06.21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45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казахскому языку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Кенжина А.Ж.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03.06.21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04.06.21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Исабаева Н.Б.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03.06.21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04.06.21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Шиянбина Ж.Ж.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03.06.21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04.06.21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Аубакирова Г.З.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03.06.21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04.06.21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228" marR="402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3" descr="C:\Users\30class\Pictures\min-6011093373417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Pictures\фон 2.jpg"/>
          <p:cNvPicPr>
            <a:picLocks noChangeAspect="1" noChangeArrowheads="1"/>
          </p:cNvPicPr>
          <p:nvPr/>
        </p:nvPicPr>
        <p:blipFill>
          <a:blip r:embed="rId2">
            <a:lum bright="42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868346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орта білім беру курсының қорытынды </a:t>
            </a:r>
            <a:r>
              <a:rPr lang="ru-RU" sz="20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емтихандарына</a:t>
            </a: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өткізу</a:t>
            </a: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КЕСТЕСІ</a:t>
            </a:r>
            <a: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</a:t>
            </a:r>
            <a:b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проведения выпускных экзаменов </a:t>
            </a:r>
            <a:b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курс основного среднего образования</a:t>
            </a:r>
            <a:br>
              <a:rPr lang="ru-RU" sz="20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928802"/>
          <a:ext cx="8501122" cy="4418811"/>
        </p:xfrm>
        <a:graphic>
          <a:graphicData uri="http://schemas.openxmlformats.org/drawingml/2006/table">
            <a:tbl>
              <a:tblPr/>
              <a:tblGrid>
                <a:gridCol w="1157388"/>
                <a:gridCol w="1094075"/>
                <a:gridCol w="908245"/>
                <a:gridCol w="2071752"/>
                <a:gridCol w="1302220"/>
                <a:gridCol w="1967442"/>
              </a:tblGrid>
              <a:tr h="2145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кабинет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экзаменатор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0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28.05.2021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 (письменный экзамен, эссе)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37, 38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Рафальская М.В.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2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9Б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45, 42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Рафальская М.В.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39, 40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Рафальская М.В.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9Г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47, 48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Рафальская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М.В.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9Д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49, 50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Рафальская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М.В.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0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02.06.2021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Алгебра (письменный экзамен)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9Г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47, 48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09.00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Лукичева К.А.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2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9Д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09.00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Лукичева К.А.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9Б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45, 42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Исабаева А.Б.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37, 38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14.00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Лукичева К.А.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39, 40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14.00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Лукичева К.А.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709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05.06.2021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Казахский язык (письменный экзамен)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9Д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Исабаева  Н.Б.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6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9Г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47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 подгруппа)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Аубакирова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Г.З.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48 (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 подгруппа)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Шиянбина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Ж.Ж.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2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37 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(1 подгруппа)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Кенжина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А.Ж.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38 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(2 подгруппа)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Исабаева  Н.Б.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Шиянбина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Ж.Ж.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Кенжина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А.Ж.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9Б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14.00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Кенжина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А.Ж.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14.00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Исабаева  Н.Б.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30class\Pictures\min-6011093373417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OVO\Pictures\фон 1.jpg"/>
          <p:cNvPicPr>
            <a:picLocks noChangeAspect="1" noChangeArrowheads="1"/>
          </p:cNvPicPr>
          <p:nvPr/>
        </p:nvPicPr>
        <p:blipFill>
          <a:blip r:embed="rId2">
            <a:lum bright="1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 орта білім беру курсы ұшін мемлекетік қорытында </a:t>
            </a:r>
            <a:b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емтихандарына арналган кеңестер </a:t>
            </a:r>
            <a:b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КЕСТЕСІ </a:t>
            </a:r>
            <a:b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</a:t>
            </a:r>
            <a:b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2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онсультаций</a:t>
            </a:r>
            <a:r>
              <a:rPr lang="ru-RU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 государственным выпускным экзаменам </a:t>
            </a:r>
            <a:br>
              <a:rPr lang="ru-RU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курс общего среднего образования</a:t>
            </a:r>
            <a:r>
              <a:rPr lang="ru-RU" b="1" dirty="0" smtClean="0">
                <a:solidFill>
                  <a:srgbClr val="993300"/>
                </a:solidFill>
              </a:rPr>
              <a:t/>
            </a:r>
            <a:br>
              <a:rPr lang="ru-RU" b="1" dirty="0" smtClean="0">
                <a:solidFill>
                  <a:srgbClr val="993300"/>
                </a:solidFill>
              </a:rPr>
            </a:br>
            <a:endParaRPr lang="ru-RU" b="1" dirty="0">
              <a:solidFill>
                <a:srgbClr val="9933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2428868"/>
          <a:ext cx="7929618" cy="3286146"/>
        </p:xfrm>
        <a:graphic>
          <a:graphicData uri="http://schemas.openxmlformats.org/drawingml/2006/table">
            <a:tbl>
              <a:tblPr/>
              <a:tblGrid>
                <a:gridCol w="1141053"/>
                <a:gridCol w="1287838"/>
                <a:gridCol w="714380"/>
                <a:gridCol w="1714512"/>
                <a:gridCol w="1132162"/>
                <a:gridCol w="1939673"/>
              </a:tblGrid>
              <a:tr h="298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кабинет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Ф.И.О учителя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27.05.2021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31.05.2021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Пирожкова М.В.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29.05.2021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03.06.2021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Алгебра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09.00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Шкиль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В.Г.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02.06.2021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05.06.2021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история Казахстана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Белогурова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С.М.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08.06.2021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09.06.2021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Казахский язык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(1 подгруппа)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Абилева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С.А.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(2 подгруппа)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Шиянбина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Ж.Ж.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3" descr="C:\Users\30class\Pictures\min-6011093373417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LENOVO\Pictures\фон 2.jpg"/>
          <p:cNvPicPr>
            <a:picLocks noChangeAspect="1" noChangeArrowheads="1"/>
          </p:cNvPicPr>
          <p:nvPr/>
        </p:nvPicPr>
        <p:blipFill>
          <a:blip r:embed="rId2">
            <a:lum bright="28000" contrast="2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500166" y="357166"/>
            <a:ext cx="72866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 орта білім беру курсы ұшін мемлекетік қорытында </a:t>
            </a:r>
            <a:b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емтихандарына өткізу</a:t>
            </a:r>
            <a:b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КЕСТЕСІ </a:t>
            </a:r>
            <a:b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ГРАФИК </a:t>
            </a:r>
            <a:b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проведения</a:t>
            </a:r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государственных выпускных экзаменов </a:t>
            </a:r>
            <a:b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курс общего среднего образования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2357431"/>
          <a:ext cx="8572560" cy="3757710"/>
        </p:xfrm>
        <a:graphic>
          <a:graphicData uri="http://schemas.openxmlformats.org/drawingml/2006/table">
            <a:tbl>
              <a:tblPr/>
              <a:tblGrid>
                <a:gridCol w="1330225"/>
                <a:gridCol w="1388721"/>
                <a:gridCol w="902221"/>
                <a:gridCol w="1773633"/>
                <a:gridCol w="1189278"/>
                <a:gridCol w="1988482"/>
              </a:tblGrid>
              <a:tr h="340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кабинет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99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экзаменатор</a:t>
                      </a:r>
                      <a:endParaRPr lang="ru-RU" sz="1600" dirty="0">
                        <a:solidFill>
                          <a:srgbClr val="9933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01.06.2021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Русский язык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39, 40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Пирожкова М.В.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04.06.2021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Алгебра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39, 40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09.00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Шкиль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В.Г.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9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07.06.2021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история Казахстана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39, 40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13.00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Белогурова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С.М.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41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10.06.2021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Казахский язык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11А 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(1 подгруппа)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Абилева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С.А.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4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(2 подгруппа)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9.00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Шиянбина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Ж.Ж.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21" marR="442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30class\Pictures\min-6011093373417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2667" b="98667" l="0" r="98667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431</Words>
  <Application>Microsoft Office PowerPoint</Application>
  <PresentationFormat>Экран (4:3)</PresentationFormat>
  <Paragraphs>237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Итоговая аттестация- 2021</vt:lpstr>
      <vt:lpstr>Негізгі орта білім беру курсының қорытынды емтихандарына арналған кеңестер  КЕСТЕСІ  График консультаций  к выпускным экзаменам за курс основного среднего образования</vt:lpstr>
      <vt:lpstr>Негізгі орта білім беру курсының қорытынды емтихандарына өткізу КЕСТЕСІ ГРАФИК  проведения выпускных экзаменов  за курс основного среднего образования </vt:lpstr>
      <vt:lpstr>Жалпы орта білім беру курсы ұшін мемлекетік қорытында  емтихандарына арналган кеңестер  КЕСТЕСІ  ГРАФИК  консультаций к государственным выпускным экзаменам  за курс общего среднего образования 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аттестация- 2021</dc:title>
  <dc:creator>LENOVO</dc:creator>
  <cp:lastModifiedBy>LENOVO</cp:lastModifiedBy>
  <cp:revision>13</cp:revision>
  <dcterms:created xsi:type="dcterms:W3CDTF">2021-05-22T16:42:08Z</dcterms:created>
  <dcterms:modified xsi:type="dcterms:W3CDTF">2021-05-22T18:33:43Z</dcterms:modified>
</cp:coreProperties>
</file>