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58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40320D1-6BDD-4AED-A585-775D7A62D46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053C97A-7491-4E3A-8223-91AFB471DB9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k-KZ" dirty="0" smtClean="0"/>
              <a:t>КГУ СОШ имени М.Алимбаева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Правовой клуб </a:t>
            </a:r>
            <a:br>
              <a:rPr lang="ru-RU" dirty="0" smtClean="0"/>
            </a:br>
            <a:r>
              <a:rPr lang="ru-RU" dirty="0" smtClean="0"/>
              <a:t>АДАЛ </a:t>
            </a:r>
            <a:r>
              <a:rPr lang="kk-KZ" dirty="0" smtClean="0"/>
              <a:t>ұрпақ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79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ontent.foto.my.mail.ru/mail/ainu9124/12/h-7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24-taraz.mektebi.kz/uploads/posts/2017-11/1509696842_slay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7" t="18581" r="25000" b="34610"/>
          <a:stretch/>
        </p:blipFill>
        <p:spPr bwMode="auto">
          <a:xfrm>
            <a:off x="0" y="1163612"/>
            <a:ext cx="5148064" cy="569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4" t="18611" r="26329" b="40139"/>
          <a:stretch/>
        </p:blipFill>
        <p:spPr bwMode="auto">
          <a:xfrm>
            <a:off x="5148064" y="1148383"/>
            <a:ext cx="3995936" cy="569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24-taraz.mektebi.kz/uploads/posts/2017-11/1509696818_slay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4-taldyk.mektebi.kz/uploads/posts/2017-11/1511946198_slay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832" y="0"/>
            <a:ext cx="9144000" cy="6858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6" t="19291" r="28207" b="32908"/>
          <a:stretch/>
        </p:blipFill>
        <p:spPr bwMode="auto">
          <a:xfrm>
            <a:off x="179512" y="2240092"/>
            <a:ext cx="8652120" cy="450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4-taldyk.mektebi.kz/uploads/posts/2017-11/1511946131_slayd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b025.bilim-portal.kz/sites/b025.bilim-portal.kz/images/gallery/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29969">
            <a:off x="273237" y="351310"/>
            <a:ext cx="6253863" cy="4437558"/>
          </a:xfrm>
          <a:prstGeom prst="rect">
            <a:avLst/>
          </a:prstGeom>
          <a:noFill/>
        </p:spPr>
      </p:pic>
      <p:pic>
        <p:nvPicPr>
          <p:cNvPr id="3" name="Picture 2" descr="http://archiv.kostanay.gov.kz/kz/foto/FINAL_Mimo_v2-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718902"/>
            <a:ext cx="4716016" cy="3139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134</TotalTime>
  <Words>6</Words>
  <Application>Microsoft Office PowerPoint</Application>
  <PresentationFormat>Экран (4:3)</PresentationFormat>
  <Paragraphs>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Правовой клуб  АДАЛ ұрпақ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Madina</cp:lastModifiedBy>
  <cp:revision>15</cp:revision>
  <dcterms:created xsi:type="dcterms:W3CDTF">2019-01-09T04:45:19Z</dcterms:created>
  <dcterms:modified xsi:type="dcterms:W3CDTF">2021-10-12T05:49:52Z</dcterms:modified>
</cp:coreProperties>
</file>