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7" r:id="rId3"/>
  </p:sldMasterIdLst>
  <p:notesMasterIdLst>
    <p:notesMasterId r:id="rId17"/>
  </p:notesMasterIdLst>
  <p:sldIdLst>
    <p:sldId id="256" r:id="rId4"/>
    <p:sldId id="276" r:id="rId5"/>
    <p:sldId id="270" r:id="rId6"/>
    <p:sldId id="259" r:id="rId7"/>
    <p:sldId id="266" r:id="rId8"/>
    <p:sldId id="280" r:id="rId9"/>
    <p:sldId id="281" r:id="rId10"/>
    <p:sldId id="282" r:id="rId11"/>
    <p:sldId id="267" r:id="rId12"/>
    <p:sldId id="265" r:id="rId13"/>
    <p:sldId id="277" r:id="rId14"/>
    <p:sldId id="269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629" autoAdjust="0"/>
    <p:restoredTop sz="94660"/>
  </p:normalViewPr>
  <p:slideViewPr>
    <p:cSldViewPr>
      <p:cViewPr>
        <p:scale>
          <a:sx n="87" d="100"/>
          <a:sy n="87" d="100"/>
        </p:scale>
        <p:origin x="-118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dPt>
            <c:idx val="1"/>
            <c:bubble3D val="0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dPt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3C3C8-7705-437C-8AD5-28D72BD0C833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69EE7-370A-4C5B-A159-F03C1D5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626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5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5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41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21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94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4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2757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9352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12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12" y="2737254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8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92" y="2737254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58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4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987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4931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7" y="514930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201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4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734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4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7138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1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88595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4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3660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1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277796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9738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8825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9" y="609607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2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5449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6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40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8872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406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4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5779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9357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12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12" y="2737252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91" y="2737252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5909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4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5121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5817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30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9642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4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1606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4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5160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05390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4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590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50743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1638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4046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8" y="609606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389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4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371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3" y="6041371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371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18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6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4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4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369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9A395-0FC9-4AA5-AA0A-BAD98C2F3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3" y="6041369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6041369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47A613E-D620-48EA-B60C-2DF0A24D577D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445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84;&#1080;&#1085;&#1076;&#1077;&#1090;.pptx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-14037"/>
            <a:ext cx="9144001" cy="68720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4" y="2023842"/>
            <a:ext cx="8350696" cy="2162671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k-KZ" sz="5400" b="1" cap="all" dirty="0" smtClean="0">
                <a:ln w="7620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«Адал Ұрпақ – Мәңгілік ел болашағы»</a:t>
            </a:r>
            <a:endParaRPr lang="ru-RU" sz="5400" b="1" cap="all" dirty="0">
              <a:ln w="76200"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" t="3525" r="4360" b="3611"/>
          <a:stretch/>
        </p:blipFill>
        <p:spPr bwMode="auto">
          <a:xfrm>
            <a:off x="4691679" y="43161"/>
            <a:ext cx="2259125" cy="22446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5" y="82822"/>
            <a:ext cx="2169179" cy="212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724" y="175266"/>
            <a:ext cx="1927313" cy="1941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291" y="3789040"/>
            <a:ext cx="4387739" cy="2888332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129" y="137726"/>
            <a:ext cx="2155359" cy="21500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83312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99299" y="836714"/>
            <a:ext cx="8134672" cy="194664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Атқарылған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жұмыстар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</p:txBody>
      </p:sp>
      <p:pic>
        <p:nvPicPr>
          <p:cNvPr id="6" name="Picture 4" descr="Картинки по запросу общество  карти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2204864"/>
            <a:ext cx="5085807" cy="33843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19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Картинки по запрос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070" y="5"/>
            <a:ext cx="9247072" cy="688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g0.liveinternet.ru/images/attach/c/1/53/949/53949612_01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433" y="1669596"/>
            <a:ext cx="3323259" cy="398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846591" y="1232520"/>
            <a:ext cx="5280140" cy="4593081"/>
          </a:xfrm>
          <a:prstGeom prst="ellipse">
            <a:avLst/>
          </a:prstGeom>
          <a:noFill/>
          <a:ln w="1524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1303861">
            <a:off x="3326153" y="3218962"/>
            <a:ext cx="21644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Мәдени</a:t>
            </a:r>
            <a:r>
              <a:rPr lang="ru-RU" sz="1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ru-RU" sz="1600" b="1" dirty="0" smtClean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16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іс-шаралар</a:t>
            </a:r>
            <a:endParaRPr lang="ru-RU" sz="16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401695" y="1317984"/>
            <a:ext cx="6307801" cy="2974484"/>
            <a:chOff x="1343061" y="2103420"/>
            <a:chExt cx="8766510" cy="2565413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4816925" y="2103420"/>
              <a:ext cx="1995196" cy="694976"/>
            </a:xfrm>
            <a:prstGeom prst="roundRect">
              <a:avLst/>
            </a:prstGeom>
            <a:pattFill prst="dkDnDiag">
              <a:fgClr>
                <a:srgbClr val="FFFF00"/>
              </a:fgClr>
              <a:bgClr>
                <a:schemeClr val="bg1"/>
              </a:bgClr>
            </a:patt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FF0000"/>
                  </a:solidFill>
                </a:rPr>
                <a:t>Отбасы</a:t>
              </a:r>
              <a:r>
                <a:rPr lang="ru-RU" dirty="0" smtClean="0">
                  <a:solidFill>
                    <a:srgbClr val="FF0000"/>
                  </a:solidFill>
                </a:rPr>
                <a:t> </a:t>
              </a:r>
              <a:r>
                <a:rPr lang="ru-RU" dirty="0" err="1" smtClean="0">
                  <a:solidFill>
                    <a:srgbClr val="FF0000"/>
                  </a:solidFill>
                </a:rPr>
                <a:t>күні</a:t>
              </a:r>
              <a:r>
                <a:rPr lang="ru-RU" dirty="0" smtClean="0">
                  <a:solidFill>
                    <a:srgbClr val="FF0000"/>
                  </a:solidFill>
                </a:rPr>
                <a:t> 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7550485" y="2197230"/>
              <a:ext cx="2343822" cy="851664"/>
            </a:xfrm>
            <a:prstGeom prst="roundRect">
              <a:avLst/>
            </a:prstGeom>
            <a:pattFill prst="dkDnDiag">
              <a:fgClr>
                <a:srgbClr val="FFFF00"/>
              </a:fgClr>
              <a:bgClr>
                <a:schemeClr val="bg1"/>
              </a:bgClr>
            </a:patt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7954304" y="3840252"/>
              <a:ext cx="2155267" cy="828581"/>
            </a:xfrm>
            <a:prstGeom prst="roundRect">
              <a:avLst/>
            </a:prstGeom>
            <a:pattFill prst="dkDnDiag">
              <a:fgClr>
                <a:srgbClr val="FFFF00"/>
              </a:fgClr>
              <a:bgClr>
                <a:schemeClr val="bg1"/>
              </a:bgClr>
            </a:patt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1343061" y="2251281"/>
              <a:ext cx="2707925" cy="743565"/>
            </a:xfrm>
            <a:prstGeom prst="roundRect">
              <a:avLst/>
            </a:prstGeom>
            <a:pattFill prst="dkDnDiag">
              <a:fgClr>
                <a:srgbClr val="FFFF00"/>
              </a:fgClr>
              <a:bgClr>
                <a:schemeClr val="bg1"/>
              </a:bgClr>
            </a:patt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err="1" smtClean="0">
                  <a:solidFill>
                    <a:srgbClr val="FF0000"/>
                  </a:solidFill>
                </a:rPr>
                <a:t>Қайырымдылық</a:t>
              </a:r>
              <a:r>
                <a:rPr lang="ru-RU" sz="1600" dirty="0" smtClean="0">
                  <a:solidFill>
                    <a:srgbClr val="FF0000"/>
                  </a:solidFill>
                </a:rPr>
                <a:t> </a:t>
              </a:r>
              <a:r>
                <a:rPr lang="ru-RU" sz="1600" dirty="0" err="1" smtClean="0">
                  <a:solidFill>
                    <a:srgbClr val="FF0000"/>
                  </a:solidFill>
                </a:rPr>
                <a:t>акциясы</a:t>
              </a:r>
              <a:endParaRPr lang="ru-RU" sz="16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5992217" y="1735820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k-KZ" dirty="0">
                <a:solidFill>
                  <a:srgbClr val="FF0000"/>
                </a:solidFill>
              </a:rPr>
              <a:t>Қарттар күні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82747" y="3581535"/>
            <a:ext cx="1702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 err="1">
                <a:solidFill>
                  <a:srgbClr val="FF0000"/>
                </a:solidFill>
              </a:rPr>
              <a:t>Ұстаздар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күні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4098" name="Picture 2" descr="C:\Users\Madina\Desktop\WhatsApp Image 2021-10-04 at 12.28.08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4" t="30571" r="3718" b="39473"/>
          <a:stretch/>
        </p:blipFill>
        <p:spPr bwMode="auto">
          <a:xfrm>
            <a:off x="3510553" y="2271826"/>
            <a:ext cx="2019825" cy="169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dina\Desktop\WhatsApp Image 2021-10-04 at 12.28.08 (3)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" t="16578" r="-545" b="48924"/>
          <a:stretch/>
        </p:blipFill>
        <p:spPr bwMode="auto">
          <a:xfrm>
            <a:off x="6934102" y="5"/>
            <a:ext cx="1942795" cy="175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dina\Desktop\WhatsApp Image 2021-10-04 at 12.28.08 (1).jpe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" t="35693" r="-1031" b="34988"/>
          <a:stretch/>
        </p:blipFill>
        <p:spPr bwMode="auto">
          <a:xfrm>
            <a:off x="7183619" y="3962725"/>
            <a:ext cx="1443760" cy="206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adina\Desktop\WhatsApp Image 2021-10-04 at 12.28.08 (2).jpe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41" b="36420"/>
          <a:stretch/>
        </p:blipFill>
        <p:spPr bwMode="auto">
          <a:xfrm>
            <a:off x="251311" y="2205764"/>
            <a:ext cx="2300767" cy="184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30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Картинки по запрос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070" y="5"/>
            <a:ext cx="9247072" cy="688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g0.liveinternet.ru/images/attach/c/1/53/949/53949612_01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433" y="1669596"/>
            <a:ext cx="3323259" cy="398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846591" y="1232520"/>
            <a:ext cx="5280140" cy="4593081"/>
          </a:xfrm>
          <a:prstGeom prst="ellipse">
            <a:avLst/>
          </a:prstGeom>
          <a:noFill/>
          <a:ln w="1524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1303861">
            <a:off x="3326153" y="3218962"/>
            <a:ext cx="21644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Мәдени</a:t>
            </a:r>
            <a:r>
              <a:rPr lang="ru-RU" sz="1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ru-RU" sz="1600" b="1" dirty="0" smtClean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16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іс-шаралар</a:t>
            </a:r>
            <a:endParaRPr lang="ru-RU" sz="16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59865" y="1735820"/>
            <a:ext cx="253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k-KZ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07302" y="3581535"/>
            <a:ext cx="253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" name="Picture 2" descr="C:\Users\Madina\Downloads\WhatsApp Image 2021-10-04 at 12.57.5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2073746"/>
            <a:ext cx="8128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Мектепте ардагер ұстаздар қонаққа шақырылды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68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Кішігірім сұхбат, концерт әс-шарасы жүзеге асты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794" y="2160588"/>
            <a:ext cx="7388646" cy="3881437"/>
          </a:xfrm>
        </p:spPr>
      </p:pic>
    </p:spTree>
    <p:extLst>
      <p:ext uri="{BB962C8B-B14F-4D97-AF65-F5344CB8AC3E}">
        <p14:creationId xmlns:p14="http://schemas.microsoft.com/office/powerpoint/2010/main" val="92328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-14037"/>
            <a:ext cx="9144001" cy="68720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4" y="2023842"/>
            <a:ext cx="8350696" cy="2162671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k-KZ" sz="5400" b="1" cap="all" dirty="0" smtClean="0">
                <a:ln w="7620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«Мұзафар Әлімбаев атындағы» ЖОББМ</a:t>
            </a:r>
            <a:br>
              <a:rPr lang="kk-KZ" sz="5400" b="1" cap="all" dirty="0" smtClean="0">
                <a:ln w="7620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kk-KZ" sz="5400" b="1" cap="all" dirty="0" smtClean="0">
                <a:ln w="7620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Адал ұрпақ клубы</a:t>
            </a:r>
            <a:endParaRPr lang="ru-RU" sz="5400" b="1" cap="all" dirty="0">
              <a:ln w="76200"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55437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Картинки по запрос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" y="-7304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417" y="295288"/>
            <a:ext cx="7569910" cy="1189496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i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КЛУБТЫҢ </a:t>
            </a:r>
            <a:r>
              <a:rPr lang="ru-RU" b="1" i="1" cap="all" dirty="0" err="1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басты</a:t>
            </a:r>
            <a:r>
              <a:rPr lang="ru-RU" b="1" i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i="1" cap="all" dirty="0" err="1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қағидалары</a:t>
            </a:r>
            <a:r>
              <a:rPr lang="ru-RU" b="1" i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:</a:t>
            </a:r>
            <a:endParaRPr lang="ru-RU" b="1" i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84784"/>
            <a:ext cx="6479433" cy="1472112"/>
          </a:xfrm>
          <a:prstGeom prst="rect">
            <a:avLst/>
          </a:prstGeom>
          <a:solidFill>
            <a:srgbClr val="CDF2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dirty="0">
                <a:solidFill>
                  <a:schemeClr val="tx1"/>
                </a:solidFill>
              </a:rPr>
              <a:t>адамгершілігі жоғары, жауапкершілігі жоғары, белсенді және әлеуметтік сауатты азамат пен патриот болып қалыптасуы мен дамуына жағдай жасау.</a:t>
            </a:r>
            <a:endParaRPr lang="ru-RU" dirty="0">
              <a:solidFill>
                <a:schemeClr val="tx1"/>
              </a:solidFill>
            </a:endParaRPr>
          </a:p>
          <a:p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3628287"/>
            <a:ext cx="6479433" cy="1472115"/>
          </a:xfrm>
          <a:prstGeom prst="rect">
            <a:avLst/>
          </a:prstGeom>
          <a:solidFill>
            <a:srgbClr val="CDF2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kk-KZ" sz="6000" b="1" i="1" dirty="0" smtClean="0">
                <a:solidFill>
                  <a:srgbClr val="FF0000"/>
                </a:solidFill>
                <a:cs typeface="Times New Roman" pitchFamily="18" charset="0"/>
                <a:hlinkClick r:id="rId3" action="ppaction://hlinkpres?slideindex=1&amp;slidetitle="/>
              </a:rPr>
              <a:t>Міндеттері</a:t>
            </a:r>
            <a:endParaRPr lang="ru-RU" sz="6000" b="1" i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" name="Стрелка углом вверх 9"/>
          <p:cNvSpPr/>
          <p:nvPr/>
        </p:nvSpPr>
        <p:spPr>
          <a:xfrm rot="10800000" flipH="1">
            <a:off x="6802964" y="2086625"/>
            <a:ext cx="942976" cy="1514505"/>
          </a:xfrm>
          <a:prstGeom prst="bentUpArrow">
            <a:avLst/>
          </a:prstGeom>
          <a:solidFill>
            <a:srgbClr val="CDF2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95210" y="4725144"/>
            <a:ext cx="43022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/>
              <a:t>Оқушылар арасында саяси -құқықтық білімді қалыптастыру;</a:t>
            </a:r>
            <a:endParaRPr lang="ru-RU" dirty="0"/>
          </a:p>
          <a:p>
            <a:r>
              <a:rPr lang="kk-KZ" dirty="0"/>
              <a:t>Сыбайлас жемқорлыққа қарсы мінез-құлықтың моральдық-этикалық құндылық негіздерін қалыптастыру.</a:t>
            </a:r>
            <a:endParaRPr lang="ru-RU" dirty="0"/>
          </a:p>
          <a:p>
            <a:r>
              <a:rPr lang="kk-KZ" dirty="0"/>
              <a:t>Мемлекеттік органдарға деген сенімділікті арттыру.</a:t>
            </a:r>
            <a:endParaRPr lang="ru-RU" dirty="0"/>
          </a:p>
          <a:p>
            <a:r>
              <a:rPr lang="kk-KZ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39870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6978" y="116632"/>
            <a:ext cx="9252520" cy="1143000"/>
          </a:xfrm>
        </p:spPr>
        <p:txBody>
          <a:bodyPr>
            <a:normAutofit/>
          </a:bodyPr>
          <a:lstStyle/>
          <a:p>
            <a:r>
              <a:rPr lang="kk-KZ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2021-2022 оқу жылына арналған</a:t>
            </a:r>
            <a:br>
              <a:rPr lang="kk-KZ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«АДАЛ ҰРПАҚ» клубының жоспары:</a:t>
            </a:r>
            <a:endParaRPr lang="ru-RU" sz="3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9" t="18617" r="10594" b="8077"/>
          <a:stretch/>
        </p:blipFill>
        <p:spPr bwMode="auto">
          <a:xfrm>
            <a:off x="251520" y="1346666"/>
            <a:ext cx="4185140" cy="5027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9" t="18077" r="50962" b="15132"/>
          <a:stretch/>
        </p:blipFill>
        <p:spPr bwMode="auto">
          <a:xfrm>
            <a:off x="4499992" y="1346666"/>
            <a:ext cx="4343729" cy="5027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870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496944" cy="1368152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chemeClr val="bg1"/>
                </a:solidFill>
              </a:rPr>
              <a:t>«АДАЛ ҰРПАҚ» клубының мүшелері</a:t>
            </a:r>
            <a:br>
              <a:rPr lang="kk-KZ" b="1" dirty="0" smtClean="0">
                <a:solidFill>
                  <a:schemeClr val="bg1"/>
                </a:solidFill>
              </a:rPr>
            </a:br>
            <a:r>
              <a:rPr lang="kk-KZ" b="1" dirty="0" smtClean="0">
                <a:solidFill>
                  <a:schemeClr val="bg1"/>
                </a:solidFill>
              </a:rPr>
              <a:t>Жетекшілері: Есенқұл А. К</a:t>
            </a:r>
            <a:br>
              <a:rPr lang="kk-KZ" b="1" dirty="0" smtClean="0">
                <a:solidFill>
                  <a:schemeClr val="bg1"/>
                </a:solidFill>
              </a:rPr>
            </a:br>
            <a:r>
              <a:rPr lang="kk-KZ" b="1" dirty="0" smtClean="0">
                <a:solidFill>
                  <a:schemeClr val="bg1"/>
                </a:solidFill>
              </a:rPr>
              <a:t>Кужакова М.С</a:t>
            </a:r>
            <a:br>
              <a:rPr lang="kk-KZ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1250419"/>
              </p:ext>
            </p:extLst>
          </p:nvPr>
        </p:nvGraphicFramePr>
        <p:xfrm>
          <a:off x="2411760" y="3717032"/>
          <a:ext cx="5223640" cy="2453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4874"/>
                <a:gridCol w="654821"/>
                <a:gridCol w="1487996"/>
                <a:gridCol w="1027629"/>
                <a:gridCol w="1418320"/>
              </a:tblGrid>
              <a:tr h="245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Бейсембаева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Алема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Ерлановна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Есимханов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Абдыкарим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Асланович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Еркен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Айбек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Қаирбекұлы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Есен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</a:rPr>
                        <a:t>Ернұр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Аманжолұлы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Копеев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</a:rPr>
                        <a:t>Имран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Бауржанович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Утегенова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Аружан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Руслановна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Манарбек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Әнел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Азаматқызы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Иманғазы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Әдия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Ерболатқызы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Гайнуллина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</a:rPr>
                        <a:t>Самира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Бобрашевна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</a:rPr>
                        <a:t>Молдагельдинов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</a:rPr>
                        <a:t>Ернат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</a:rPr>
                        <a:t>Бауыржанович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33119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496944" cy="1368152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chemeClr val="bg1"/>
                </a:solidFill>
              </a:rPr>
              <a:t/>
            </a:r>
            <a:br>
              <a:rPr lang="kk-KZ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11521"/>
            <a:ext cx="8229600" cy="3703320"/>
          </a:xfrm>
        </p:spPr>
      </p:pic>
    </p:spTree>
    <p:extLst>
      <p:ext uri="{BB962C8B-B14F-4D97-AF65-F5344CB8AC3E}">
        <p14:creationId xmlns:p14="http://schemas.microsoft.com/office/powerpoint/2010/main" val="2748726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chemeClr val="bg1"/>
                </a:solidFill>
              </a:rPr>
              <a:t/>
            </a:r>
            <a:br>
              <a:rPr lang="kk-KZ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208" y="1600200"/>
            <a:ext cx="2174583" cy="452596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158" y="1600200"/>
            <a:ext cx="2036683" cy="4525963"/>
          </a:xfrm>
        </p:spPr>
      </p:pic>
    </p:spTree>
    <p:extLst>
      <p:ext uri="{BB962C8B-B14F-4D97-AF65-F5344CB8AC3E}">
        <p14:creationId xmlns:p14="http://schemas.microsoft.com/office/powerpoint/2010/main" val="37368867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chemeClr val="bg1"/>
                </a:solidFill>
              </a:rPr>
              <a:t/>
            </a:r>
            <a:br>
              <a:rPr lang="kk-KZ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2696"/>
            <a:ext cx="4104456" cy="525658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kk-KZ" dirty="0" smtClean="0"/>
              <a:t>Агитационный момент про добропорядочность.</a:t>
            </a:r>
          </a:p>
          <a:p>
            <a:r>
              <a:rPr lang="kk-KZ" dirty="0" smtClean="0"/>
              <a:t>Раскрытие темы противодействие антикоррупции.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73195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kk-KZ" b="1" dirty="0" smtClean="0">
                <a:solidFill>
                  <a:schemeClr val="accent4">
                    <a:lumMod val="75000"/>
                  </a:schemeClr>
                </a:solidFill>
              </a:rPr>
              <a:t>САУАЛНАМА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51520" y="1268760"/>
            <a:ext cx="4244280" cy="485740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1.Сіз сыбайлас жемқорлыққа қарсысызба?</a:t>
            </a:r>
          </a:p>
          <a:p>
            <a:pPr marL="0" indent="0">
              <a:buNone/>
            </a:pPr>
            <a:r>
              <a:rPr lang="kk-KZ" b="1" dirty="0" smtClean="0">
                <a:solidFill>
                  <a:srgbClr val="FF0000"/>
                </a:solidFill>
                <a:cs typeface="Times New Roman" pitchFamily="18" charset="0"/>
              </a:rPr>
              <a:t>Иә</a:t>
            </a:r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b="1" dirty="0" smtClean="0">
                <a:solidFill>
                  <a:srgbClr val="00B050"/>
                </a:solidFill>
                <a:cs typeface="Times New Roman" pitchFamily="18" charset="0"/>
              </a:rPr>
              <a:t>Жоқ</a:t>
            </a:r>
          </a:p>
          <a:p>
            <a:pPr marL="0" indent="0">
              <a:buNone/>
            </a:pPr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2.Сізге «Адал ұрпақ» ұйымының жұмысы ұнайдыма?</a:t>
            </a:r>
          </a:p>
          <a:p>
            <a:pPr marL="0" indent="0">
              <a:buNone/>
            </a:pPr>
            <a:r>
              <a:rPr lang="kk-KZ" b="1" dirty="0" smtClean="0">
                <a:solidFill>
                  <a:srgbClr val="FF0000"/>
                </a:solidFill>
                <a:cs typeface="Times New Roman" pitchFamily="18" charset="0"/>
              </a:rPr>
              <a:t>Иә</a:t>
            </a:r>
            <a:r>
              <a:rPr lang="kk-KZ" b="1" dirty="0" smtClean="0">
                <a:cs typeface="Times New Roman" pitchFamily="18" charset="0"/>
              </a:rPr>
              <a:t>     </a:t>
            </a:r>
            <a:r>
              <a:rPr lang="kk-KZ" b="1" dirty="0" smtClean="0">
                <a:solidFill>
                  <a:srgbClr val="00B050"/>
                </a:solidFill>
                <a:cs typeface="Times New Roman" pitchFamily="18" charset="0"/>
              </a:rPr>
              <a:t>Жоқ</a:t>
            </a:r>
          </a:p>
          <a:p>
            <a:pPr marL="0" indent="0">
              <a:buNone/>
            </a:pPr>
            <a:r>
              <a:rPr lang="kk-KZ" b="1" i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. Сіз «Адал ұрпақ» ұйымының мүшесі болғыңыз келедіме?</a:t>
            </a:r>
          </a:p>
          <a:p>
            <a:pPr marL="0" indent="0">
              <a:buNone/>
            </a:pPr>
            <a:r>
              <a:rPr lang="kk-KZ" b="1" dirty="0" smtClean="0">
                <a:solidFill>
                  <a:srgbClr val="FF0000"/>
                </a:solidFill>
                <a:cs typeface="Times New Roman" pitchFamily="18" charset="0"/>
              </a:rPr>
              <a:t>Иә</a:t>
            </a:r>
            <a:r>
              <a:rPr lang="kk-KZ" b="1" dirty="0" smtClean="0">
                <a:cs typeface="Times New Roman" pitchFamily="18" charset="0"/>
              </a:rPr>
              <a:t>     </a:t>
            </a:r>
            <a:r>
              <a:rPr lang="kk-KZ" b="1" dirty="0" smtClean="0">
                <a:solidFill>
                  <a:srgbClr val="92D050"/>
                </a:solidFill>
                <a:cs typeface="Times New Roman" pitchFamily="18" charset="0"/>
              </a:rPr>
              <a:t>Жоқ</a:t>
            </a:r>
            <a:endParaRPr lang="ru-RU" b="1" dirty="0">
              <a:solidFill>
                <a:srgbClr val="92D050"/>
              </a:solidFill>
              <a:cs typeface="Times New Roman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74351790"/>
              </p:ext>
            </p:extLst>
          </p:nvPr>
        </p:nvGraphicFramePr>
        <p:xfrm>
          <a:off x="4648200" y="1600206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278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Graphic spid="8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1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197</Words>
  <Application>Microsoft Office PowerPoint</Application>
  <PresentationFormat>Экран (4:3)</PresentationFormat>
  <Paragraphs>86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Тема Office</vt:lpstr>
      <vt:lpstr>Грань</vt:lpstr>
      <vt:lpstr>1_Грань</vt:lpstr>
      <vt:lpstr>«Адал Ұрпақ – Мәңгілік ел болашағы»</vt:lpstr>
      <vt:lpstr>«Мұзафар Әлімбаев атындағы» ЖОББМ Адал ұрпақ клубы</vt:lpstr>
      <vt:lpstr>КЛУБТЫҢ басты қағидалары:</vt:lpstr>
      <vt:lpstr>2021-2022 оқу жылына арналған «АДАЛ ҰРПАҚ» клубының жоспары:</vt:lpstr>
      <vt:lpstr>«АДАЛ ҰРПАҚ» клубының мүшелері Жетекшілері: Есенқұл А. К Кужакова М.С </vt:lpstr>
      <vt:lpstr> </vt:lpstr>
      <vt:lpstr> </vt:lpstr>
      <vt:lpstr> </vt:lpstr>
      <vt:lpstr>САУАЛНАМА</vt:lpstr>
      <vt:lpstr>Атқарылған жұмыстар:</vt:lpstr>
      <vt:lpstr>Презентация PowerPoint</vt:lpstr>
      <vt:lpstr>Мектепте ардагер ұстаздар қонаққа шақырылды</vt:lpstr>
      <vt:lpstr>Кішігірім сұхбат, концерт әс-шарасы жүзеге асты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«Адал Ұрпақ – Мәңгілік ел болашағы»</dc:title>
  <dc:creator>user</dc:creator>
  <cp:lastModifiedBy>Madina</cp:lastModifiedBy>
  <cp:revision>49</cp:revision>
  <dcterms:created xsi:type="dcterms:W3CDTF">2016-11-28T04:45:20Z</dcterms:created>
  <dcterms:modified xsi:type="dcterms:W3CDTF">2021-10-12T06:02:34Z</dcterms:modified>
</cp:coreProperties>
</file>