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62" r:id="rId4"/>
    <p:sldId id="263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81" r:id="rId20"/>
    <p:sldId id="282" r:id="rId21"/>
    <p:sldId id="283" r:id="rId22"/>
    <p:sldId id="284" r:id="rId23"/>
    <p:sldId id="286" r:id="rId24"/>
    <p:sldId id="287" r:id="rId25"/>
    <p:sldId id="288" r:id="rId26"/>
    <p:sldId id="290" r:id="rId27"/>
    <p:sldId id="291" r:id="rId28"/>
    <p:sldId id="292" r:id="rId29"/>
    <p:sldId id="294" r:id="rId30"/>
    <p:sldId id="296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63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C6CC-67A7-47FB-BA79-A2DE3CF2A84A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4954F-E852-48B4-9299-23785128FB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6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C6CC-67A7-47FB-BA79-A2DE3CF2A84A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4954F-E852-48B4-9299-23785128FB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088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C6CC-67A7-47FB-BA79-A2DE3CF2A84A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4954F-E852-48B4-9299-23785128FB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207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C6CC-67A7-47FB-BA79-A2DE3CF2A84A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4954F-E852-48B4-9299-23785128FB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845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C6CC-67A7-47FB-BA79-A2DE3CF2A84A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4954F-E852-48B4-9299-23785128FB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44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C6CC-67A7-47FB-BA79-A2DE3CF2A84A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4954F-E852-48B4-9299-23785128FB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781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C6CC-67A7-47FB-BA79-A2DE3CF2A84A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4954F-E852-48B4-9299-23785128FB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534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C6CC-67A7-47FB-BA79-A2DE3CF2A84A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4954F-E852-48B4-9299-23785128FB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18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C6CC-67A7-47FB-BA79-A2DE3CF2A84A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4954F-E852-48B4-9299-23785128FB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797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C6CC-67A7-47FB-BA79-A2DE3CF2A84A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4954F-E852-48B4-9299-23785128FB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865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C6CC-67A7-47FB-BA79-A2DE3CF2A84A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4954F-E852-48B4-9299-23785128FB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28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EC6CC-67A7-47FB-BA79-A2DE3CF2A84A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4954F-E852-48B4-9299-23785128FB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29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2" descr="Описание: https://c.radikal.ru/c09/2001/9e/ae4d2f47c13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221" y="-1"/>
            <a:ext cx="8748216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Одна страна - одна книга | КГУ «Централизованная библиотечная система»  г.Павлодар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842" y="1825624"/>
            <a:ext cx="6011123" cy="492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43532" y="4285932"/>
            <a:ext cx="2656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кітап</a:t>
            </a:r>
            <a:endParaRPr lang="ru-RU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5338" y="2977882"/>
            <a:ext cx="4702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24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131" y="67377"/>
            <a:ext cx="2233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Проза</a:t>
            </a:r>
            <a:r>
              <a:rPr lang="kk-KZ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740" y="0"/>
            <a:ext cx="2353260" cy="1079086"/>
          </a:xfrm>
          <a:prstGeom prst="rect">
            <a:avLst/>
          </a:prstGeom>
        </p:spPr>
      </p:pic>
      <p:pic>
        <p:nvPicPr>
          <p:cNvPr id="13314" name="Picture 2" descr="https://adebiportal.kz/upload/1/2017/11/21/728da44187a60228ab48a1b1ed68e6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232" y="1170046"/>
            <a:ext cx="5153969" cy="568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adebiportal.kz/images/w800-cct-si/upload/iblock/bde/bdef5259519fe99af702d629aea3a7b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170046"/>
            <a:ext cx="3962400" cy="568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68844" y="67377"/>
            <a:ext cx="513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ынымбай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ұрмағамбетов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1925" y="6352674"/>
            <a:ext cx="1106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1945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537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004" y="151557"/>
            <a:ext cx="2233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Проза</a:t>
            </a:r>
            <a:r>
              <a:rPr lang="kk-KZ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740" y="0"/>
            <a:ext cx="2353260" cy="1079086"/>
          </a:xfrm>
          <a:prstGeom prst="rect">
            <a:avLst/>
          </a:prstGeom>
        </p:spPr>
      </p:pic>
      <p:pic>
        <p:nvPicPr>
          <p:cNvPr id="14338" name="Picture 2" descr="https://okitinolke.files.wordpress.com/2014/05/383911_197462763_418_jarmagambetov_tobi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492" y="1222407"/>
            <a:ext cx="5225943" cy="563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im0-tub-kz.yandex.net/i?id=350d2d3035661aa9023d10f2656c0471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973" y="1222408"/>
            <a:ext cx="4049027" cy="563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49900" y="151557"/>
            <a:ext cx="4726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обық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армағамбетов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54880" y="6217920"/>
            <a:ext cx="2117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1934-1973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718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868" y="88051"/>
            <a:ext cx="12741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Проза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740" y="0"/>
            <a:ext cx="2353260" cy="1079086"/>
          </a:xfrm>
          <a:prstGeom prst="rect">
            <a:avLst/>
          </a:prstGeom>
        </p:spPr>
      </p:pic>
      <p:pic>
        <p:nvPicPr>
          <p:cNvPr id="15362" name="Picture 2" descr="https://qazaqadebieti.kz/wp-content/uploads/2020/04/96eccef1e9e66b31314585c6c4db49f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033"/>
            <a:ext cx="6246797" cy="570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im0-tub-kz.yandex.net/i?id=a26224f098b9f145df185363f106800c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442" y="1155033"/>
            <a:ext cx="5165558" cy="570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07306" y="88051"/>
            <a:ext cx="4013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Сәуле Досжан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16893" y="6273225"/>
            <a:ext cx="1029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1959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658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744" y="247155"/>
            <a:ext cx="12741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Проза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740" y="0"/>
            <a:ext cx="2353260" cy="1079086"/>
          </a:xfrm>
          <a:prstGeom prst="rect">
            <a:avLst/>
          </a:prstGeom>
        </p:spPr>
      </p:pic>
      <p:pic>
        <p:nvPicPr>
          <p:cNvPr id="16386" name="Picture 2" descr="https://storage.yvision.kz/images/user/omaprem/s5l7IIS52YYG8PjrM3OjnK75DgCd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1238168"/>
            <a:ext cx="6612557" cy="561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24901" y="6352674"/>
            <a:ext cx="1376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1975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4" descr="blob:https://web.whatsapp.com/712097cd-dc0a-4e56-9132-6c88ec3f7af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blob:https://web.whatsapp.com/712097cd-dc0a-4e56-9132-6c88ec3f7af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109988" y="247155"/>
            <a:ext cx="4485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Серебрянский Юрий</a:t>
            </a:r>
          </a:p>
        </p:txBody>
      </p:sp>
    </p:spTree>
    <p:extLst>
      <p:ext uri="{BB962C8B-B14F-4D97-AF65-F5344CB8AC3E}">
        <p14:creationId xmlns:p14="http://schemas.microsoft.com/office/powerpoint/2010/main" val="4233151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744" y="247155"/>
            <a:ext cx="12741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Проза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740" y="0"/>
            <a:ext cx="2353260" cy="1079086"/>
          </a:xfrm>
          <a:prstGeom prst="rect">
            <a:avLst/>
          </a:prstGeom>
        </p:spPr>
      </p:pic>
      <p:pic>
        <p:nvPicPr>
          <p:cNvPr id="17410" name="Picture 2" descr="https://abai.kz/content/uploads/2019/09/Dauren-Kuat-1-1000x_.jpg?token=970acf73142c6187a4b9a8f5d2ac4c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402" y="803710"/>
            <a:ext cx="7324825" cy="554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62412" y="247154"/>
            <a:ext cx="4976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Дәурен Қуат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5297" y="6352674"/>
            <a:ext cx="1164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010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744" y="247155"/>
            <a:ext cx="12741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Проза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740" y="0"/>
            <a:ext cx="2353260" cy="1079086"/>
          </a:xfrm>
          <a:prstGeom prst="rect">
            <a:avLst/>
          </a:prstGeom>
        </p:spPr>
      </p:pic>
      <p:pic>
        <p:nvPicPr>
          <p:cNvPr id="18434" name="Picture 2" descr="https://cdn.kitap.kz/storage/authors/3a50f71b4360b1ae8ae9346a165bdee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188" y="1222409"/>
            <a:ext cx="6198669" cy="563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69868" y="247155"/>
            <a:ext cx="3936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Тұрысбек </a:t>
            </a:r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Сәукетай</a:t>
            </a:r>
            <a:endParaRPr lang="kk-KZ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7268" y="6343049"/>
            <a:ext cx="1270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1950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89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744" y="247155"/>
            <a:ext cx="27366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Драматургия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740" y="0"/>
            <a:ext cx="2353260" cy="10790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28286"/>
            <a:ext cx="6554805" cy="55297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9001" y="247155"/>
            <a:ext cx="437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Рахымжан Отарбаев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9001" y="6273225"/>
            <a:ext cx="2021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1956-1918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165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575" y="151010"/>
            <a:ext cx="26441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Драматургия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740" y="0"/>
            <a:ext cx="2353260" cy="1079086"/>
          </a:xfrm>
          <a:prstGeom prst="rect">
            <a:avLst/>
          </a:prstGeom>
        </p:spPr>
      </p:pic>
      <p:pic>
        <p:nvPicPr>
          <p:cNvPr id="20484" name="Picture 4" descr="Dulat Isabekov LI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19" y="920395"/>
            <a:ext cx="6574055" cy="5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Мерейтойларменатаулыкүндертізбегі... - Қазақстан Республикасының Ұлттық  Академиялық Кітапханасы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Мерейтойларменатаулыкүндертізбегі... - Қазақстан Республикасының Ұлттық  Академиялық Кітапханасы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Мерейтойларменатаулыкүндертізбегі... - Қазақстан Республикасының Ұлттық  Академиялық Кітапханасы | Faceboo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937760" y="96551"/>
            <a:ext cx="3850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Дулат Исабеков 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8215" y="6273225"/>
            <a:ext cx="1472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1942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40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575" y="151010"/>
            <a:ext cx="26441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Драматургия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740" y="0"/>
            <a:ext cx="2353260" cy="1079086"/>
          </a:xfrm>
          <a:prstGeom prst="rect">
            <a:avLst/>
          </a:prstGeom>
        </p:spPr>
      </p:pic>
      <p:pic>
        <p:nvPicPr>
          <p:cNvPr id="21506" name="Picture 2" descr="https://qalamger.kz/storage/literature-article/March2019/%20%D0%BE%D0%BC%D0%B0%D1%80%D0%BE%D0%B2%D0%B0%20%D1%81%D1%83%D1%80%D0%B5%D1%82%20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7" r="14852"/>
          <a:stretch/>
        </p:blipFill>
        <p:spPr bwMode="auto">
          <a:xfrm>
            <a:off x="2103733" y="969566"/>
            <a:ext cx="7032510" cy="568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03558" y="151009"/>
            <a:ext cx="5207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Омарова Мадина 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4" descr="blob:https://web.whatsapp.com/9a509581-34f5-428b-b5e8-53f6c67a4c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57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575" y="151010"/>
            <a:ext cx="26441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Драматургия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740" y="0"/>
            <a:ext cx="2353260" cy="10790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80793" y="151009"/>
            <a:ext cx="4350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Сая Қасымбек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blob:https://web.whatsapp.com/b5f2d0f6-b18a-4af1-b0d0-8ee7d407804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132" y="735785"/>
            <a:ext cx="5919537" cy="572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80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золотой человек фото онлайн | Greek statue, Statue,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234"/>
            <a:ext cx="4180114" cy="640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5714" y="5041565"/>
            <a:ext cx="873469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kk-KZ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Духовно-культурная акция «К 30-летию Независимости-30 книг»</a:t>
            </a:r>
            <a:endParaRPr lang="ru-RU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31176" y="218277"/>
            <a:ext cx="84037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«Тәуелсіздігіміздің 30 жылдығына-30 кітап»</a:t>
            </a:r>
          </a:p>
          <a:p>
            <a:pPr algn="ctr"/>
            <a:r>
              <a:rPr lang="kk-KZ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Рухани-мәдени акциясы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347" y="1405473"/>
            <a:ext cx="8142973" cy="39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6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002" y="163629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740" y="0"/>
            <a:ext cx="2353260" cy="10790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02493" y="163629"/>
            <a:ext cx="3917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Кеңес Юсупов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Кеңес Юсупов | Әдебиет портал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79086"/>
            <a:ext cx="6083167" cy="577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695" y="1139570"/>
            <a:ext cx="5069305" cy="57184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4800" y="6273225"/>
            <a:ext cx="2146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1941-2017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878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426" y="0"/>
            <a:ext cx="16550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740" y="0"/>
            <a:ext cx="2353260" cy="10790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71486" y="0"/>
            <a:ext cx="4389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Бекболат Әдетов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549" y="1079086"/>
            <a:ext cx="5208183" cy="5778914"/>
          </a:xfrm>
          <a:prstGeom prst="rect">
            <a:avLst/>
          </a:prstGeom>
        </p:spPr>
      </p:pic>
      <p:sp>
        <p:nvSpPr>
          <p:cNvPr id="7" name="AutoShape 2" descr="blob:https://web.whatsapp.com/d4e08821-4e18-4899-b5a0-c5dc231a6d8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C:\Users\ПК\Desktop\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004" y="1391645"/>
            <a:ext cx="4410075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613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426" y="0"/>
            <a:ext cx="16550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740" y="0"/>
            <a:ext cx="2353260" cy="10790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0619" y="0"/>
            <a:ext cx="4081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Әділ Ахметов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 descr="https://im0-tub-kz.yandex.net/i?id=2f2988882296f752747cb7530945ce4c-sr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1" r="24384"/>
          <a:stretch/>
        </p:blipFill>
        <p:spPr bwMode="auto">
          <a:xfrm>
            <a:off x="0" y="1159438"/>
            <a:ext cx="6063916" cy="569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307" y="1142999"/>
            <a:ext cx="5521693" cy="571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8135" y="6273224"/>
            <a:ext cx="1135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1941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64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426" y="0"/>
            <a:ext cx="16550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740" y="0"/>
            <a:ext cx="2353260" cy="10790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73103" y="0"/>
            <a:ext cx="4899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Динара Мәзен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6992" r="18108"/>
          <a:stretch/>
        </p:blipFill>
        <p:spPr>
          <a:xfrm>
            <a:off x="875664" y="1346344"/>
            <a:ext cx="5295331" cy="47746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953" y="1164657"/>
            <a:ext cx="4788820" cy="569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03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63082" cy="8596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8740" y="0"/>
            <a:ext cx="2353260" cy="10790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09473" y="67378"/>
            <a:ext cx="5284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Амангельді Құрметұлы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829" y="1174283"/>
            <a:ext cx="4713171" cy="56837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541" y="1082842"/>
            <a:ext cx="5582887" cy="577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87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740" y="0"/>
            <a:ext cx="2353260" cy="10790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4514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литература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0008" y="21285"/>
            <a:ext cx="4206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Ыбырай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Алтынсарин</a:t>
            </a:r>
            <a:endParaRPr lang="ru-RU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16" y="1212120"/>
            <a:ext cx="5204682" cy="56458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4836" y="1212120"/>
            <a:ext cx="4977164" cy="56458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83242" y="6198669"/>
            <a:ext cx="2040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1841-1889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902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4514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литература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740" y="45232"/>
            <a:ext cx="2353260" cy="10790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8017" y="45232"/>
            <a:ext cx="420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Марат Қабанбаев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3158"/>
            <a:ext cx="6901314" cy="5654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28135" y="6273225"/>
            <a:ext cx="216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1948-2000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ПК\Desktop\1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820" y="1124318"/>
            <a:ext cx="4667250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120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69941" cy="8596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8740" y="22213"/>
            <a:ext cx="2353260" cy="10790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99038" y="137417"/>
            <a:ext cx="4910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Толымбек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Әбдірайым</a:t>
            </a:r>
            <a:endParaRPr lang="ru-RU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13" y="1097280"/>
            <a:ext cx="5751096" cy="57412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28135" y="6352674"/>
            <a:ext cx="1790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1955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4574913"/>
              </p:ext>
            </p:extLst>
          </p:nvPr>
        </p:nvGraphicFramePr>
        <p:xfrm>
          <a:off x="6848617" y="977686"/>
          <a:ext cx="4991100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Точечный рисунок" r:id="rId6" imgW="4991040" imgH="5667480" progId="Paint.Picture">
                  <p:embed/>
                </p:oleObj>
              </mc:Choice>
              <mc:Fallback>
                <p:oleObj name="Точечный рисунок" r:id="rId6" imgW="4991040" imgH="56674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48617" y="977686"/>
                        <a:ext cx="4991100" cy="566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4300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69941" cy="7537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365" y="0"/>
            <a:ext cx="2353260" cy="1079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119" y="1151422"/>
            <a:ext cx="3702881" cy="57065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51423"/>
            <a:ext cx="3830855" cy="57065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5821" r="7882"/>
          <a:stretch/>
        </p:blipFill>
        <p:spPr>
          <a:xfrm>
            <a:off x="3830855" y="2361801"/>
            <a:ext cx="4684709" cy="34807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69940" y="74204"/>
            <a:ext cx="38191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Наурызбаева Зира, Калаус Лиля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738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50" y="1079086"/>
            <a:ext cx="5694546" cy="56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69941" cy="7537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8365" y="0"/>
            <a:ext cx="2353260" cy="10790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39890" y="6273225"/>
            <a:ext cx="1145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1946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t="9414"/>
          <a:stretch/>
        </p:blipFill>
        <p:spPr>
          <a:xfrm>
            <a:off x="7257448" y="1164657"/>
            <a:ext cx="4944177" cy="56933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39890" y="84478"/>
            <a:ext cx="3474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Мәди Айымбетов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303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938" y="0"/>
            <a:ext cx="10693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Назарларыңызға Тәуелсіздігіміздің 30 жылдығына 30 кітаптің тізімін ұсынамыз</a:t>
            </a:r>
          </a:p>
          <a:p>
            <a:r>
              <a:rPr lang="kk-KZ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Представляем вам список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лучших произведений известных казахстанских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авторов</a:t>
            </a:r>
            <a:endParaRPr lang="ru-RU" sz="2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196714" y="744536"/>
            <a:ext cx="4062262" cy="2492943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Поэзия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Мұқағали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Мақатаев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Өмірдастан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fontAlgn="base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Жұмекен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Нәжімеденов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Менің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Қазақстаным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fontAlgn="base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3.Ұлықбек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Есдәулет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Киіз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fontAlgn="base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Серік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Ақсұңқарұлы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Көкейімде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Күлтегіннің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жазуы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fontAlgn="base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Тоқтарәлі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Таңжарық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Түн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парақтары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fontAlgn="base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Бақытжан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Қанапиянов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«Достояние души».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4581622" y="3882867"/>
            <a:ext cx="3536484" cy="2801787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Проза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Тынымбай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Нұрмағамбетов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Періштелердің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өлімі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fontAlgn="base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Тобық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Жармағамбетов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Отамалы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fontAlgn="base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Сәуле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Досжан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Қасірет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пен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тағдыр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fontAlgn="base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Юрий Серебрянский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Дәмді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пайдалы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қазақстандық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әдебиет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fontAlgn="base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Дәурен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Қуат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Бөрісоқпақ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fontAlgn="base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Тұрысбек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Сәукетай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Желқайық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8274518" y="3780877"/>
            <a:ext cx="3917482" cy="3005769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Драматургия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Рахымжан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Отарбаев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Айна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ғұмыр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пьесалар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жинағы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Дулат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Исабеков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желкен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пьесалар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жинағы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Мәдина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Омарова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Көмбе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нанның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дәмі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fontAlgn="base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Иран-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Ғайып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Қорқыттың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көрі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пьесалар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жинағы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Думан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Рамазан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Пешене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пьесалар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жинағы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Сая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Қасымбек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Жанталас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4649803" y="744536"/>
            <a:ext cx="3789945" cy="2988413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Ыбырай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Алтынсарин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Өнер-білім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бар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жұрттар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fontAlgn="base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Бердібек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Соқпақбаев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Жекпе-жек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fontAlgn="base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Марат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Қабанбаев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Жиһангез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Тити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fontAlgn="base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Толымбек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Әбдірайым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Алабұға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аулаған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fontAlgn="base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Зира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Наурызбаева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Лиля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Калаус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«Алтын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тостағанды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іздеу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fontAlgn="base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Мәди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Айымбетов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«Бар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болғаны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төрт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44114" y="3488231"/>
            <a:ext cx="4394729" cy="3196423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Переводы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Юсупов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Кеңес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Габриель Гарсиа Маркес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Жүз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жылдық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жалғыздық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fontAlgn="base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Әдетов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Бекболат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Эрих Мария Ремарк «Аманат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өмір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fontAlgn="base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Ахметов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Әділ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Агата Кристи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Ғайып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болған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миллион».</a:t>
            </a:r>
          </a:p>
          <a:p>
            <a:pPr fontAlgn="base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Меллат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Төлеген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Халид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Хусейн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Жарқыраған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мың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fontAlgn="base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Мәзен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Динара, Ж.К. Роулинг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Хәрри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Поттер мен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жасырын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бөлме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fontAlgn="base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Құрметұлы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Амангелді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Орхан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Памук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Менің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атым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Қырмызы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pic>
        <p:nvPicPr>
          <p:cNvPr id="5124" name="Picture 4" descr="https://im0-tub-kz.yandex.net/i?id=a554ef62004b65d00f4e063da08a1b80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527" y="744536"/>
            <a:ext cx="3497178" cy="297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17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" t="20414" r="1721" b="-510"/>
          <a:stretch/>
        </p:blipFill>
        <p:spPr>
          <a:xfrm>
            <a:off x="0" y="1568919"/>
            <a:ext cx="12191999" cy="52890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44741" y="3041583"/>
            <a:ext cx="2935705" cy="37249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608446" y="6420051"/>
            <a:ext cx="6564430" cy="4379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821229" y="4918509"/>
            <a:ext cx="3917483" cy="10876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833936" y="4461308"/>
            <a:ext cx="770022" cy="8807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120" y="358305"/>
            <a:ext cx="981541" cy="77659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46392" y="398186"/>
            <a:ext cx="92992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«Тәуелсіздігіміздің           жылдығына           кітап»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287" y="358305"/>
            <a:ext cx="1001904" cy="7765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741" y="2950143"/>
            <a:ext cx="2839453" cy="17951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6733" y="4836693"/>
            <a:ext cx="3801979" cy="185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8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069" y="163629"/>
            <a:ext cx="5284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Поэзия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biblio-zhelezinka.kz/assets/images/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378" y="0"/>
            <a:ext cx="2903622" cy="133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chocomart.kz/upload/0c/0c86eba2dbf80205ab0ff7c7f7ce499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071" y="1333099"/>
            <a:ext cx="5524901" cy="552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i.ytimg.com/vi/jztjch1q5NU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30" y="1434164"/>
            <a:ext cx="7315200" cy="527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57875" y="6000922"/>
            <a:ext cx="3176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(1931-1976)</a:t>
            </a:r>
            <a:endParaRPr lang="ru-RU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91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iblio-zhelezinka.kz/assets/images/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018" y="2"/>
            <a:ext cx="2354981" cy="108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4900" y="116124"/>
            <a:ext cx="14675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Поэзия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adebiportal.kz/images/w800-cct-si/upload/iblock/d36/d36338a42b093a8a228fca8d50339e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4656"/>
            <a:ext cx="6987942" cy="569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atamura.kz/wp-content/uploads/2016/05/Najimedenov_top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707" y="1164657"/>
            <a:ext cx="4607293" cy="569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1347" y="228971"/>
            <a:ext cx="4851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Жұмекен Нәжімеденов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7879" y="6273225"/>
            <a:ext cx="2608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(1935-1983)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87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adebiportal.kz/images/w800-cct-si/upload/1/2019/08/06/fb5754bb28cf695eeddb2b0a4a972b69_origin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55032"/>
            <a:ext cx="7132320" cy="570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0631" y="86626"/>
            <a:ext cx="3118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Поэзия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biblio-zhelezinka.kz/assets/images/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019" y="0"/>
            <a:ext cx="2354981" cy="108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24977" y="86627"/>
            <a:ext cx="4793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Ұлықбек Есдәулет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Есдаулет Ұ. : Киіз кітап. Өлендер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1" t="1998" r="17445" b="1749"/>
          <a:stretch/>
        </p:blipFill>
        <p:spPr bwMode="auto">
          <a:xfrm>
            <a:off x="7575082" y="1155033"/>
            <a:ext cx="4616917" cy="570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25415" y="6273224"/>
            <a:ext cx="1212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1954</a:t>
            </a:r>
            <a:r>
              <a:rPr lang="kk-KZ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746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755" y="132714"/>
            <a:ext cx="3118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Поэзия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740" y="0"/>
            <a:ext cx="2353260" cy="1079086"/>
          </a:xfrm>
          <a:prstGeom prst="rect">
            <a:avLst/>
          </a:prstGeom>
        </p:spPr>
      </p:pic>
      <p:pic>
        <p:nvPicPr>
          <p:cNvPr id="10242" name="Picture 2" descr="https://bilimdinews.kz/wp-content/uploads/2020/03/2020_03_29_2020_01_09_crop-8_8_786x788_s-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1384"/>
            <a:ext cx="6776185" cy="573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astana-akshamy.kz/img/2020/09/whatsapp-image-2020-09-07-at-10.30.5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92" y="1121384"/>
            <a:ext cx="4714808" cy="573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21229" y="132713"/>
            <a:ext cx="4052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Серік Ақсұнқарұлы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88777" y="6273225"/>
            <a:ext cx="1337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1950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78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755" y="132714"/>
            <a:ext cx="3118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Поэзия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740" y="0"/>
            <a:ext cx="2353260" cy="1079086"/>
          </a:xfrm>
          <a:prstGeom prst="rect">
            <a:avLst/>
          </a:prstGeom>
        </p:spPr>
      </p:pic>
      <p:pic>
        <p:nvPicPr>
          <p:cNvPr id="11266" name="Picture 2" descr="https://alashainasy.kz/userdata/news/2014/news_56398/thumb_b/photo_587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3"/>
          <a:stretch/>
        </p:blipFill>
        <p:spPr bwMode="auto">
          <a:xfrm>
            <a:off x="1596788" y="1193532"/>
            <a:ext cx="5381528" cy="566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75234" y="132714"/>
            <a:ext cx="4437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Таңжарық Тоқтарәлі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9162" y="6343048"/>
            <a:ext cx="1155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1982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605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755" y="132714"/>
            <a:ext cx="3118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Поэзия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740" y="0"/>
            <a:ext cx="2353260" cy="1079086"/>
          </a:xfrm>
          <a:prstGeom prst="rect">
            <a:avLst/>
          </a:prstGeom>
        </p:spPr>
      </p:pic>
      <p:pic>
        <p:nvPicPr>
          <p:cNvPr id="12290" name="Picture 2" descr="Из почты «Созвучия». Спасибо, дорогой Бахытжан Канапьянов!.. | Созвуч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2" r="30377"/>
          <a:stretch/>
        </p:blipFill>
        <p:spPr bwMode="auto">
          <a:xfrm>
            <a:off x="2825087" y="1174282"/>
            <a:ext cx="4143603" cy="56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ҚАЗАҚ АҚЫНЫ ЖАН БАХЫТ | Қазақ Әдебиеті - QazaqAdebiet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715" y="1174282"/>
            <a:ext cx="4376286" cy="568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50106" y="132714"/>
            <a:ext cx="4957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Бақытжан Қанапиянов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67664" y="6273225"/>
            <a:ext cx="1280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1951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7549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434</Words>
  <Application>Microsoft Office PowerPoint</Application>
  <PresentationFormat>Произвольный</PresentationFormat>
  <Paragraphs>111</Paragraphs>
  <Slides>30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Тема Office</vt:lpstr>
      <vt:lpstr>Изображение Paintbrush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Пользователь Windows</cp:lastModifiedBy>
  <cp:revision>74</cp:revision>
  <dcterms:created xsi:type="dcterms:W3CDTF">2021-01-30T09:43:28Z</dcterms:created>
  <dcterms:modified xsi:type="dcterms:W3CDTF">2021-11-22T15:25:16Z</dcterms:modified>
</cp:coreProperties>
</file>