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9" r:id="rId1"/>
  </p:sldMasterIdLst>
  <p:notesMasterIdLst>
    <p:notesMasterId r:id="rId11"/>
  </p:notesMasterIdLst>
  <p:sldIdLst>
    <p:sldId id="318" r:id="rId2"/>
    <p:sldId id="345" r:id="rId3"/>
    <p:sldId id="350" r:id="rId4"/>
    <p:sldId id="346" r:id="rId5"/>
    <p:sldId id="347" r:id="rId6"/>
    <p:sldId id="349" r:id="rId7"/>
    <p:sldId id="351" r:id="rId8"/>
    <p:sldId id="348" r:id="rId9"/>
    <p:sldId id="344" r:id="rId10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2B5398"/>
    <a:srgbClr val="336699"/>
    <a:srgbClr val="2F61AA"/>
    <a:srgbClr val="EAEAEA"/>
    <a:srgbClr val="0099CC"/>
    <a:srgbClr val="195481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70" autoAdjust="0"/>
    <p:restoredTop sz="94624" autoAdjust="0"/>
  </p:normalViewPr>
  <p:slideViewPr>
    <p:cSldViewPr>
      <p:cViewPr varScale="1">
        <p:scale>
          <a:sx n="70" d="100"/>
          <a:sy n="70" d="100"/>
        </p:scale>
        <p:origin x="74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364"/>
          </a:xfrm>
          <a:prstGeom prst="rect">
            <a:avLst/>
          </a:prstGeom>
        </p:spPr>
        <p:txBody>
          <a:bodyPr vert="horz" lIns="91888" tIns="45944" rIns="91888" bIns="4594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7364"/>
          </a:xfrm>
          <a:prstGeom prst="rect">
            <a:avLst/>
          </a:prstGeom>
        </p:spPr>
        <p:txBody>
          <a:bodyPr vert="horz" lIns="91888" tIns="45944" rIns="91888" bIns="45944" rtlCol="0"/>
          <a:lstStyle>
            <a:lvl1pPr algn="r">
              <a:defRPr sz="1200"/>
            </a:lvl1pPr>
          </a:lstStyle>
          <a:p>
            <a:fld id="{92200C9A-4009-4B69-8DC3-A149C2D499D9}" type="datetimeFigureOut">
              <a:rPr lang="ru-RU" smtClean="0"/>
              <a:pPr/>
              <a:t>21.11.2021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88" tIns="45944" rIns="91888" bIns="4594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7"/>
            <a:ext cx="5486400" cy="4476274"/>
          </a:xfrm>
          <a:prstGeom prst="rect">
            <a:avLst/>
          </a:prstGeom>
        </p:spPr>
        <p:txBody>
          <a:bodyPr vert="horz" lIns="91888" tIns="45944" rIns="91888" bIns="45944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7364"/>
          </a:xfrm>
          <a:prstGeom prst="rect">
            <a:avLst/>
          </a:prstGeom>
        </p:spPr>
        <p:txBody>
          <a:bodyPr vert="horz" lIns="91888" tIns="45944" rIns="91888" bIns="4594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7364"/>
          </a:xfrm>
          <a:prstGeom prst="rect">
            <a:avLst/>
          </a:prstGeom>
        </p:spPr>
        <p:txBody>
          <a:bodyPr vert="horz" lIns="91888" tIns="45944" rIns="91888" bIns="45944" rtlCol="0" anchor="b"/>
          <a:lstStyle>
            <a:lvl1pPr algn="r">
              <a:defRPr sz="1200"/>
            </a:lvl1pPr>
          </a:lstStyle>
          <a:p>
            <a:fld id="{7B1C396D-E2B7-4DE4-A3BF-B5C917DD3D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122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8697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4896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5998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4487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3388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908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3812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4927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9218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4280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8231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036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1407BCB1-74CA-5D42-8EEC-B3AB2F9E1B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3979674" y="-4047745"/>
            <a:ext cx="1228312" cy="926068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DAA235-D9C5-1642-8A55-F2B46D3D64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4414" y="1857364"/>
            <a:ext cx="7092620" cy="1800200"/>
          </a:xfrm>
          <a:noFill/>
        </p:spPr>
        <p:txBody>
          <a:bodyPr>
            <a:noAutofit/>
          </a:bodyPr>
          <a:lstStyle/>
          <a:p>
            <a:r>
              <a:rPr lang="kk-KZ" sz="3600" b="1" dirty="0" smtClean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b="1" dirty="0" smtClean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dirty="0" smtClean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«ЧИТАЮЩАЯ ШКОЛА</a:t>
            </a:r>
            <a:r>
              <a:rPr lang="kk-KZ" sz="3600" b="1" dirty="0" smtClean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kk-KZ" sz="3600" b="1" dirty="0" smtClean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dirty="0" smtClean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2021-2022 учебный год</a:t>
            </a:r>
            <a:r>
              <a:rPr lang="kk-KZ" sz="3600" b="1" dirty="0" smtClean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b="1" dirty="0" smtClean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3366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A1ABC600-1F66-481C-B798-C809A05CE44D}"/>
              </a:ext>
            </a:extLst>
          </p:cNvPr>
          <p:cNvSpPr txBox="1">
            <a:spLocks/>
          </p:cNvSpPr>
          <p:nvPr/>
        </p:nvSpPr>
        <p:spPr>
          <a:xfrm>
            <a:off x="1279397" y="45737"/>
            <a:ext cx="8064220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kk-KZ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КГУ “Средняя общеобразовательная школа имени К.Макпалеева города Павлодара»</a:t>
            </a:r>
            <a:endParaRPr lang="kk-KZ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www.pngjoy.com/pngm/262/5031385_open-book-logo-book-club-icon-transparent-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501008"/>
            <a:ext cx="2520280" cy="250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43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0" t="5006" r="210" b="53325"/>
          <a:stretch/>
        </p:blipFill>
        <p:spPr>
          <a:xfrm>
            <a:off x="60316" y="1469279"/>
            <a:ext cx="3322253" cy="2922539"/>
          </a:xfrm>
          <a:scene3d>
            <a:camera prst="perspectiveContrastingRightFacing"/>
            <a:lightRig rig="threePt" dir="t"/>
          </a:scene3d>
        </p:spPr>
      </p:pic>
      <p:sp>
        <p:nvSpPr>
          <p:cNvPr id="4" name="AutoShape 2" descr="blob:https://web.whatsapp.com/d23ca435-b720-4bdf-976a-a49bd6d6faa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67480" y="327810"/>
            <a:ext cx="4630178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/>
              <a:t>АКЦИЯ «Читаем вместе!»</a:t>
            </a:r>
            <a:endParaRPr lang="ru-RU" sz="3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88" b="38813"/>
          <a:stretch/>
        </p:blipFill>
        <p:spPr>
          <a:xfrm>
            <a:off x="5175637" y="1728380"/>
            <a:ext cx="3572018" cy="26920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65634" y="4951183"/>
            <a:ext cx="3829157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ПРЕЗЕНТАЦИЯ </a:t>
            </a:r>
          </a:p>
          <a:p>
            <a:pPr algn="ctr"/>
            <a:r>
              <a:rPr lang="ru-RU" sz="2800" dirty="0" smtClean="0"/>
              <a:t>книг детской </a:t>
            </a:r>
          </a:p>
          <a:p>
            <a:pPr algn="ctr"/>
            <a:r>
              <a:rPr lang="ru-RU" sz="2800" dirty="0" smtClean="0"/>
              <a:t>европейской классики</a:t>
            </a:r>
            <a:endParaRPr lang="ru-RU" sz="28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1" b="35300"/>
          <a:stretch/>
        </p:blipFill>
        <p:spPr>
          <a:xfrm>
            <a:off x="2121501" y="2510846"/>
            <a:ext cx="3246834" cy="3240360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  <p:pic>
        <p:nvPicPr>
          <p:cNvPr id="11" name="Picture 2" descr="https://www.pngjoy.com/pngm/262/5031385_open-book-logo-book-club-icon-transparent-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771" y="195134"/>
            <a:ext cx="1189884" cy="118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325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03" b="10639"/>
          <a:stretch/>
        </p:blipFill>
        <p:spPr>
          <a:xfrm>
            <a:off x="6248010" y="1556792"/>
            <a:ext cx="2614055" cy="3926922"/>
          </a:xfrm>
          <a:scene3d>
            <a:camera prst="perspectiveHeroicExtremeLeftFacing"/>
            <a:lightRig rig="threePt" dir="t"/>
          </a:scene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01" b="17992"/>
          <a:stretch/>
        </p:blipFill>
        <p:spPr>
          <a:xfrm>
            <a:off x="3790521" y="815066"/>
            <a:ext cx="2138504" cy="2772308"/>
          </a:xfrm>
          <a:prstGeom prst="rect">
            <a:avLst/>
          </a:prstGeom>
          <a:scene3d>
            <a:camera prst="perspectiveFront"/>
            <a:lightRig rig="threePt" dir="t"/>
          </a:scene3d>
        </p:spPr>
      </p:pic>
      <p:sp>
        <p:nvSpPr>
          <p:cNvPr id="5" name="TextBox 4"/>
          <p:cNvSpPr txBox="1"/>
          <p:nvPr/>
        </p:nvSpPr>
        <p:spPr>
          <a:xfrm>
            <a:off x="611560" y="189786"/>
            <a:ext cx="686797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/>
              <a:t>Мероприятия, посвященные писателям-юбилярам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00" b="24800"/>
          <a:stretch/>
        </p:blipFill>
        <p:spPr>
          <a:xfrm>
            <a:off x="3677028" y="3914604"/>
            <a:ext cx="2471079" cy="26291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51" b="27950"/>
          <a:stretch/>
        </p:blipFill>
        <p:spPr>
          <a:xfrm>
            <a:off x="142467" y="1556792"/>
            <a:ext cx="3451559" cy="3672408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  <p:pic>
        <p:nvPicPr>
          <p:cNvPr id="9" name="Picture 2" descr="https://www.pngjoy.com/pngm/262/5031385_open-book-logo-book-club-icon-transparent-pn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97222"/>
            <a:ext cx="1189884" cy="118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916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28" t="24189" r="2128" b="42553"/>
          <a:stretch/>
        </p:blipFill>
        <p:spPr>
          <a:xfrm>
            <a:off x="1349524" y="1556792"/>
            <a:ext cx="5538070" cy="3888432"/>
          </a:xfrm>
        </p:spPr>
      </p:pic>
      <p:sp>
        <p:nvSpPr>
          <p:cNvPr id="5" name="TextBox 4"/>
          <p:cNvSpPr txBox="1"/>
          <p:nvPr/>
        </p:nvSpPr>
        <p:spPr>
          <a:xfrm>
            <a:off x="1156274" y="334467"/>
            <a:ext cx="5924571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/>
              <a:t>АКЦИЯ «Читающая переменка»</a:t>
            </a:r>
            <a:endParaRPr lang="ru-RU" sz="3200" dirty="0"/>
          </a:p>
        </p:txBody>
      </p:sp>
      <p:pic>
        <p:nvPicPr>
          <p:cNvPr id="7" name="Picture 2" descr="https://www.pngjoy.com/pngm/262/5031385_open-book-logo-book-club-icon-transparent-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771" y="195134"/>
            <a:ext cx="1189884" cy="118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86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53" b="51135"/>
          <a:stretch/>
        </p:blipFill>
        <p:spPr>
          <a:xfrm>
            <a:off x="1835696" y="1722826"/>
            <a:ext cx="4942864" cy="2808312"/>
          </a:xfrm>
        </p:spPr>
      </p:pic>
      <p:sp>
        <p:nvSpPr>
          <p:cNvPr id="5" name="TextBox 4"/>
          <p:cNvSpPr txBox="1"/>
          <p:nvPr/>
        </p:nvSpPr>
        <p:spPr>
          <a:xfrm>
            <a:off x="2503196" y="397263"/>
            <a:ext cx="4137608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/>
              <a:t>«Читаем всей семьей»</a:t>
            </a:r>
            <a:endParaRPr lang="ru-RU" sz="3200" dirty="0"/>
          </a:p>
        </p:txBody>
      </p:sp>
      <p:pic>
        <p:nvPicPr>
          <p:cNvPr id="8" name="Picture 2" descr="https://www.pngjoy.com/pngm/262/5031385_open-book-logo-book-club-icon-transparent-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771" y="195134"/>
            <a:ext cx="1189884" cy="118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597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19" b="26745"/>
          <a:stretch/>
        </p:blipFill>
        <p:spPr>
          <a:xfrm>
            <a:off x="2195736" y="1412776"/>
            <a:ext cx="5080472" cy="4969713"/>
          </a:xfrm>
        </p:spPr>
      </p:pic>
      <p:sp>
        <p:nvSpPr>
          <p:cNvPr id="5" name="TextBox 4"/>
          <p:cNvSpPr txBox="1"/>
          <p:nvPr/>
        </p:nvSpPr>
        <p:spPr>
          <a:xfrm>
            <a:off x="1187624" y="443132"/>
            <a:ext cx="6316153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/>
              <a:t>АКЦИЯ «</a:t>
            </a:r>
            <a:r>
              <a:rPr lang="ru-RU" sz="3200" dirty="0" err="1" smtClean="0"/>
              <a:t>Селфи</a:t>
            </a:r>
            <a:r>
              <a:rPr lang="ru-RU" sz="3200" dirty="0" smtClean="0"/>
              <a:t> у книжной полки»</a:t>
            </a:r>
            <a:endParaRPr lang="ru-RU" sz="3200" dirty="0"/>
          </a:p>
        </p:txBody>
      </p:sp>
      <p:pic>
        <p:nvPicPr>
          <p:cNvPr id="6" name="Picture 2" descr="https://www.pngjoy.com/pngm/262/5031385_open-book-logo-book-club-icon-transparent-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570" y="231005"/>
            <a:ext cx="1189884" cy="118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756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29" b="33457"/>
          <a:stretch/>
        </p:blipFill>
        <p:spPr>
          <a:xfrm>
            <a:off x="179512" y="1027907"/>
            <a:ext cx="7464467" cy="5722527"/>
          </a:xfrm>
        </p:spPr>
      </p:pic>
      <p:pic>
        <p:nvPicPr>
          <p:cNvPr id="5" name="Picture 2" descr="https://www.pngjoy.com/pngm/262/5031385_open-book-logo-book-club-icon-transparent-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463" y="179852"/>
            <a:ext cx="1189884" cy="118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938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5" b="48259"/>
          <a:stretch/>
        </p:blipFill>
        <p:spPr>
          <a:xfrm>
            <a:off x="836129" y="1124744"/>
            <a:ext cx="6624736" cy="5554553"/>
          </a:xfrm>
        </p:spPr>
      </p:pic>
      <p:sp>
        <p:nvSpPr>
          <p:cNvPr id="5" name="TextBox 4"/>
          <p:cNvSpPr txBox="1"/>
          <p:nvPr/>
        </p:nvSpPr>
        <p:spPr>
          <a:xfrm>
            <a:off x="2674716" y="111741"/>
            <a:ext cx="3650551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/>
              <a:t>Библиотечный урок</a:t>
            </a:r>
            <a:endParaRPr lang="ru-RU" sz="3200" dirty="0"/>
          </a:p>
        </p:txBody>
      </p:sp>
      <p:pic>
        <p:nvPicPr>
          <p:cNvPr id="6" name="Picture 2" descr="https://www.pngjoy.com/pngm/262/5031385_open-book-logo-book-club-icon-transparent-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70072"/>
            <a:ext cx="1189884" cy="118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714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User\Desktop\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5656</TotalTime>
  <Words>43</Words>
  <Application>Microsoft Office PowerPoint</Application>
  <PresentationFormat>Экран (4:3)</PresentationFormat>
  <Paragraphs>11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 Реализация проекта «ЧИТАЮЩАЯ ШКОЛА» 2021-2022 учебный год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Департамент  научно-методологического сопровождения экспертизы и повышения квалификации экспертов</dc:title>
  <dc:creator>ПК-12</dc:creator>
  <cp:lastModifiedBy>RePack</cp:lastModifiedBy>
  <cp:revision>433</cp:revision>
  <cp:lastPrinted>2020-09-21T10:24:39Z</cp:lastPrinted>
  <dcterms:created xsi:type="dcterms:W3CDTF">2020-06-05T09:45:35Z</dcterms:created>
  <dcterms:modified xsi:type="dcterms:W3CDTF">2021-11-21T15:57:41Z</dcterms:modified>
</cp:coreProperties>
</file>