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6" r:id="rId7"/>
    <p:sldId id="265" r:id="rId8"/>
    <p:sldId id="264" r:id="rId9"/>
    <p:sldId id="263" r:id="rId10"/>
    <p:sldId id="261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38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624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4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4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30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076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45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04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96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11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3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5991F-C8B3-44AB-9A86-C6C52C09F353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DF89-EA38-4544-A993-421AED072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674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4" y="109182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60812" y="2564736"/>
            <a:ext cx="8666328" cy="2410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36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36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Психогимнастика</a:t>
            </a:r>
            <a:r>
              <a:rPr lang="ru-RU" sz="36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как метод сохранения и укрепления психологического здоровья детей в ДОУ»</a:t>
            </a:r>
            <a:endParaRPr lang="ru-RU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r>
              <a:rPr lang="ru-RU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980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19784" y="1120676"/>
            <a:ext cx="835243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«Тень»</a:t>
            </a:r>
            <a:endParaRPr lang="ru-RU" sz="2400" b="1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развитие внимания.</a:t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Взрослый идет через поле, ребенок – на два-три шага позади, он – его тень. Тень должна точно воспроизвести действия человека (сорвать цветок, наклонится за камушком и т.д.)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9864" y="629187"/>
            <a:ext cx="52522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Старший дошкольный возраст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66799" y="3429000"/>
            <a:ext cx="1049512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«Хочется спать»</a:t>
            </a:r>
            <a:endParaRPr lang="ru-RU" sz="2400" b="1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расслабление мышц.</a:t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Саша хочет встречать Новый год вместе с родителями. Ему разрешили, но чем ближе к полуночи, тем сильнее хочется спать. Мальчик долго боролся со сном, и наконец уснул. Выразительные движения: зевание, верхние веки опущенные, брови поднятые, голова склоняется к низу, руки опущенные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968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65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003634" y="629187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20685145">
            <a:off x="3193576" y="2371229"/>
            <a:ext cx="625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  <a:latin typeface="Arial" panose="020B0604020202020204" pitchFamily="34" charset="0"/>
              </a:rPr>
              <a:t>С</a:t>
            </a:r>
            <a:r>
              <a:rPr lang="ru-RU" sz="40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пасибо за внимание!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57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83141" y="2224585"/>
            <a:ext cx="964896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50"/>
              </a:spcAft>
            </a:pP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Термин «</a:t>
            </a:r>
            <a:r>
              <a:rPr lang="ru-RU" sz="3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психогимнастика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появился в 1970-х гг. благодаря  чешскому психологу Г.  </a:t>
            </a:r>
            <a:r>
              <a:rPr lang="ru-RU" sz="3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Юновой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которая разработала  систему приемов на основе </a:t>
            </a:r>
            <a:r>
              <a:rPr lang="ru-RU" sz="3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психодрамы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где речь шла о  невербальных упражнениях.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403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955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12376" y="1659285"/>
            <a:ext cx="957617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8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Психогимнастика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– </a:t>
            </a:r>
            <a:r>
              <a:rPr lang="ru-RU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 курс специальных занятий (этюдов, упражнений и игр), направленных на развитие и коррекцию различных сторон психики ребенка (как ее познавательной, так и эмоционально-личностной сферы).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Психогимнастика</a:t>
            </a:r>
            <a:r>
              <a:rPr lang="ru-RU" sz="28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примыкает к психолого-педагогическим и психотерапевтическим методикам, общей задачей которых является сохранение психического здоровья и предупреждение эмоциональных расстройств у детей.</a:t>
            </a:r>
            <a:endParaRPr lang="ru-RU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755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41696" y="1792654"/>
            <a:ext cx="10536071" cy="4072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Известный психиатр Б. Д. </a:t>
            </a:r>
            <a:r>
              <a:rPr lang="ru-RU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Карвасарский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«Психотерапевтической энциклопедии» дает следующее определение </a:t>
            </a:r>
            <a:r>
              <a:rPr lang="ru-RU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психогимнастике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ru-RU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28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Психогимнастика</a:t>
            </a:r>
            <a:r>
              <a:rPr lang="ru-RU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  </a:t>
            </a:r>
            <a:r>
              <a:rPr lang="ru-RU" sz="28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невербальных методов групповой психотерапии, в основе которого лежит использование двигательной экспрессии в качестве главного средства коммуникации в группе. То есть ее смысл заключается в выражении переживаний, проблем, эмоций посредством движений, мимики и жестов</a:t>
            </a:r>
            <a:r>
              <a:rPr lang="ru-RU" sz="28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46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11270" y="1163341"/>
            <a:ext cx="8484359" cy="351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8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достоинства </a:t>
            </a:r>
            <a:r>
              <a:rPr lang="ru-RU" sz="2800" b="1" u="sn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психогимнастики</a:t>
            </a:r>
            <a:r>
              <a:rPr lang="ru-RU" sz="28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игровой характер упражнений (опора на ведущую деятельность детей дошкольного возраста);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сохранение эмоционального благополучия детей;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опора на воображение;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возможность использовать групповые формы работы.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39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15236" y="1459642"/>
            <a:ext cx="9303223" cy="4483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8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 </a:t>
            </a:r>
            <a:r>
              <a:rPr lang="ru-RU" sz="2800" b="1" u="sng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психогимнастики</a:t>
            </a:r>
            <a:r>
              <a:rPr lang="ru-RU" sz="28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опора на естественные механизмы в развитии ребенка;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преодоление барьеров в общении, понимании себя и других;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снятие психического напряжения и сохранение эмоционального благополучия ребенка;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возможности для самовыражения;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словесного языка чувств (называние эмоций ведет к эмоциональному осознанию ребенком себя).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93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29385" y="461951"/>
            <a:ext cx="9207690" cy="5221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Проводя с детьми игры, игровые упражнения, занятия, необходимо соблюдать ряд принципов:</a:t>
            </a: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относиться к детям, к их потребностям уважительно и доброжелательно;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каждого ребенка принимать таким, какой он есть;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допускать упреков и порицаний за неуспех;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занятия проходят в игровой, занимательной форме, чтобы вызывать у детей живой интерес;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давать положительную эмоциональную оценку любому достижению ребенка;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развивать у детей способность к самостоятельной оценке своей работы;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создавать на занятиях чувство безопасности и дозволенности в системе отношений, благодаря чему они могут свободно исследовать и выражать свое «я»;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постепенность </a:t>
            </a:r>
            <a:r>
              <a:rPr lang="ru-RU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развивающе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-коррекционного процесса, не предпринимается попыток его ускорить. У каждого ребенка свой срок и свой час постижения.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65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68991" y="1377736"/>
            <a:ext cx="105360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Зайчики и слоники"</a:t>
            </a:r>
            <a:br>
              <a:rPr lang="ru-RU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игры: дает возможность ребенку ощутить себя сильным, смелым, повышает самооценку.</a:t>
            </a:r>
            <a:b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Сначала предложите ребенку быть несмелым зайчиком. Спросите, что делает зайчик, когда ощущает опасность? Дрожит. Покажите это. Пригибает ушки, старается быть меньше, стать незаметнее, лапки и хвостик трясутся. Пусть ребенок повторяет. Попросите показать, что чувствует зайчик, когда слышит шаги человека. Скажите, что убегает. Пусть ребенок убежит в другую сторону комнаты. А что делают зайчики, когда слышат волка? Пусть убегает в другую комнату</a:t>
            </a:r>
            <a:b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теперь мы будет слониками. Сильными, смелыми. Покажите, чтобы ребенок повторил, как бесстрашно, свободно ходят слоны. Что слоны делают, когда видят человека. Бояться? Нет. Они дружат с человеком и спокойно идут дальше. Покажите это вместе. Что делают слоны, когда видят тигра. Не боятся. Показывайте с ребенком смелого слона.</a:t>
            </a:r>
            <a:b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обсудите с ребенком, кем ему понравилось быть больше всего.</a:t>
            </a:r>
            <a:b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473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60311" y="982176"/>
            <a:ext cx="962167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«Тише!»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развитие волевой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саморегуляции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Мышонок хочет пройти по тропинке, на которой лежит кот. Он, то идет на пальчиках, то останавливается и, приложив указательный пальчик к губам, показывает: «Тише!», брови при этом должны подниматься к верху.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«Ласковый котенок»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выражение удовольствия, радости.</a:t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Ребенок представляет у себя на руках котенка, который ластится, мурлычет. А потом сам становится этим котенком и подставляет голову взрослому, чтобы тот его погладил, 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приласкал.</a:t>
            </a:r>
          </a:p>
          <a:p>
            <a:pPr algn="ctr">
              <a:spcAft>
                <a:spcPts val="75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524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282</Words>
  <Application>Microsoft Office PowerPoint</Application>
  <PresentationFormat>Широкоэкранный</PresentationFormat>
  <Paragraphs>39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Айгерим</dc:creator>
  <cp:lastModifiedBy>Айгерим</cp:lastModifiedBy>
  <cp:revision>6</cp:revision>
  <dcterms:created xsi:type="dcterms:W3CDTF">2021-11-10T12:01:22Z</dcterms:created>
  <dcterms:modified xsi:type="dcterms:W3CDTF">2021-11-10T13:48:11Z</dcterms:modified>
</cp:coreProperties>
</file>