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61" r:id="rId4"/>
    <p:sldId id="262" r:id="rId5"/>
    <p:sldId id="259" r:id="rId6"/>
    <p:sldId id="263" r:id="rId7"/>
    <p:sldId id="264" r:id="rId8"/>
    <p:sldId id="265" r:id="rId9"/>
    <p:sldId id="266" r:id="rId10"/>
    <p:sldId id="268" r:id="rId11"/>
    <p:sldId id="269" r:id="rId12"/>
    <p:sldId id="267" r:id="rId13"/>
    <p:sldId id="270" r:id="rId14"/>
    <p:sldId id="274" r:id="rId15"/>
    <p:sldId id="273" r:id="rId16"/>
    <p:sldId id="272" r:id="rId17"/>
    <p:sldId id="271" r:id="rId18"/>
    <p:sldId id="275" r:id="rId19"/>
    <p:sldId id="276" r:id="rId20"/>
    <p:sldId id="277" r:id="rId21"/>
    <p:sldId id="278" r:id="rId22"/>
    <p:sldId id="279" r:id="rId23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-1362" y="-7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FFF65-6BC8-497A-A243-26CB44C54665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85AF-A408-49E6-95C0-DFC55DB91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436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FFF65-6BC8-497A-A243-26CB44C54665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85AF-A408-49E6-95C0-DFC55DB91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213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FFF65-6BC8-497A-A243-26CB44C54665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85AF-A408-49E6-95C0-DFC55DB91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040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FFF65-6BC8-497A-A243-26CB44C54665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85AF-A408-49E6-95C0-DFC55DB91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123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FFF65-6BC8-497A-A243-26CB44C54665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85AF-A408-49E6-95C0-DFC55DB91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149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FFF65-6BC8-497A-A243-26CB44C54665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85AF-A408-49E6-95C0-DFC55DB91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676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FFF65-6BC8-497A-A243-26CB44C54665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85AF-A408-49E6-95C0-DFC55DB91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721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FFF65-6BC8-497A-A243-26CB44C54665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85AF-A408-49E6-95C0-DFC55DB91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450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FFF65-6BC8-497A-A243-26CB44C54665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85AF-A408-49E6-95C0-DFC55DB91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990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FFF65-6BC8-497A-A243-26CB44C54665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85AF-A408-49E6-95C0-DFC55DB91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284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FFF65-6BC8-497A-A243-26CB44C54665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85AF-A408-49E6-95C0-DFC55DB91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387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FFF65-6BC8-497A-A243-26CB44C54665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185AF-A408-49E6-95C0-DFC55DB91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53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upk2@bk.r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46" y="266899"/>
            <a:ext cx="2659182" cy="26591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8658" y="4000501"/>
            <a:ext cx="3607558" cy="1959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733" dirty="0"/>
              <a:t>КГУ «УЧЕБНО-ПРОИЗВОДСТВЕННЫЙ КОМБИНАТ ГОРОДА ПАВЛОДАРА»</a:t>
            </a:r>
          </a:p>
          <a:p>
            <a:pPr algn="r"/>
            <a:r>
              <a:rPr lang="ru-RU" sz="1733" dirty="0"/>
              <a:t>г. Павлодар, ул. Лермонтова, 50</a:t>
            </a:r>
          </a:p>
          <a:p>
            <a:pPr algn="r"/>
            <a:r>
              <a:rPr lang="ru-RU" sz="1733" dirty="0"/>
              <a:t>Тел 20-20-80</a:t>
            </a:r>
          </a:p>
          <a:p>
            <a:pPr algn="r"/>
            <a:r>
              <a:rPr lang="ru-RU" sz="1733" dirty="0"/>
              <a:t>e-</a:t>
            </a:r>
            <a:r>
              <a:rPr lang="ru-RU" sz="1733" dirty="0" err="1"/>
              <a:t>mail</a:t>
            </a:r>
            <a:r>
              <a:rPr lang="ru-RU" sz="1733" dirty="0"/>
              <a:t>: </a:t>
            </a:r>
            <a:r>
              <a:rPr lang="ru-RU" sz="1733" dirty="0">
                <a:hlinkClick r:id="rId3"/>
              </a:rPr>
              <a:t>upk2@</a:t>
            </a:r>
            <a:r>
              <a:rPr lang="en-US" sz="1733" dirty="0" err="1">
                <a:hlinkClick r:id="rId3"/>
              </a:rPr>
              <a:t>bk</a:t>
            </a:r>
            <a:r>
              <a:rPr lang="ru-RU" sz="1733" dirty="0">
                <a:hlinkClick r:id="rId3"/>
              </a:rPr>
              <a:t>.</a:t>
            </a:r>
            <a:r>
              <a:rPr lang="en-US" sz="1733" dirty="0" err="1" smtClean="0">
                <a:hlinkClick r:id="rId3"/>
              </a:rPr>
              <a:t>ru</a:t>
            </a:r>
            <a:endParaRPr lang="ru-RU" sz="1733" dirty="0" smtClean="0"/>
          </a:p>
          <a:p>
            <a:pPr algn="r"/>
            <a:r>
              <a:rPr lang="ru-RU" sz="1733" dirty="0" smtClean="0"/>
              <a:t>Сайт:</a:t>
            </a:r>
            <a:r>
              <a:rPr lang="ru-RU" sz="1733" dirty="0"/>
              <a:t> </a:t>
            </a:r>
            <a:r>
              <a:rPr lang="en-US" sz="1733" dirty="0" smtClean="0"/>
              <a:t>goo.gov.kz/index/</a:t>
            </a:r>
            <a:r>
              <a:rPr lang="en-US" sz="1733" dirty="0" err="1" smtClean="0"/>
              <a:t>fromorg</a:t>
            </a:r>
            <a:r>
              <a:rPr lang="en-US" sz="1733" dirty="0" smtClean="0"/>
              <a:t>/120</a:t>
            </a:r>
            <a:r>
              <a:rPr lang="ru-RU" sz="1733" dirty="0" smtClean="0"/>
              <a:t>  </a:t>
            </a:r>
            <a:endParaRPr lang="ru-RU" sz="1733" dirty="0"/>
          </a:p>
          <a:p>
            <a:pPr algn="r"/>
            <a:r>
              <a:rPr lang="ru-RU" sz="1733" dirty="0" err="1"/>
              <a:t>upk.pavlodar</a:t>
            </a:r>
            <a:endParaRPr lang="ru-RU" sz="1733" dirty="0"/>
          </a:p>
        </p:txBody>
      </p:sp>
      <p:pic>
        <p:nvPicPr>
          <p:cNvPr id="1032" name="Picture 8" descr="Файл:Instagram icon.png — Википед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007" y="5708948"/>
            <a:ext cx="250615" cy="25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2071" y="24179"/>
            <a:ext cx="4773929" cy="680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1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7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4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5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1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7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1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8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8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 Викторовна\Dropbox\Мой ПК (DESKTOP-CB1JC3A)\Desktop\АТЛАС\Атлас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74" y="-25586"/>
            <a:ext cx="9729926" cy="688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49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9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3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1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4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5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3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3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8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5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9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372</TotalTime>
  <Words>28</Words>
  <Application>Microsoft Office PowerPoint</Application>
  <PresentationFormat>Лист A4 (210x297 мм)</PresentationFormat>
  <Paragraphs>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Ирина Викторовна</cp:lastModifiedBy>
  <cp:revision>63</cp:revision>
  <cp:lastPrinted>2021-12-14T04:17:14Z</cp:lastPrinted>
  <dcterms:created xsi:type="dcterms:W3CDTF">2021-11-01T11:35:34Z</dcterms:created>
  <dcterms:modified xsi:type="dcterms:W3CDTF">2022-01-24T04:38:12Z</dcterms:modified>
</cp:coreProperties>
</file>