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82477-95FE-40F0-8617-971E6F22D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C6FB58-1BB3-47E3-B22C-4F2A2D5E8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A9F04-9E71-4CC7-B101-90812EDA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03233D-861A-47C7-AA00-9AD93EBD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03BE-586A-415A-9219-A298436E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7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577B0-078F-49A2-8048-2DF80F2B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417FB8-5AC6-4B4B-9D7A-DB1B7CD7D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DF9DAC-E374-4280-99D4-D360F36B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DD0818-F96B-424A-822A-896D4739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BFB94D-C2ED-42DC-A1D3-1AD8CD53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8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35A355-CEE0-4B7F-AD86-14028B262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4415BD-B0AA-43F2-A7CE-95C80D40D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55CBF0-0BAB-4FDD-A1A3-58F5A262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924D6-C24A-4262-970F-7EA0F628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FCF66D-9B5D-4037-AF7A-AD4E8244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3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7D77C-F738-42BD-A095-F249C3F2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80DCCE-64CA-4757-B2F5-7F3A3346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CF594C-7CCD-4108-B1DD-46CD1FF2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44D86-67FC-4FD5-88CA-D9BAA1B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05441-787D-460A-86FB-EAC87783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13745-B8D3-47FF-A501-BF3B5782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A35614-1CF6-48E9-AB5C-134A8C30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40DAF-4A24-46DE-971E-69658FE1C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8AE567-FAAD-4F2F-8400-E9873A292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F14D5-8765-4BE6-9539-20A77C8C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0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57854-0059-4709-BD9C-567E6158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B5B55-E45F-4A97-965F-E1D27FFD1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1C6B24-C62A-474D-A6CF-22D2B7D91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96A497-13A4-4E33-BA2A-E9375DA6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BD9BA6-713E-471A-91FA-9892D5D3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3348A-BDFE-4C34-9131-088DBE78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37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31E65-CBAB-409D-A906-EE8F9981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9861F1-5BBD-433E-8889-39727C1DF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8CDA28-41FA-43C3-B63C-AD5DF9496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4F5D77-9D99-474F-B81F-35648F547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0CDACC-F5E6-44E4-8541-B56A96B28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88C375-B863-4675-81BB-809FD8502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0DCAB5-1E8B-42E4-BCA6-2FA5CED4F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A3ACBA-AED7-40F3-913E-9B57FE70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3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5C7E0-BDAA-4E11-96F0-A0AAAC5BD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D00350-78B4-46DA-841D-38E0009E9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42B86F-B6CA-4A8A-B0C5-02828446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222792E-17C1-432F-A18C-1C74509FD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7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97FCB7-B4E8-4691-ADE4-DA154892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AB2123-1BB6-4E96-B0C0-EA48CF43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FB28CD-9D79-49A6-BCBB-CDDEF39C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1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F124D-545A-467B-B09D-E6FB4C4C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E01B-2133-439E-86C1-5D08393D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28E694-F0D6-4353-944C-4773B7F6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5D4134-479F-4ACF-8072-B1C70311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B84310-23A2-43A9-A839-BFCD4AD8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6BE780-CB29-487E-B08D-BECB9C7B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5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58363-3348-45EF-AAB7-B1D4B159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522810-490C-4FE8-B903-8228EF813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B90B03-1163-46DC-9A5E-18878E87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579FDE-802A-4ACF-B65F-C559B9923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64EC3F-B476-4170-9D26-7AA4DF2F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5EDF73-EA43-47B0-87C0-B35D6082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A0784-6862-40E3-9BAF-202419D68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353B1-35E9-4E9D-A10E-538638D24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F0D57-6D51-4EE2-8FC2-0AA3345168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FA3E91-76D6-4B70-9262-43837150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F93A60-2CEA-46DA-B7D1-D0F2C4674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2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459619-3E9E-41B8-9D95-CB28FFFE6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7C5034-A77E-4C5B-ACCA-6D745A200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57493" cy="676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6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AC2E75-7DA7-4E44-999C-8ABC267D5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9913"/>
            <a:ext cx="12383603" cy="689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1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30D71A-29EE-43E5-A864-53CDC9A19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15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1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D70F16-B7E0-47A2-A82E-60A358B75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01979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CD1127-8A5A-4D79-B0F8-0ACB7492EE73}"/>
              </a:ext>
            </a:extLst>
          </p:cNvPr>
          <p:cNvSpPr/>
          <p:nvPr/>
        </p:nvSpPr>
        <p:spPr>
          <a:xfrm>
            <a:off x="3048000" y="2967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лгоритм</a:t>
            </a:r>
            <a:r>
              <a:rPr lang="ru-RU" dirty="0"/>
              <a:t> действий сотрудников при возникновении ЧС техногенного характера и угрозы совершения акта терроризма </a:t>
            </a:r>
          </a:p>
        </p:txBody>
      </p:sp>
    </p:spTree>
    <p:extLst>
      <p:ext uri="{BB962C8B-B14F-4D97-AF65-F5344CB8AC3E}">
        <p14:creationId xmlns:p14="http://schemas.microsoft.com/office/powerpoint/2010/main" val="198824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0FE727-2929-4D9E-A0AE-87FAEF481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3414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3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</Words>
  <Application>Microsoft Office PowerPoint</Application>
  <PresentationFormat>Широкоэкранный</PresentationFormat>
  <Paragraphs>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2022-02-07T10:02:38Z</dcterms:created>
  <dcterms:modified xsi:type="dcterms:W3CDTF">2022-02-07T10:07:08Z</dcterms:modified>
</cp:coreProperties>
</file>