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82477-95FE-40F0-8617-971E6F22D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C6FB58-1BB3-47E3-B22C-4F2A2D5E8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5A9F04-9E71-4CC7-B101-90812EDA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03233D-861A-47C7-AA00-9AD93EBD4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D803BE-586A-415A-9219-A298436E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17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E577B0-078F-49A2-8048-2DF80F2BC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417FB8-5AC6-4B4B-9D7A-DB1B7CD7D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DF9DAC-E374-4280-99D4-D360F36B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DD0818-F96B-424A-822A-896D47394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BFB94D-C2ED-42DC-A1D3-1AD8CD53A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68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635A355-CEE0-4B7F-AD86-14028B262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4415BD-B0AA-43F2-A7CE-95C80D40D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55CBF0-0BAB-4FDD-A1A3-58F5A2621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7924D6-C24A-4262-970F-7EA0F6280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FCF66D-9B5D-4037-AF7A-AD4E8244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43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D7D77C-F738-42BD-A095-F249C3F2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80DCCE-64CA-4757-B2F5-7F3A33468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CF594C-7CCD-4108-B1DD-46CD1FF24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A44D86-67FC-4FD5-88CA-D9BAA1BD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D05441-787D-460A-86FB-EAC87783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0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13745-B8D3-47FF-A501-BF3B57829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A35614-1CF6-48E9-AB5C-134A8C306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C40DAF-4A24-46DE-971E-69658FE1C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8AE567-FAAD-4F2F-8400-E9873A292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6F14D5-8765-4BE6-9539-20A77C8CF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201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57854-0059-4709-BD9C-567E61588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5B5B55-E45F-4A97-965F-E1D27FFD1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1C6B24-C62A-474D-A6CF-22D2B7D91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96A497-13A4-4E33-BA2A-E9375DA67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BD9BA6-713E-471A-91FA-9892D5D3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3348A-BDFE-4C34-9131-088DBE78D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37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231E65-CBAB-409D-A906-EE8F9981B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9861F1-5BBD-433E-8889-39727C1DF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8CDA28-41FA-43C3-B63C-AD5DF9496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44F5D77-9D99-474F-B81F-35648F547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0CDACC-F5E6-44E4-8541-B56A96B28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88C375-B863-4675-81BB-809FD8502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0DCAB5-1E8B-42E4-BCA6-2FA5CED4F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0A3ACBA-AED7-40F3-913E-9B57FE70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3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05C7E0-BDAA-4E11-96F0-A0AAAC5B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D00350-78B4-46DA-841D-38E0009E9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842B86F-B6CA-4A8A-B0C5-02828446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222792E-17C1-432F-A18C-1C74509FD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37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597FCB7-B4E8-4691-ADE4-DA154892D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AB2123-1BB6-4E96-B0C0-EA48CF433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FB28CD-9D79-49A6-BCBB-CDDEF39C7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1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F124D-545A-467B-B09D-E6FB4C4C6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81E01B-2133-439E-86C1-5D08393D5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28E694-F0D6-4353-944C-4773B7F6E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5D4134-479F-4ACF-8072-B1C70311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B84310-23A2-43A9-A839-BFCD4AD81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6BE780-CB29-487E-B08D-BECB9C7B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256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58363-3348-45EF-AAB7-B1D4B1591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9522810-490C-4FE8-B903-8228EF8134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B90B03-1163-46DC-9A5E-18878E87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579FDE-802A-4ACF-B65F-C559B9923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64EC3F-B476-4170-9D26-7AA4DF2F7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5EDF73-EA43-47B0-87C0-B35D6082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00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A0784-6862-40E3-9BAF-202419D6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C353B1-35E9-4E9D-A10E-538638D24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7F0D57-6D51-4EE2-8FC2-0AA334516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FA3E91-76D6-4B70-9262-43837150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F93A60-2CEA-46DA-B7D1-D0F2C4674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82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1028A77-6ABB-44D1-B051-FB4E5F93B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014"/>
            <a:ext cx="12232675" cy="672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8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06FCC3-F84E-46D3-A94D-492DDE86E8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488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947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3298F6F-EFA9-4881-940C-481951106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71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74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215F640-3A13-499A-8D41-CBFDEC1EDB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" y="52431"/>
            <a:ext cx="12182797" cy="675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04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18DDB3-F38F-42DA-8238-B32DEB1CC1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4344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27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912B8BA-A732-45AD-8D01-AEB9B3FD50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0279"/>
            <a:ext cx="12158890" cy="687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996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2022-02-07T10:02:38Z</dcterms:created>
  <dcterms:modified xsi:type="dcterms:W3CDTF">2022-02-07T10:18:03Z</dcterms:modified>
</cp:coreProperties>
</file>