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1" r:id="rId5"/>
  </p:sldMasterIdLst>
  <p:notesMasterIdLst>
    <p:notesMasterId r:id="rId24"/>
  </p:notesMasterIdLst>
  <p:sldIdLst>
    <p:sldId id="1111" r:id="rId6"/>
    <p:sldId id="1095" r:id="rId7"/>
    <p:sldId id="1107" r:id="rId8"/>
    <p:sldId id="534" r:id="rId9"/>
    <p:sldId id="1086" r:id="rId10"/>
    <p:sldId id="1094" r:id="rId11"/>
    <p:sldId id="1102" r:id="rId12"/>
    <p:sldId id="1100" r:id="rId13"/>
    <p:sldId id="1113" r:id="rId14"/>
    <p:sldId id="277" r:id="rId15"/>
    <p:sldId id="371" r:id="rId16"/>
    <p:sldId id="315" r:id="rId17"/>
    <p:sldId id="319" r:id="rId18"/>
    <p:sldId id="317" r:id="rId19"/>
    <p:sldId id="330" r:id="rId20"/>
    <p:sldId id="349" r:id="rId21"/>
    <p:sldId id="366" r:id="rId22"/>
    <p:sldId id="109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87B20-FAFE-4AA5-BA30-AD72DC66E994}" vWet="6" dt="2022-02-25T03:46:42.129"/>
    <p1510:client id="{B423FACE-7D1A-41A9-80C3-E47C1ADE7303}" v="140" dt="2022-02-25T06:26:04.937"/>
    <p1510:client id="{B6CD15D5-6DD9-4DB0-9275-07D12B6E15BC}" v="4269" dt="2022-02-24T13:36:39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em Zhulbarisova" userId="6a3af4fa-9898-40b3-8622-c79f18e82fa6" providerId="ADAL" clId="{B6CD15D5-6DD9-4DB0-9275-07D12B6E15BC}"/>
    <pc:docChg chg="undo custSel addSld delSld modSld sldOrd">
      <pc:chgData name="Asem Zhulbarisova" userId="6a3af4fa-9898-40b3-8622-c79f18e82fa6" providerId="ADAL" clId="{B6CD15D5-6DD9-4DB0-9275-07D12B6E15BC}" dt="2022-02-24T13:36:44.485" v="6441" actId="1076"/>
      <pc:docMkLst>
        <pc:docMk/>
      </pc:docMkLst>
      <pc:sldChg chg="modSp mod">
        <pc:chgData name="Asem Zhulbarisova" userId="6a3af4fa-9898-40b3-8622-c79f18e82fa6" providerId="ADAL" clId="{B6CD15D5-6DD9-4DB0-9275-07D12B6E15BC}" dt="2022-02-22T09:45:24.500" v="45" actId="255"/>
        <pc:sldMkLst>
          <pc:docMk/>
          <pc:sldMk cId="0" sldId="256"/>
        </pc:sldMkLst>
        <pc:spChg chg="mod">
          <ac:chgData name="Asem Zhulbarisova" userId="6a3af4fa-9898-40b3-8622-c79f18e82fa6" providerId="ADAL" clId="{B6CD15D5-6DD9-4DB0-9275-07D12B6E15BC}" dt="2022-02-22T09:38:24.529" v="1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09:45:24.500" v="45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09:44:41.066" v="30" actId="16037"/>
          <ac:spMkLst>
            <pc:docMk/>
            <pc:sldMk cId="0" sldId="256"/>
            <ac:spMk id="4" creationId="{00000000-0000-0000-0000-000000000000}"/>
          </ac:spMkLst>
        </pc:spChg>
        <pc:picChg chg="mod">
          <ac:chgData name="Asem Zhulbarisova" userId="6a3af4fa-9898-40b3-8622-c79f18e82fa6" providerId="ADAL" clId="{B6CD15D5-6DD9-4DB0-9275-07D12B6E15BC}" dt="2022-02-22T09:35:54.399" v="1" actId="1076"/>
          <ac:picMkLst>
            <pc:docMk/>
            <pc:sldMk cId="0" sldId="256"/>
            <ac:picMk id="11" creationId="{00000000-0000-0000-0000-000000000000}"/>
          </ac:picMkLst>
        </pc:picChg>
      </pc:sldChg>
      <pc:sldChg chg="addSp delSp modSp mod">
        <pc:chgData name="Asem Zhulbarisova" userId="6a3af4fa-9898-40b3-8622-c79f18e82fa6" providerId="ADAL" clId="{B6CD15D5-6DD9-4DB0-9275-07D12B6E15BC}" dt="2022-02-24T13:35:12.350" v="6405" actId="12"/>
        <pc:sldMkLst>
          <pc:docMk/>
          <pc:sldMk cId="0" sldId="266"/>
        </pc:sldMkLst>
        <pc:spChg chg="mod">
          <ac:chgData name="Asem Zhulbarisova" userId="6a3af4fa-9898-40b3-8622-c79f18e82fa6" providerId="ADAL" clId="{B6CD15D5-6DD9-4DB0-9275-07D12B6E15BC}" dt="2022-02-24T13:34:56.009" v="6404"/>
          <ac:spMkLst>
            <pc:docMk/>
            <pc:sldMk cId="0" sldId="266"/>
            <ac:spMk id="14" creationId="{6626543C-8FA8-4797-B4B0-BE19697B21F9}"/>
          </ac:spMkLst>
        </pc:spChg>
        <pc:graphicFrameChg chg="add del modGraphic">
          <ac:chgData name="Asem Zhulbarisova" userId="6a3af4fa-9898-40b3-8622-c79f18e82fa6" providerId="ADAL" clId="{B6CD15D5-6DD9-4DB0-9275-07D12B6E15BC}" dt="2022-02-24T03:19:57.385" v="5855" actId="27309"/>
          <ac:graphicFrameMkLst>
            <pc:docMk/>
            <pc:sldMk cId="0" sldId="266"/>
            <ac:graphicFrameMk id="3" creationId="{0966021E-86B6-4896-A8FA-9A7098C49C3A}"/>
          </ac:graphicFrameMkLst>
        </pc:graphicFrameChg>
        <pc:graphicFrameChg chg="mod modGraphic">
          <ac:chgData name="Asem Zhulbarisova" userId="6a3af4fa-9898-40b3-8622-c79f18e82fa6" providerId="ADAL" clId="{B6CD15D5-6DD9-4DB0-9275-07D12B6E15BC}" dt="2022-02-24T13:35:12.350" v="6405" actId="12"/>
          <ac:graphicFrameMkLst>
            <pc:docMk/>
            <pc:sldMk cId="0" sldId="266"/>
            <ac:graphicFrameMk id="6" creationId="{2699D017-28AC-437C-AA30-277F54B0BE65}"/>
          </ac:graphicFrameMkLst>
        </pc:graphicFrameChg>
      </pc:sldChg>
      <pc:sldChg chg="addSp modSp del mod">
        <pc:chgData name="Asem Zhulbarisova" userId="6a3af4fa-9898-40b3-8622-c79f18e82fa6" providerId="ADAL" clId="{B6CD15D5-6DD9-4DB0-9275-07D12B6E15BC}" dt="2022-02-24T13:34:45.428" v="6403" actId="2696"/>
        <pc:sldMkLst>
          <pc:docMk/>
          <pc:sldMk cId="0" sldId="267"/>
        </pc:sldMkLst>
        <pc:spChg chg="mod">
          <ac:chgData name="Asem Zhulbarisova" userId="6a3af4fa-9898-40b3-8622-c79f18e82fa6" providerId="ADAL" clId="{B6CD15D5-6DD9-4DB0-9275-07D12B6E15BC}" dt="2022-02-23T06:45:48.473" v="1947" actId="14100"/>
          <ac:spMkLst>
            <pc:docMk/>
            <pc:sldMk cId="0" sldId="267"/>
            <ac:spMk id="3" creationId="{00000000-0000-0000-0000-000000000000}"/>
          </ac:spMkLst>
        </pc:spChg>
        <pc:graphicFrameChg chg="mod modGraphic">
          <ac:chgData name="Asem Zhulbarisova" userId="6a3af4fa-9898-40b3-8622-c79f18e82fa6" providerId="ADAL" clId="{B6CD15D5-6DD9-4DB0-9275-07D12B6E15BC}" dt="2022-02-23T08:16:16.398" v="2193" actId="20577"/>
          <ac:graphicFrameMkLst>
            <pc:docMk/>
            <pc:sldMk cId="0" sldId="267"/>
            <ac:graphicFrameMk id="5" creationId="{00000000-0000-0000-0000-000000000000}"/>
          </ac:graphicFrameMkLst>
        </pc:graphicFrameChg>
        <pc:picChg chg="add mod">
          <ac:chgData name="Asem Zhulbarisova" userId="6a3af4fa-9898-40b3-8622-c79f18e82fa6" providerId="ADAL" clId="{B6CD15D5-6DD9-4DB0-9275-07D12B6E15BC}" dt="2022-02-23T06:44:58.875" v="1936" actId="2711"/>
          <ac:picMkLst>
            <pc:docMk/>
            <pc:sldMk cId="0" sldId="267"/>
            <ac:picMk id="4" creationId="{6A18C70F-4307-4E8B-8DD1-215EFB3438CC}"/>
          </ac:picMkLst>
        </pc:picChg>
      </pc:sldChg>
      <pc:sldChg chg="modSp add del mod">
        <pc:chgData name="Asem Zhulbarisova" userId="6a3af4fa-9898-40b3-8622-c79f18e82fa6" providerId="ADAL" clId="{B6CD15D5-6DD9-4DB0-9275-07D12B6E15BC}" dt="2022-02-22T12:51:39.736" v="1608" actId="2696"/>
        <pc:sldMkLst>
          <pc:docMk/>
          <pc:sldMk cId="0" sldId="274"/>
        </pc:sldMkLst>
        <pc:graphicFrameChg chg="modGraphic">
          <ac:chgData name="Asem Zhulbarisova" userId="6a3af4fa-9898-40b3-8622-c79f18e82fa6" providerId="ADAL" clId="{B6CD15D5-6DD9-4DB0-9275-07D12B6E15BC}" dt="2022-02-22T12:51:04.981" v="1597" actId="20577"/>
          <ac:graphicFrameMkLst>
            <pc:docMk/>
            <pc:sldMk cId="0" sldId="274"/>
            <ac:graphicFrameMk id="55" creationId="{1780A5E2-2FF4-4248-840E-A8D9A71BC329}"/>
          </ac:graphicFrameMkLst>
        </pc:graphicFrameChg>
      </pc:sldChg>
      <pc:sldChg chg="modSp add mod">
        <pc:chgData name="Asem Zhulbarisova" userId="6a3af4fa-9898-40b3-8622-c79f18e82fa6" providerId="ADAL" clId="{B6CD15D5-6DD9-4DB0-9275-07D12B6E15BC}" dt="2022-02-24T13:05:53.110" v="6227" actId="20577"/>
        <pc:sldMkLst>
          <pc:docMk/>
          <pc:sldMk cId="0" sldId="277"/>
        </pc:sldMkLst>
        <pc:spChg chg="mod">
          <ac:chgData name="Asem Zhulbarisova" userId="6a3af4fa-9898-40b3-8622-c79f18e82fa6" providerId="ADAL" clId="{B6CD15D5-6DD9-4DB0-9275-07D12B6E15BC}" dt="2022-02-24T13:05:53.110" v="6227" actId="20577"/>
          <ac:spMkLst>
            <pc:docMk/>
            <pc:sldMk cId="0" sldId="277"/>
            <ac:spMk id="6" creationId="{00000000-0000-0000-0000-000000000000}"/>
          </ac:spMkLst>
        </pc:spChg>
      </pc:sldChg>
      <pc:sldChg chg="addSp delSp modSp mod">
        <pc:chgData name="Asem Zhulbarisova" userId="6a3af4fa-9898-40b3-8622-c79f18e82fa6" providerId="ADAL" clId="{B6CD15D5-6DD9-4DB0-9275-07D12B6E15BC}" dt="2022-02-24T13:36:44.485" v="6441" actId="1076"/>
        <pc:sldMkLst>
          <pc:docMk/>
          <pc:sldMk cId="0" sldId="280"/>
        </pc:sldMkLst>
        <pc:spChg chg="mod">
          <ac:chgData name="Asem Zhulbarisova" userId="6a3af4fa-9898-40b3-8622-c79f18e82fa6" providerId="ADAL" clId="{B6CD15D5-6DD9-4DB0-9275-07D12B6E15BC}" dt="2022-02-23T10:08:19.139" v="4935" actId="113"/>
          <ac:spMkLst>
            <pc:docMk/>
            <pc:sldMk cId="0" sldId="280"/>
            <ac:spMk id="2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3T10:08:43.955" v="4939" actId="478"/>
          <ac:spMkLst>
            <pc:docMk/>
            <pc:sldMk cId="0" sldId="280"/>
            <ac:spMk id="5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4T13:36:44.485" v="6441" actId="1076"/>
          <ac:spMkLst>
            <pc:docMk/>
            <pc:sldMk cId="0" sldId="280"/>
            <ac:spMk id="21505" creationId="{00000000-0000-0000-0000-000000000000}"/>
          </ac:spMkLst>
        </pc:spChg>
        <pc:picChg chg="add mod">
          <ac:chgData name="Asem Zhulbarisova" userId="6a3af4fa-9898-40b3-8622-c79f18e82fa6" providerId="ADAL" clId="{B6CD15D5-6DD9-4DB0-9275-07D12B6E15BC}" dt="2022-02-23T09:57:54.215" v="4828" actId="2711"/>
          <ac:picMkLst>
            <pc:docMk/>
            <pc:sldMk cId="0" sldId="280"/>
            <ac:picMk id="6" creationId="{C6D2B071-6272-4D49-8E49-0A92B5FAABAE}"/>
          </ac:picMkLst>
        </pc:picChg>
      </pc:sldChg>
      <pc:sldChg chg="add del">
        <pc:chgData name="Asem Zhulbarisova" userId="6a3af4fa-9898-40b3-8622-c79f18e82fa6" providerId="ADAL" clId="{B6CD15D5-6DD9-4DB0-9275-07D12B6E15BC}" dt="2022-02-22T12:53:42.660" v="1628" actId="2696"/>
        <pc:sldMkLst>
          <pc:docMk/>
          <pc:sldMk cId="0" sldId="288"/>
        </pc:sldMkLst>
      </pc:sldChg>
      <pc:sldChg chg="addSp modSp mod ord">
        <pc:chgData name="Asem Zhulbarisova" userId="6a3af4fa-9898-40b3-8622-c79f18e82fa6" providerId="ADAL" clId="{B6CD15D5-6DD9-4DB0-9275-07D12B6E15BC}" dt="2022-02-23T09:11:57.849" v="3871" actId="255"/>
        <pc:sldMkLst>
          <pc:docMk/>
          <pc:sldMk cId="2268533338" sldId="291"/>
        </pc:sldMkLst>
        <pc:spChg chg="mod">
          <ac:chgData name="Asem Zhulbarisova" userId="6a3af4fa-9898-40b3-8622-c79f18e82fa6" providerId="ADAL" clId="{B6CD15D5-6DD9-4DB0-9275-07D12B6E15BC}" dt="2022-02-23T09:11:57.849" v="3871" actId="255"/>
          <ac:spMkLst>
            <pc:docMk/>
            <pc:sldMk cId="2268533338" sldId="291"/>
            <ac:spMk id="2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8:17:42.931" v="2208" actId="2711"/>
          <ac:spMkLst>
            <pc:docMk/>
            <pc:sldMk cId="2268533338" sldId="291"/>
            <ac:spMk id="3" creationId="{00000000-0000-0000-0000-000000000000}"/>
          </ac:spMkLst>
        </pc:spChg>
        <pc:picChg chg="add mod">
          <ac:chgData name="Asem Zhulbarisova" userId="6a3af4fa-9898-40b3-8622-c79f18e82fa6" providerId="ADAL" clId="{B6CD15D5-6DD9-4DB0-9275-07D12B6E15BC}" dt="2022-02-23T08:17:42.931" v="2208" actId="2711"/>
          <ac:picMkLst>
            <pc:docMk/>
            <pc:sldMk cId="2268533338" sldId="291"/>
            <ac:picMk id="4" creationId="{2E07ECEE-1EE9-42C9-BC7E-FC9ABACBE434}"/>
          </ac:picMkLst>
        </pc:picChg>
      </pc:sldChg>
      <pc:sldChg chg="add del">
        <pc:chgData name="Asem Zhulbarisova" userId="6a3af4fa-9898-40b3-8622-c79f18e82fa6" providerId="ADAL" clId="{B6CD15D5-6DD9-4DB0-9275-07D12B6E15BC}" dt="2022-02-22T13:11:56.851" v="1899" actId="2696"/>
        <pc:sldMkLst>
          <pc:docMk/>
          <pc:sldMk cId="0" sldId="298"/>
        </pc:sldMkLst>
      </pc:sldChg>
      <pc:sldChg chg="delSp add del mod">
        <pc:chgData name="Asem Zhulbarisova" userId="6a3af4fa-9898-40b3-8622-c79f18e82fa6" providerId="ADAL" clId="{B6CD15D5-6DD9-4DB0-9275-07D12B6E15BC}" dt="2022-02-22T13:03:15.047" v="1739" actId="2696"/>
        <pc:sldMkLst>
          <pc:docMk/>
          <pc:sldMk cId="1838458918" sldId="302"/>
        </pc:sldMkLst>
        <pc:graphicFrameChg chg="del">
          <ac:chgData name="Asem Zhulbarisova" userId="6a3af4fa-9898-40b3-8622-c79f18e82fa6" providerId="ADAL" clId="{B6CD15D5-6DD9-4DB0-9275-07D12B6E15BC}" dt="2022-02-22T13:01:59.369" v="1666" actId="478"/>
          <ac:graphicFrameMkLst>
            <pc:docMk/>
            <pc:sldMk cId="1838458918" sldId="302"/>
            <ac:graphicFrameMk id="6" creationId="{A2939273-82DA-4F7F-A285-E9A0CBA2E0D3}"/>
          </ac:graphicFrameMkLst>
        </pc:graphicFrameChg>
      </pc:sldChg>
      <pc:sldChg chg="addSp delSp modSp mod ord">
        <pc:chgData name="Asem Zhulbarisova" userId="6a3af4fa-9898-40b3-8622-c79f18e82fa6" providerId="ADAL" clId="{B6CD15D5-6DD9-4DB0-9275-07D12B6E15BC}" dt="2022-02-24T13:23:31.827" v="6394"/>
        <pc:sldMkLst>
          <pc:docMk/>
          <pc:sldMk cId="1018140939" sldId="307"/>
        </pc:sldMkLst>
        <pc:graphicFrameChg chg="add del mod">
          <ac:chgData name="Asem Zhulbarisova" userId="6a3af4fa-9898-40b3-8622-c79f18e82fa6" providerId="ADAL" clId="{B6CD15D5-6DD9-4DB0-9275-07D12B6E15BC}" dt="2022-02-23T09:31:51.718" v="3967"/>
          <ac:graphicFrameMkLst>
            <pc:docMk/>
            <pc:sldMk cId="1018140939" sldId="307"/>
            <ac:graphicFrameMk id="2" creationId="{C21162EB-DBF7-4845-8943-1A10F7B5B751}"/>
          </ac:graphicFrameMkLst>
        </pc:graphicFrameChg>
        <pc:graphicFrameChg chg="del">
          <ac:chgData name="Asem Zhulbarisova" userId="6a3af4fa-9898-40b3-8622-c79f18e82fa6" providerId="ADAL" clId="{B6CD15D5-6DD9-4DB0-9275-07D12B6E15BC}" dt="2022-02-23T09:31:47.707" v="3965" actId="478"/>
          <ac:graphicFrameMkLst>
            <pc:docMk/>
            <pc:sldMk cId="1018140939" sldId="307"/>
            <ac:graphicFrameMk id="4" creationId="{00000000-0000-0000-0000-000000000000}"/>
          </ac:graphicFrameMkLst>
        </pc:graphicFrameChg>
        <pc:graphicFrameChg chg="add del mod">
          <ac:chgData name="Asem Zhulbarisova" userId="6a3af4fa-9898-40b3-8622-c79f18e82fa6" providerId="ADAL" clId="{B6CD15D5-6DD9-4DB0-9275-07D12B6E15BC}" dt="2022-02-23T09:32:00.760" v="3969" actId="478"/>
          <ac:graphicFrameMkLst>
            <pc:docMk/>
            <pc:sldMk cId="1018140939" sldId="307"/>
            <ac:graphicFrameMk id="5" creationId="{A24E1728-BE77-44E6-A547-F54042713DEF}"/>
          </ac:graphicFrameMkLst>
        </pc:graphicFrameChg>
        <pc:picChg chg="add mod">
          <ac:chgData name="Asem Zhulbarisova" userId="6a3af4fa-9898-40b3-8622-c79f18e82fa6" providerId="ADAL" clId="{B6CD15D5-6DD9-4DB0-9275-07D12B6E15BC}" dt="2022-02-22T09:56:18.481" v="78"/>
          <ac:picMkLst>
            <pc:docMk/>
            <pc:sldMk cId="1018140939" sldId="307"/>
            <ac:picMk id="3" creationId="{DC860620-A24D-43A7-926A-10F826794765}"/>
          </ac:picMkLst>
        </pc:picChg>
        <pc:picChg chg="add del mod">
          <ac:chgData name="Asem Zhulbarisova" userId="6a3af4fa-9898-40b3-8622-c79f18e82fa6" providerId="ADAL" clId="{B6CD15D5-6DD9-4DB0-9275-07D12B6E15BC}" dt="2022-02-23T09:32:38.174" v="3975" actId="478"/>
          <ac:picMkLst>
            <pc:docMk/>
            <pc:sldMk cId="1018140939" sldId="307"/>
            <ac:picMk id="6" creationId="{31373878-CD5F-47DE-B696-5AE34A48313A}"/>
          </ac:picMkLst>
        </pc:picChg>
        <pc:picChg chg="add del">
          <ac:chgData name="Asem Zhulbarisova" userId="6a3af4fa-9898-40b3-8622-c79f18e82fa6" providerId="ADAL" clId="{B6CD15D5-6DD9-4DB0-9275-07D12B6E15BC}" dt="2022-02-23T09:32:46.410" v="3977" actId="478"/>
          <ac:picMkLst>
            <pc:docMk/>
            <pc:sldMk cId="1018140939" sldId="307"/>
            <ac:picMk id="7" creationId="{145BBF25-356F-4E33-8534-BB8D6B0E66F0}"/>
          </ac:picMkLst>
        </pc:picChg>
        <pc:picChg chg="add del mod modCrop">
          <ac:chgData name="Asem Zhulbarisova" userId="6a3af4fa-9898-40b3-8622-c79f18e82fa6" providerId="ADAL" clId="{B6CD15D5-6DD9-4DB0-9275-07D12B6E15BC}" dt="2022-02-23T09:33:08.496" v="3981" actId="22"/>
          <ac:picMkLst>
            <pc:docMk/>
            <pc:sldMk cId="1018140939" sldId="307"/>
            <ac:picMk id="9" creationId="{5FC946C5-C14F-4CBB-A1F5-36CEB2AED210}"/>
          </ac:picMkLst>
        </pc:picChg>
        <pc:picChg chg="add mod modCrop">
          <ac:chgData name="Asem Zhulbarisova" userId="6a3af4fa-9898-40b3-8622-c79f18e82fa6" providerId="ADAL" clId="{B6CD15D5-6DD9-4DB0-9275-07D12B6E15BC}" dt="2022-02-23T09:35:49.956" v="3992" actId="1076"/>
          <ac:picMkLst>
            <pc:docMk/>
            <pc:sldMk cId="1018140939" sldId="307"/>
            <ac:picMk id="11" creationId="{AE573E7D-A173-49A6-9973-F364774378D5}"/>
          </ac:picMkLst>
        </pc:picChg>
      </pc:sldChg>
      <pc:sldChg chg="addSp modSp mod ord">
        <pc:chgData name="Asem Zhulbarisova" userId="6a3af4fa-9898-40b3-8622-c79f18e82fa6" providerId="ADAL" clId="{B6CD15D5-6DD9-4DB0-9275-07D12B6E15BC}" dt="2022-02-24T13:06:37.245" v="6233"/>
        <pc:sldMkLst>
          <pc:docMk/>
          <pc:sldMk cId="291826572" sldId="315"/>
        </pc:sldMkLst>
        <pc:spChg chg="add mod">
          <ac:chgData name="Asem Zhulbarisova" userId="6a3af4fa-9898-40b3-8622-c79f18e82fa6" providerId="ADAL" clId="{B6CD15D5-6DD9-4DB0-9275-07D12B6E15BC}" dt="2022-02-22T11:16:39.524" v="554" actId="1076"/>
          <ac:spMkLst>
            <pc:docMk/>
            <pc:sldMk cId="291826572" sldId="315"/>
            <ac:spMk id="5" creationId="{AFE4C718-A52E-4A84-B0FA-C4041C355387}"/>
          </ac:spMkLst>
        </pc:spChg>
        <pc:graphicFrameChg chg="mod ord modGraphic">
          <ac:chgData name="Asem Zhulbarisova" userId="6a3af4fa-9898-40b3-8622-c79f18e82fa6" providerId="ADAL" clId="{B6CD15D5-6DD9-4DB0-9275-07D12B6E15BC}" dt="2022-02-22T11:50:12.273" v="655" actId="14100"/>
          <ac:graphicFrameMkLst>
            <pc:docMk/>
            <pc:sldMk cId="291826572" sldId="315"/>
            <ac:graphicFrameMk id="16" creationId="{00000000-0000-0000-0000-000000000000}"/>
          </ac:graphicFrameMkLst>
        </pc:graphicFrameChg>
        <pc:picChg chg="add mod">
          <ac:chgData name="Asem Zhulbarisova" userId="6a3af4fa-9898-40b3-8622-c79f18e82fa6" providerId="ADAL" clId="{B6CD15D5-6DD9-4DB0-9275-07D12B6E15BC}" dt="2022-02-22T11:37:37.576" v="619" actId="1076"/>
          <ac:picMkLst>
            <pc:docMk/>
            <pc:sldMk cId="291826572" sldId="315"/>
            <ac:picMk id="3" creationId="{2D1D5A53-A7BA-4C09-B430-81895B3B8302}"/>
          </ac:picMkLst>
        </pc:picChg>
      </pc:sldChg>
      <pc:sldChg chg="addSp delSp modSp add mod ord">
        <pc:chgData name="Asem Zhulbarisova" userId="6a3af4fa-9898-40b3-8622-c79f18e82fa6" providerId="ADAL" clId="{B6CD15D5-6DD9-4DB0-9275-07D12B6E15BC}" dt="2022-02-24T13:07:12.092" v="6237"/>
        <pc:sldMkLst>
          <pc:docMk/>
          <pc:sldMk cId="1201195149" sldId="317"/>
        </pc:sldMkLst>
        <pc:spChg chg="mod">
          <ac:chgData name="Asem Zhulbarisova" userId="6a3af4fa-9898-40b3-8622-c79f18e82fa6" providerId="ADAL" clId="{B6CD15D5-6DD9-4DB0-9275-07D12B6E15BC}" dt="2022-02-22T12:05:41.773" v="798" actId="14100"/>
          <ac:spMkLst>
            <pc:docMk/>
            <pc:sldMk cId="1201195149" sldId="317"/>
            <ac:spMk id="5" creationId="{B9FAD9CB-7879-49F7-ABD6-29A8508CCB5D}"/>
          </ac:spMkLst>
        </pc:spChg>
        <pc:spChg chg="mod">
          <ac:chgData name="Asem Zhulbarisova" userId="6a3af4fa-9898-40b3-8622-c79f18e82fa6" providerId="ADAL" clId="{B6CD15D5-6DD9-4DB0-9275-07D12B6E15BC}" dt="2022-02-22T12:02:57.391" v="790" actId="403"/>
          <ac:spMkLst>
            <pc:docMk/>
            <pc:sldMk cId="1201195149" sldId="317"/>
            <ac:spMk id="9" creationId="{4B2B1FF4-4D6F-4B8C-8EAF-0E280E49D6B0}"/>
          </ac:spMkLst>
        </pc:spChg>
        <pc:spChg chg="mod">
          <ac:chgData name="Asem Zhulbarisova" userId="6a3af4fa-9898-40b3-8622-c79f18e82fa6" providerId="ADAL" clId="{B6CD15D5-6DD9-4DB0-9275-07D12B6E15BC}" dt="2022-02-22T12:00:05.395" v="746" actId="403"/>
          <ac:spMkLst>
            <pc:docMk/>
            <pc:sldMk cId="1201195149" sldId="317"/>
            <ac:spMk id="11" creationId="{59E66EAB-7CA2-42AF-BF3C-34898A524C47}"/>
          </ac:spMkLst>
        </pc:spChg>
        <pc:spChg chg="mod">
          <ac:chgData name="Asem Zhulbarisova" userId="6a3af4fa-9898-40b3-8622-c79f18e82fa6" providerId="ADAL" clId="{B6CD15D5-6DD9-4DB0-9275-07D12B6E15BC}" dt="2022-02-22T12:00:08.568" v="747" actId="403"/>
          <ac:spMkLst>
            <pc:docMk/>
            <pc:sldMk cId="1201195149" sldId="317"/>
            <ac:spMk id="12" creationId="{B1F05870-1A05-4FD4-A98A-C068F47B8E71}"/>
          </ac:spMkLst>
        </pc:spChg>
        <pc:spChg chg="mod">
          <ac:chgData name="Asem Zhulbarisova" userId="6a3af4fa-9898-40b3-8622-c79f18e82fa6" providerId="ADAL" clId="{B6CD15D5-6DD9-4DB0-9275-07D12B6E15BC}" dt="2022-02-22T12:00:11.282" v="748" actId="403"/>
          <ac:spMkLst>
            <pc:docMk/>
            <pc:sldMk cId="1201195149" sldId="317"/>
            <ac:spMk id="13" creationId="{B501E044-6F08-4715-A898-115ACD8E22B7}"/>
          </ac:spMkLst>
        </pc:spChg>
        <pc:spChg chg="mod">
          <ac:chgData name="Asem Zhulbarisova" userId="6a3af4fa-9898-40b3-8622-c79f18e82fa6" providerId="ADAL" clId="{B6CD15D5-6DD9-4DB0-9275-07D12B6E15BC}" dt="2022-02-22T12:00:25.097" v="751" actId="1076"/>
          <ac:spMkLst>
            <pc:docMk/>
            <pc:sldMk cId="1201195149" sldId="317"/>
            <ac:spMk id="14" creationId="{FF8B2EA9-BAB2-433B-9653-6CCF18A70607}"/>
          </ac:spMkLst>
        </pc:spChg>
        <pc:spChg chg="mod">
          <ac:chgData name="Asem Zhulbarisova" userId="6a3af4fa-9898-40b3-8622-c79f18e82fa6" providerId="ADAL" clId="{B6CD15D5-6DD9-4DB0-9275-07D12B6E15BC}" dt="2022-02-22T12:03:58.005" v="794" actId="208"/>
          <ac:spMkLst>
            <pc:docMk/>
            <pc:sldMk cId="1201195149" sldId="317"/>
            <ac:spMk id="15" creationId="{4C28F7ED-9F30-40DD-A1FC-E373F8FBA058}"/>
          </ac:spMkLst>
        </pc:spChg>
        <pc:spChg chg="mod">
          <ac:chgData name="Asem Zhulbarisova" userId="6a3af4fa-9898-40b3-8622-c79f18e82fa6" providerId="ADAL" clId="{B6CD15D5-6DD9-4DB0-9275-07D12B6E15BC}" dt="2022-02-22T12:03:58.005" v="794" actId="208"/>
          <ac:spMkLst>
            <pc:docMk/>
            <pc:sldMk cId="1201195149" sldId="317"/>
            <ac:spMk id="16" creationId="{CDE180B6-8448-485E-9818-E05E539B7F0C}"/>
          </ac:spMkLst>
        </pc:spChg>
        <pc:spChg chg="mod">
          <ac:chgData name="Asem Zhulbarisova" userId="6a3af4fa-9898-40b3-8622-c79f18e82fa6" providerId="ADAL" clId="{B6CD15D5-6DD9-4DB0-9275-07D12B6E15BC}" dt="2022-02-22T12:03:58.005" v="794" actId="208"/>
          <ac:spMkLst>
            <pc:docMk/>
            <pc:sldMk cId="1201195149" sldId="317"/>
            <ac:spMk id="17" creationId="{596870FA-85DB-49EE-9B16-F1777817762A}"/>
          </ac:spMkLst>
        </pc:spChg>
        <pc:spChg chg="mod">
          <ac:chgData name="Asem Zhulbarisova" userId="6a3af4fa-9898-40b3-8622-c79f18e82fa6" providerId="ADAL" clId="{B6CD15D5-6DD9-4DB0-9275-07D12B6E15BC}" dt="2022-02-22T12:03:58.005" v="794" actId="208"/>
          <ac:spMkLst>
            <pc:docMk/>
            <pc:sldMk cId="1201195149" sldId="317"/>
            <ac:spMk id="18" creationId="{03887FBA-A2BC-44CB-87F7-CF29935E8886}"/>
          </ac:spMkLst>
        </pc:spChg>
        <pc:spChg chg="mod">
          <ac:chgData name="Asem Zhulbarisova" userId="6a3af4fa-9898-40b3-8622-c79f18e82fa6" providerId="ADAL" clId="{B6CD15D5-6DD9-4DB0-9275-07D12B6E15BC}" dt="2022-02-22T12:02:57.391" v="790" actId="403"/>
          <ac:spMkLst>
            <pc:docMk/>
            <pc:sldMk cId="1201195149" sldId="317"/>
            <ac:spMk id="19" creationId="{60D0FED1-C159-43BF-A941-8A18430A944E}"/>
          </ac:spMkLst>
        </pc:spChg>
        <pc:spChg chg="mod">
          <ac:chgData name="Asem Zhulbarisova" userId="6a3af4fa-9898-40b3-8622-c79f18e82fa6" providerId="ADAL" clId="{B6CD15D5-6DD9-4DB0-9275-07D12B6E15BC}" dt="2022-02-22T12:02:57.391" v="790" actId="403"/>
          <ac:spMkLst>
            <pc:docMk/>
            <pc:sldMk cId="1201195149" sldId="317"/>
            <ac:spMk id="20" creationId="{741C81BD-3F53-4C5D-A148-A40D97D46993}"/>
          </ac:spMkLst>
        </pc:spChg>
        <pc:spChg chg="mod">
          <ac:chgData name="Asem Zhulbarisova" userId="6a3af4fa-9898-40b3-8622-c79f18e82fa6" providerId="ADAL" clId="{B6CD15D5-6DD9-4DB0-9275-07D12B6E15BC}" dt="2022-02-22T12:02:57.391" v="790" actId="403"/>
          <ac:spMkLst>
            <pc:docMk/>
            <pc:sldMk cId="1201195149" sldId="317"/>
            <ac:spMk id="21" creationId="{72FED029-60A8-4F8E-A742-BBACEA5BD8FA}"/>
          </ac:spMkLst>
        </pc:spChg>
        <pc:spChg chg="mod">
          <ac:chgData name="Asem Zhulbarisova" userId="6a3af4fa-9898-40b3-8622-c79f18e82fa6" providerId="ADAL" clId="{B6CD15D5-6DD9-4DB0-9275-07D12B6E15BC}" dt="2022-02-22T12:06:13.271" v="799" actId="255"/>
          <ac:spMkLst>
            <pc:docMk/>
            <pc:sldMk cId="1201195149" sldId="317"/>
            <ac:spMk id="23" creationId="{32AA83B7-FDFA-4080-BA43-DA3C494AA210}"/>
          </ac:spMkLst>
        </pc:spChg>
        <pc:spChg chg="mod">
          <ac:chgData name="Asem Zhulbarisova" userId="6a3af4fa-9898-40b3-8622-c79f18e82fa6" providerId="ADAL" clId="{B6CD15D5-6DD9-4DB0-9275-07D12B6E15BC}" dt="2022-02-22T12:02:46.275" v="789" actId="403"/>
          <ac:spMkLst>
            <pc:docMk/>
            <pc:sldMk cId="1201195149" sldId="317"/>
            <ac:spMk id="24" creationId="{9C8A1763-14BA-4BC0-9CC7-3C3948CF479F}"/>
          </ac:spMkLst>
        </pc:spChg>
        <pc:spChg chg="mod">
          <ac:chgData name="Asem Zhulbarisova" userId="6a3af4fa-9898-40b3-8622-c79f18e82fa6" providerId="ADAL" clId="{B6CD15D5-6DD9-4DB0-9275-07D12B6E15BC}" dt="2022-02-22T12:02:46.275" v="789" actId="403"/>
          <ac:spMkLst>
            <pc:docMk/>
            <pc:sldMk cId="1201195149" sldId="317"/>
            <ac:spMk id="25" creationId="{176FF9CE-241B-4425-81F5-C24EE56FF06F}"/>
          </ac:spMkLst>
        </pc:spChg>
        <pc:spChg chg="mod">
          <ac:chgData name="Asem Zhulbarisova" userId="6a3af4fa-9898-40b3-8622-c79f18e82fa6" providerId="ADAL" clId="{B6CD15D5-6DD9-4DB0-9275-07D12B6E15BC}" dt="2022-02-22T12:02:46.275" v="789" actId="403"/>
          <ac:spMkLst>
            <pc:docMk/>
            <pc:sldMk cId="1201195149" sldId="317"/>
            <ac:spMk id="26" creationId="{228573F3-5B65-4602-8203-702A29181126}"/>
          </ac:spMkLst>
        </pc:spChg>
        <pc:spChg chg="del">
          <ac:chgData name="Asem Zhulbarisova" userId="6a3af4fa-9898-40b3-8622-c79f18e82fa6" providerId="ADAL" clId="{B6CD15D5-6DD9-4DB0-9275-07D12B6E15BC}" dt="2022-02-22T12:00:30.815" v="754" actId="478"/>
          <ac:spMkLst>
            <pc:docMk/>
            <pc:sldMk cId="1201195149" sldId="317"/>
            <ac:spMk id="27" creationId="{D644D694-C76C-42DF-95B9-00CE4C640CDB}"/>
          </ac:spMkLst>
        </pc:spChg>
        <pc:spChg chg="del">
          <ac:chgData name="Asem Zhulbarisova" userId="6a3af4fa-9898-40b3-8622-c79f18e82fa6" providerId="ADAL" clId="{B6CD15D5-6DD9-4DB0-9275-07D12B6E15BC}" dt="2022-02-22T12:00:31.575" v="755" actId="478"/>
          <ac:spMkLst>
            <pc:docMk/>
            <pc:sldMk cId="1201195149" sldId="317"/>
            <ac:spMk id="28" creationId="{4E09EEE5-D67E-437A-84B4-FBCD515C1EE4}"/>
          </ac:spMkLst>
        </pc:spChg>
        <pc:spChg chg="del">
          <ac:chgData name="Asem Zhulbarisova" userId="6a3af4fa-9898-40b3-8622-c79f18e82fa6" providerId="ADAL" clId="{B6CD15D5-6DD9-4DB0-9275-07D12B6E15BC}" dt="2022-02-22T12:00:32.237" v="756" actId="478"/>
          <ac:spMkLst>
            <pc:docMk/>
            <pc:sldMk cId="1201195149" sldId="317"/>
            <ac:spMk id="29" creationId="{956728BB-EDE9-495F-A6F4-90EC87F13521}"/>
          </ac:spMkLst>
        </pc:spChg>
        <pc:spChg chg="del">
          <ac:chgData name="Asem Zhulbarisova" userId="6a3af4fa-9898-40b3-8622-c79f18e82fa6" providerId="ADAL" clId="{B6CD15D5-6DD9-4DB0-9275-07D12B6E15BC}" dt="2022-02-22T12:00:33.216" v="757" actId="478"/>
          <ac:spMkLst>
            <pc:docMk/>
            <pc:sldMk cId="1201195149" sldId="317"/>
            <ac:spMk id="30" creationId="{13DFB6AA-C2C2-4519-9C8F-7D6C5A61558D}"/>
          </ac:spMkLst>
        </pc:spChg>
        <pc:spChg chg="mod">
          <ac:chgData name="Asem Zhulbarisova" userId="6a3af4fa-9898-40b3-8622-c79f18e82fa6" providerId="ADAL" clId="{B6CD15D5-6DD9-4DB0-9275-07D12B6E15BC}" dt="2022-02-22T12:00:03.018" v="745" actId="255"/>
          <ac:spMkLst>
            <pc:docMk/>
            <pc:sldMk cId="1201195149" sldId="317"/>
            <ac:spMk id="31" creationId="{D4E253B1-1CC5-4E9D-AD3F-8202142B8CFD}"/>
          </ac:spMkLst>
        </pc:spChg>
        <pc:spChg chg="mod">
          <ac:chgData name="Asem Zhulbarisova" userId="6a3af4fa-9898-40b3-8622-c79f18e82fa6" providerId="ADAL" clId="{B6CD15D5-6DD9-4DB0-9275-07D12B6E15BC}" dt="2022-02-22T12:03:58.005" v="794" actId="208"/>
          <ac:spMkLst>
            <pc:docMk/>
            <pc:sldMk cId="1201195149" sldId="317"/>
            <ac:spMk id="32" creationId="{7EC4B7EC-28C3-40B2-88E2-BDF446BCF082}"/>
          </ac:spMkLst>
        </pc:spChg>
        <pc:spChg chg="mod">
          <ac:chgData name="Asem Zhulbarisova" userId="6a3af4fa-9898-40b3-8622-c79f18e82fa6" providerId="ADAL" clId="{B6CD15D5-6DD9-4DB0-9275-07D12B6E15BC}" dt="2022-02-22T12:03:10.788" v="792" actId="255"/>
          <ac:spMkLst>
            <pc:docMk/>
            <pc:sldMk cId="1201195149" sldId="317"/>
            <ac:spMk id="33" creationId="{F44956DD-D27D-45A4-A804-3C622F49674A}"/>
          </ac:spMkLst>
        </pc:spChg>
        <pc:spChg chg="mod">
          <ac:chgData name="Asem Zhulbarisova" userId="6a3af4fa-9898-40b3-8622-c79f18e82fa6" providerId="ADAL" clId="{B6CD15D5-6DD9-4DB0-9275-07D12B6E15BC}" dt="2022-02-22T12:02:46.275" v="789" actId="403"/>
          <ac:spMkLst>
            <pc:docMk/>
            <pc:sldMk cId="1201195149" sldId="317"/>
            <ac:spMk id="34" creationId="{F625CC23-37C5-4983-BE68-570598EF662A}"/>
          </ac:spMkLst>
        </pc:spChg>
        <pc:spChg chg="del mod">
          <ac:chgData name="Asem Zhulbarisova" userId="6a3af4fa-9898-40b3-8622-c79f18e82fa6" providerId="ADAL" clId="{B6CD15D5-6DD9-4DB0-9275-07D12B6E15BC}" dt="2022-02-22T12:00:30.170" v="753" actId="478"/>
          <ac:spMkLst>
            <pc:docMk/>
            <pc:sldMk cId="1201195149" sldId="317"/>
            <ac:spMk id="35" creationId="{BBE49781-C876-463D-8AE8-7E4028948923}"/>
          </ac:spMkLst>
        </pc:spChg>
        <pc:spChg chg="add mod">
          <ac:chgData name="Asem Zhulbarisova" userId="6a3af4fa-9898-40b3-8622-c79f18e82fa6" providerId="ADAL" clId="{B6CD15D5-6DD9-4DB0-9275-07D12B6E15BC}" dt="2022-02-22T12:01:21.148" v="763" actId="208"/>
          <ac:spMkLst>
            <pc:docMk/>
            <pc:sldMk cId="1201195149" sldId="317"/>
            <ac:spMk id="36" creationId="{6EDB99D6-CAFC-41D1-A4D2-F0AEB0C701FF}"/>
          </ac:spMkLst>
        </pc:spChg>
        <pc:spChg chg="add mod">
          <ac:chgData name="Asem Zhulbarisova" userId="6a3af4fa-9898-40b3-8622-c79f18e82fa6" providerId="ADAL" clId="{B6CD15D5-6DD9-4DB0-9275-07D12B6E15BC}" dt="2022-02-22T12:01:21.148" v="763" actId="208"/>
          <ac:spMkLst>
            <pc:docMk/>
            <pc:sldMk cId="1201195149" sldId="317"/>
            <ac:spMk id="37" creationId="{90B78BA6-7780-4E56-9E51-6C41501FC645}"/>
          </ac:spMkLst>
        </pc:spChg>
        <pc:spChg chg="add mod">
          <ac:chgData name="Asem Zhulbarisova" userId="6a3af4fa-9898-40b3-8622-c79f18e82fa6" providerId="ADAL" clId="{B6CD15D5-6DD9-4DB0-9275-07D12B6E15BC}" dt="2022-02-22T12:01:21.148" v="763" actId="208"/>
          <ac:spMkLst>
            <pc:docMk/>
            <pc:sldMk cId="1201195149" sldId="317"/>
            <ac:spMk id="38" creationId="{5B7F16AB-2926-4B51-B6BC-B838514920D8}"/>
          </ac:spMkLst>
        </pc:spChg>
        <pc:spChg chg="add mod">
          <ac:chgData name="Asem Zhulbarisova" userId="6a3af4fa-9898-40b3-8622-c79f18e82fa6" providerId="ADAL" clId="{B6CD15D5-6DD9-4DB0-9275-07D12B6E15BC}" dt="2022-02-22T12:01:21.148" v="763" actId="208"/>
          <ac:spMkLst>
            <pc:docMk/>
            <pc:sldMk cId="1201195149" sldId="317"/>
            <ac:spMk id="39" creationId="{879B588E-3CE6-4B89-AEFC-150F3A4390F8}"/>
          </ac:spMkLst>
        </pc:spChg>
        <pc:spChg chg="add mod">
          <ac:chgData name="Asem Zhulbarisova" userId="6a3af4fa-9898-40b3-8622-c79f18e82fa6" providerId="ADAL" clId="{B6CD15D5-6DD9-4DB0-9275-07D12B6E15BC}" dt="2022-02-22T12:01:21.148" v="763" actId="208"/>
          <ac:spMkLst>
            <pc:docMk/>
            <pc:sldMk cId="1201195149" sldId="317"/>
            <ac:spMk id="40" creationId="{B9469208-004B-486E-8B03-EB81233D7BAD}"/>
          </ac:spMkLst>
        </pc:spChg>
      </pc:sldChg>
      <pc:sldChg chg="addSp modSp add mod ord">
        <pc:chgData name="Asem Zhulbarisova" userId="6a3af4fa-9898-40b3-8622-c79f18e82fa6" providerId="ADAL" clId="{B6CD15D5-6DD9-4DB0-9275-07D12B6E15BC}" dt="2022-02-24T13:07:04.015" v="6235"/>
        <pc:sldMkLst>
          <pc:docMk/>
          <pc:sldMk cId="2340674046" sldId="319"/>
        </pc:sldMkLst>
        <pc:spChg chg="mod">
          <ac:chgData name="Asem Zhulbarisova" userId="6a3af4fa-9898-40b3-8622-c79f18e82fa6" providerId="ADAL" clId="{B6CD15D5-6DD9-4DB0-9275-07D12B6E15BC}" dt="2022-02-22T12:47:48.285" v="1378" actId="207"/>
          <ac:spMkLst>
            <pc:docMk/>
            <pc:sldMk cId="2340674046" sldId="319"/>
            <ac:spMk id="2" creationId="{45F75ED8-4FB9-4A50-B48A-750A498E6E5E}"/>
          </ac:spMkLst>
        </pc:spChg>
        <pc:spChg chg="mod">
          <ac:chgData name="Asem Zhulbarisova" userId="6a3af4fa-9898-40b3-8622-c79f18e82fa6" providerId="ADAL" clId="{B6CD15D5-6DD9-4DB0-9275-07D12B6E15BC}" dt="2022-02-23T11:39:01.221" v="5670" actId="12"/>
          <ac:spMkLst>
            <pc:docMk/>
            <pc:sldMk cId="2340674046" sldId="319"/>
            <ac:spMk id="3" creationId="{233D5B75-A7E2-40FF-9C75-7C8F0E7C3A96}"/>
          </ac:spMkLst>
        </pc:spChg>
        <pc:picChg chg="add mod">
          <ac:chgData name="Asem Zhulbarisova" userId="6a3af4fa-9898-40b3-8622-c79f18e82fa6" providerId="ADAL" clId="{B6CD15D5-6DD9-4DB0-9275-07D12B6E15BC}" dt="2022-02-22T12:40:11.373" v="1311"/>
          <ac:picMkLst>
            <pc:docMk/>
            <pc:sldMk cId="2340674046" sldId="319"/>
            <ac:picMk id="4" creationId="{921740B7-481F-4E49-8333-EC2E1FB2B1FC}"/>
          </ac:picMkLst>
        </pc:picChg>
      </pc:sldChg>
      <pc:sldChg chg="addSp modSp mod ord">
        <pc:chgData name="Asem Zhulbarisova" userId="6a3af4fa-9898-40b3-8622-c79f18e82fa6" providerId="ADAL" clId="{B6CD15D5-6DD9-4DB0-9275-07D12B6E15BC}" dt="2022-02-24T13:13:25.431" v="6257"/>
        <pc:sldMkLst>
          <pc:docMk/>
          <pc:sldMk cId="196798963" sldId="330"/>
        </pc:sldMkLst>
        <pc:spChg chg="mod">
          <ac:chgData name="Asem Zhulbarisova" userId="6a3af4fa-9898-40b3-8622-c79f18e82fa6" providerId="ADAL" clId="{B6CD15D5-6DD9-4DB0-9275-07D12B6E15BC}" dt="2022-02-23T09:17:41.187" v="3887" actId="14100"/>
          <ac:spMkLst>
            <pc:docMk/>
            <pc:sldMk cId="196798963" sldId="330"/>
            <ac:spMk id="2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7:59.298" v="3896" actId="14100"/>
          <ac:spMkLst>
            <pc:docMk/>
            <pc:sldMk cId="196798963" sldId="330"/>
            <ac:spMk id="3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7:41.187" v="3887" actId="14100"/>
          <ac:spMkLst>
            <pc:docMk/>
            <pc:sldMk cId="196798963" sldId="330"/>
            <ac:spMk id="4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7:41.187" v="3887" actId="14100"/>
          <ac:spMkLst>
            <pc:docMk/>
            <pc:sldMk cId="196798963" sldId="330"/>
            <ac:spMk id="5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9:32.908" v="3897" actId="1076"/>
          <ac:spMkLst>
            <pc:docMk/>
            <pc:sldMk cId="196798963" sldId="330"/>
            <ac:spMk id="6" creationId="{00000000-0000-0000-0000-000000000000}"/>
          </ac:spMkLst>
        </pc:spChg>
        <pc:picChg chg="add mod">
          <ac:chgData name="Asem Zhulbarisova" userId="6a3af4fa-9898-40b3-8622-c79f18e82fa6" providerId="ADAL" clId="{B6CD15D5-6DD9-4DB0-9275-07D12B6E15BC}" dt="2022-02-23T09:17:41.187" v="3887" actId="14100"/>
          <ac:picMkLst>
            <pc:docMk/>
            <pc:sldMk cId="196798963" sldId="330"/>
            <ac:picMk id="7" creationId="{271172F5-B9FF-4D0B-A4DD-5B9C9039CFE4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2:07:01.668" v="800" actId="2696"/>
        <pc:sldMkLst>
          <pc:docMk/>
          <pc:sldMk cId="1076948635" sldId="342"/>
        </pc:sldMkLst>
        <pc:picChg chg="add mod">
          <ac:chgData name="Asem Zhulbarisova" userId="6a3af4fa-9898-40b3-8622-c79f18e82fa6" providerId="ADAL" clId="{B6CD15D5-6DD9-4DB0-9275-07D12B6E15BC}" dt="2022-02-22T09:55:58.143" v="59"/>
          <ac:picMkLst>
            <pc:docMk/>
            <pc:sldMk cId="1076948635" sldId="342"/>
            <ac:picMk id="16" creationId="{6F77F50D-A68D-426C-A2D8-B4199439D3C1}"/>
          </ac:picMkLst>
        </pc:picChg>
      </pc:sldChg>
      <pc:sldChg chg="addSp delSp modSp del mod">
        <pc:chgData name="Asem Zhulbarisova" userId="6a3af4fa-9898-40b3-8622-c79f18e82fa6" providerId="ADAL" clId="{B6CD15D5-6DD9-4DB0-9275-07D12B6E15BC}" dt="2022-02-23T11:22:36.522" v="5663" actId="2696"/>
        <pc:sldMkLst>
          <pc:docMk/>
          <pc:sldMk cId="3060485026" sldId="343"/>
        </pc:sldMkLst>
        <pc:spChg chg="mod">
          <ac:chgData name="Asem Zhulbarisova" userId="6a3af4fa-9898-40b3-8622-c79f18e82fa6" providerId="ADAL" clId="{B6CD15D5-6DD9-4DB0-9275-07D12B6E15BC}" dt="2022-02-22T09:39:45.978" v="21" actId="2711"/>
          <ac:spMkLst>
            <pc:docMk/>
            <pc:sldMk cId="3060485026" sldId="343"/>
            <ac:spMk id="2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32:50.577" v="1223" actId="478"/>
          <ac:spMkLst>
            <pc:docMk/>
            <pc:sldMk cId="3060485026" sldId="343"/>
            <ac:spMk id="3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27:33.933" v="915" actId="478"/>
          <ac:spMkLst>
            <pc:docMk/>
            <pc:sldMk cId="3060485026" sldId="343"/>
            <ac:spMk id="5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33:02.055" v="1226" actId="478"/>
          <ac:spMkLst>
            <pc:docMk/>
            <pc:sldMk cId="3060485026" sldId="343"/>
            <ac:spMk id="6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12:32:45.959" v="1222" actId="20577"/>
          <ac:spMkLst>
            <pc:docMk/>
            <pc:sldMk cId="3060485026" sldId="343"/>
            <ac:spMk id="9" creationId="{00000000-0000-0000-0000-000000000000}"/>
          </ac:spMkLst>
        </pc:spChg>
        <pc:spChg chg="add mod">
          <ac:chgData name="Asem Zhulbarisova" userId="6a3af4fa-9898-40b3-8622-c79f18e82fa6" providerId="ADAL" clId="{B6CD15D5-6DD9-4DB0-9275-07D12B6E15BC}" dt="2022-02-22T12:37:02.205" v="1307" actId="20577"/>
          <ac:spMkLst>
            <pc:docMk/>
            <pc:sldMk cId="3060485026" sldId="343"/>
            <ac:spMk id="13" creationId="{1E617050-FE77-4DD8-9F1C-204D0D6B67E8}"/>
          </ac:spMkLst>
        </pc:spChg>
        <pc:spChg chg="add mod">
          <ac:chgData name="Asem Zhulbarisova" userId="6a3af4fa-9898-40b3-8622-c79f18e82fa6" providerId="ADAL" clId="{B6CD15D5-6DD9-4DB0-9275-07D12B6E15BC}" dt="2022-02-22T12:36:49.028" v="1303" actId="207"/>
          <ac:spMkLst>
            <pc:docMk/>
            <pc:sldMk cId="3060485026" sldId="343"/>
            <ac:spMk id="14" creationId="{25EB59E5-20D9-43FF-8862-6611303D0610}"/>
          </ac:spMkLst>
        </pc:spChg>
        <pc:spChg chg="add mod">
          <ac:chgData name="Asem Zhulbarisova" userId="6a3af4fa-9898-40b3-8622-c79f18e82fa6" providerId="ADAL" clId="{B6CD15D5-6DD9-4DB0-9275-07D12B6E15BC}" dt="2022-02-22T12:36:43.559" v="1302" actId="14100"/>
          <ac:spMkLst>
            <pc:docMk/>
            <pc:sldMk cId="3060485026" sldId="343"/>
            <ac:spMk id="15" creationId="{01664F1C-BA97-4E70-BCCB-92D76F301BBA}"/>
          </ac:spMkLst>
        </pc:spChg>
        <pc:picChg chg="add mod">
          <ac:chgData name="Asem Zhulbarisova" userId="6a3af4fa-9898-40b3-8622-c79f18e82fa6" providerId="ADAL" clId="{B6CD15D5-6DD9-4DB0-9275-07D12B6E15BC}" dt="2022-02-22T12:27:10.798" v="907" actId="1076"/>
          <ac:picMkLst>
            <pc:docMk/>
            <pc:sldMk cId="3060485026" sldId="343"/>
            <ac:picMk id="4" creationId="{D86FFB4F-0F95-4CA6-9F82-2C88D011F54B}"/>
          </ac:picMkLst>
        </pc:picChg>
        <pc:picChg chg="del mod">
          <ac:chgData name="Asem Zhulbarisova" userId="6a3af4fa-9898-40b3-8622-c79f18e82fa6" providerId="ADAL" clId="{B6CD15D5-6DD9-4DB0-9275-07D12B6E15BC}" dt="2022-02-22T09:57:21.776" v="87" actId="478"/>
          <ac:picMkLst>
            <pc:docMk/>
            <pc:sldMk cId="3060485026" sldId="343"/>
            <ac:picMk id="7" creationId="{00000000-0000-0000-0000-000000000000}"/>
          </ac:picMkLst>
        </pc:picChg>
        <pc:picChg chg="del mod">
          <ac:chgData name="Asem Zhulbarisova" userId="6a3af4fa-9898-40b3-8622-c79f18e82fa6" providerId="ADAL" clId="{B6CD15D5-6DD9-4DB0-9275-07D12B6E15BC}" dt="2022-02-22T09:56:55.885" v="82" actId="478"/>
          <ac:picMkLst>
            <pc:docMk/>
            <pc:sldMk cId="3060485026" sldId="343"/>
            <ac:picMk id="8" creationId="{00000000-0000-0000-0000-000000000000}"/>
          </ac:picMkLst>
        </pc:picChg>
        <pc:picChg chg="del mod">
          <ac:chgData name="Asem Zhulbarisova" userId="6a3af4fa-9898-40b3-8622-c79f18e82fa6" providerId="ADAL" clId="{B6CD15D5-6DD9-4DB0-9275-07D12B6E15BC}" dt="2022-02-22T09:57:21.112" v="86" actId="478"/>
          <ac:picMkLst>
            <pc:docMk/>
            <pc:sldMk cId="3060485026" sldId="343"/>
            <ac:picMk id="10" creationId="{00000000-0000-0000-0000-000000000000}"/>
          </ac:picMkLst>
        </pc:picChg>
        <pc:picChg chg="add mod">
          <ac:chgData name="Asem Zhulbarisova" userId="6a3af4fa-9898-40b3-8622-c79f18e82fa6" providerId="ADAL" clId="{B6CD15D5-6DD9-4DB0-9275-07D12B6E15BC}" dt="2022-02-22T09:40:01.204" v="24"/>
          <ac:picMkLst>
            <pc:docMk/>
            <pc:sldMk cId="3060485026" sldId="343"/>
            <ac:picMk id="11" creationId="{BB23E803-59FD-48A9-8FA4-89F81DA235C6}"/>
          </ac:picMkLst>
        </pc:picChg>
        <pc:picChg chg="add mod">
          <ac:chgData name="Asem Zhulbarisova" userId="6a3af4fa-9898-40b3-8622-c79f18e82fa6" providerId="ADAL" clId="{B6CD15D5-6DD9-4DB0-9275-07D12B6E15BC}" dt="2022-02-22T12:27:22.975" v="911" actId="1076"/>
          <ac:picMkLst>
            <pc:docMk/>
            <pc:sldMk cId="3060485026" sldId="343"/>
            <ac:picMk id="12" creationId="{F970ABA9-7F73-4459-BDEA-8F965A84CA58}"/>
          </ac:picMkLst>
        </pc:picChg>
      </pc:sldChg>
      <pc:sldChg chg="addSp modSp del">
        <pc:chgData name="Asem Zhulbarisova" userId="6a3af4fa-9898-40b3-8622-c79f18e82fa6" providerId="ADAL" clId="{B6CD15D5-6DD9-4DB0-9275-07D12B6E15BC}" dt="2022-02-23T06:24:17.715" v="1930" actId="2696"/>
        <pc:sldMkLst>
          <pc:docMk/>
          <pc:sldMk cId="2367257391" sldId="344"/>
        </pc:sldMkLst>
        <pc:picChg chg="add mod">
          <ac:chgData name="Asem Zhulbarisova" userId="6a3af4fa-9898-40b3-8622-c79f18e82fa6" providerId="ADAL" clId="{B6CD15D5-6DD9-4DB0-9275-07D12B6E15BC}" dt="2022-02-22T09:56:10.225" v="70"/>
          <ac:picMkLst>
            <pc:docMk/>
            <pc:sldMk cId="2367257391" sldId="344"/>
            <ac:picMk id="4" creationId="{9395E36B-C999-4C29-BB1E-40F9974AC318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3879106733" sldId="346"/>
        </pc:sldMkLst>
        <pc:picChg chg="add mod">
          <ac:chgData name="Asem Zhulbarisova" userId="6a3af4fa-9898-40b3-8622-c79f18e82fa6" providerId="ADAL" clId="{B6CD15D5-6DD9-4DB0-9275-07D12B6E15BC}" dt="2022-02-22T09:56:05.789" v="66"/>
          <ac:picMkLst>
            <pc:docMk/>
            <pc:sldMk cId="3879106733" sldId="346"/>
            <ac:picMk id="8" creationId="{A850FCE5-067B-4185-81A7-722713F421B6}"/>
          </ac:picMkLst>
        </pc:picChg>
      </pc:sldChg>
      <pc:sldChg chg="addSp delSp modSp mod ord">
        <pc:chgData name="Asem Zhulbarisova" userId="6a3af4fa-9898-40b3-8622-c79f18e82fa6" providerId="ADAL" clId="{B6CD15D5-6DD9-4DB0-9275-07D12B6E15BC}" dt="2022-02-24T13:22:54.475" v="6392"/>
        <pc:sldMkLst>
          <pc:docMk/>
          <pc:sldMk cId="481537338" sldId="347"/>
        </pc:sldMkLst>
        <pc:spChg chg="del">
          <ac:chgData name="Asem Zhulbarisova" userId="6a3af4fa-9898-40b3-8622-c79f18e82fa6" providerId="ADAL" clId="{B6CD15D5-6DD9-4DB0-9275-07D12B6E15BC}" dt="2022-02-23T09:30:12.685" v="3951" actId="478"/>
          <ac:spMkLst>
            <pc:docMk/>
            <pc:sldMk cId="481537338" sldId="347"/>
            <ac:spMk id="3" creationId="{00000000-0000-0000-0000-000000000000}"/>
          </ac:spMkLst>
        </pc:spChg>
        <pc:picChg chg="del">
          <ac:chgData name="Asem Zhulbarisova" userId="6a3af4fa-9898-40b3-8622-c79f18e82fa6" providerId="ADAL" clId="{B6CD15D5-6DD9-4DB0-9275-07D12B6E15BC}" dt="2022-02-23T09:29:25.585" v="3939" actId="478"/>
          <ac:picMkLst>
            <pc:docMk/>
            <pc:sldMk cId="481537338" sldId="347"/>
            <ac:picMk id="4" creationId="{00000000-0000-0000-0000-000000000000}"/>
          </ac:picMkLst>
        </pc:picChg>
        <pc:picChg chg="add mod">
          <ac:chgData name="Asem Zhulbarisova" userId="6a3af4fa-9898-40b3-8622-c79f18e82fa6" providerId="ADAL" clId="{B6CD15D5-6DD9-4DB0-9275-07D12B6E15BC}" dt="2022-02-22T09:56:17.662" v="77"/>
          <ac:picMkLst>
            <pc:docMk/>
            <pc:sldMk cId="481537338" sldId="347"/>
            <ac:picMk id="5" creationId="{0A1A684A-FB12-4E3C-93D1-D056353CB4F0}"/>
          </ac:picMkLst>
        </pc:picChg>
        <pc:picChg chg="add mod ord modCrop">
          <ac:chgData name="Asem Zhulbarisova" userId="6a3af4fa-9898-40b3-8622-c79f18e82fa6" providerId="ADAL" clId="{B6CD15D5-6DD9-4DB0-9275-07D12B6E15BC}" dt="2022-02-24T05:27:08.345" v="5877" actId="1076"/>
          <ac:picMkLst>
            <pc:docMk/>
            <pc:sldMk cId="481537338" sldId="347"/>
            <ac:picMk id="6" creationId="{E54B6B3F-BF88-4B96-955B-FCC54FF66888}"/>
          </ac:picMkLst>
        </pc:picChg>
      </pc:sldChg>
      <pc:sldChg chg="addSp modSp mod ord modNotesTx">
        <pc:chgData name="Asem Zhulbarisova" userId="6a3af4fa-9898-40b3-8622-c79f18e82fa6" providerId="ADAL" clId="{B6CD15D5-6DD9-4DB0-9275-07D12B6E15BC}" dt="2022-02-24T13:22:34.231" v="6386"/>
        <pc:sldMkLst>
          <pc:docMk/>
          <pc:sldMk cId="531829353" sldId="349"/>
        </pc:sldMkLst>
        <pc:spChg chg="mod">
          <ac:chgData name="Asem Zhulbarisova" userId="6a3af4fa-9898-40b3-8622-c79f18e82fa6" providerId="ADAL" clId="{B6CD15D5-6DD9-4DB0-9275-07D12B6E15BC}" dt="2022-02-23T09:21:32.838" v="3909" actId="1076"/>
          <ac:spMkLst>
            <pc:docMk/>
            <pc:sldMk cId="531829353" sldId="349"/>
            <ac:spMk id="3" creationId="{00000000-0000-0000-0000-000000000000}"/>
          </ac:spMkLst>
        </pc:spChg>
        <pc:picChg chg="add mod">
          <ac:chgData name="Asem Zhulbarisova" userId="6a3af4fa-9898-40b3-8622-c79f18e82fa6" providerId="ADAL" clId="{B6CD15D5-6DD9-4DB0-9275-07D12B6E15BC}" dt="2022-02-22T09:56:15.576" v="75"/>
          <ac:picMkLst>
            <pc:docMk/>
            <pc:sldMk cId="531829353" sldId="349"/>
            <ac:picMk id="6" creationId="{79DE9B86-6F3C-4388-A02D-5F5F8656A699}"/>
          </ac:picMkLst>
        </pc:picChg>
      </pc:sldChg>
      <pc:sldChg chg="addSp delSp modSp mod">
        <pc:chgData name="Asem Zhulbarisova" userId="6a3af4fa-9898-40b3-8622-c79f18e82fa6" providerId="ADAL" clId="{B6CD15D5-6DD9-4DB0-9275-07D12B6E15BC}" dt="2022-02-22T12:18:40.443" v="902" actId="113"/>
        <pc:sldMkLst>
          <pc:docMk/>
          <pc:sldMk cId="3539380967" sldId="352"/>
        </pc:sldMkLst>
        <pc:spChg chg="add mod">
          <ac:chgData name="Asem Zhulbarisova" userId="6a3af4fa-9898-40b3-8622-c79f18e82fa6" providerId="ADAL" clId="{B6CD15D5-6DD9-4DB0-9275-07D12B6E15BC}" dt="2022-02-22T12:18:40.443" v="902" actId="113"/>
          <ac:spMkLst>
            <pc:docMk/>
            <pc:sldMk cId="3539380967" sldId="352"/>
            <ac:spMk id="5" creationId="{E49673D3-D1F9-44F5-B55A-8F9FED1A42E3}"/>
          </ac:spMkLst>
        </pc:spChg>
        <pc:spChg chg="mod ord">
          <ac:chgData name="Asem Zhulbarisova" userId="6a3af4fa-9898-40b3-8622-c79f18e82fa6" providerId="ADAL" clId="{B6CD15D5-6DD9-4DB0-9275-07D12B6E15BC}" dt="2022-02-22T12:18:20.641" v="898" actId="1076"/>
          <ac:spMkLst>
            <pc:docMk/>
            <pc:sldMk cId="3539380967" sldId="352"/>
            <ac:spMk id="6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0:09:43.548" v="176" actId="478"/>
          <ac:spMkLst>
            <pc:docMk/>
            <pc:sldMk cId="3539380967" sldId="352"/>
            <ac:spMk id="7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0:09:37.232" v="171" actId="478"/>
          <ac:spMkLst>
            <pc:docMk/>
            <pc:sldMk cId="3539380967" sldId="352"/>
            <ac:spMk id="9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0:09:46.421" v="179" actId="478"/>
          <ac:spMkLst>
            <pc:docMk/>
            <pc:sldMk cId="3539380967" sldId="352"/>
            <ac:spMk id="13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10:09:25.293" v="167" actId="2711"/>
          <ac:spMkLst>
            <pc:docMk/>
            <pc:sldMk cId="3539380967" sldId="352"/>
            <ac:spMk id="27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0:09:40.171" v="173" actId="478"/>
          <ac:spMkLst>
            <pc:docMk/>
            <pc:sldMk cId="3539380967" sldId="352"/>
            <ac:spMk id="49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0:09:45.560" v="178" actId="478"/>
          <ac:spMkLst>
            <pc:docMk/>
            <pc:sldMk cId="3539380967" sldId="352"/>
            <ac:spMk id="93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0:09:41.490" v="174" actId="478"/>
          <ac:spMkLst>
            <pc:docMk/>
            <pc:sldMk cId="3539380967" sldId="352"/>
            <ac:spMk id="106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10:15:45.587" v="270" actId="1076"/>
          <ac:spMkLst>
            <pc:docMk/>
            <pc:sldMk cId="3539380967" sldId="352"/>
            <ac:spMk id="9218" creationId="{00000000-0000-0000-0000-000000000000}"/>
          </ac:spMkLst>
        </pc:spChg>
        <pc:grpChg chg="del mod">
          <ac:chgData name="Asem Zhulbarisova" userId="6a3af4fa-9898-40b3-8622-c79f18e82fa6" providerId="ADAL" clId="{B6CD15D5-6DD9-4DB0-9275-07D12B6E15BC}" dt="2022-02-22T10:09:42.345" v="175" actId="478"/>
          <ac:grpSpMkLst>
            <pc:docMk/>
            <pc:sldMk cId="3539380967" sldId="352"/>
            <ac:grpSpMk id="2" creationId="{00000000-0000-0000-0000-000000000000}"/>
          </ac:grpSpMkLst>
        </pc:grpChg>
        <pc:grpChg chg="del mod">
          <ac:chgData name="Asem Zhulbarisova" userId="6a3af4fa-9898-40b3-8622-c79f18e82fa6" providerId="ADAL" clId="{B6CD15D5-6DD9-4DB0-9275-07D12B6E15BC}" dt="2022-02-22T10:09:44.349" v="177" actId="478"/>
          <ac:grpSpMkLst>
            <pc:docMk/>
            <pc:sldMk cId="3539380967" sldId="352"/>
            <ac:grpSpMk id="3" creationId="{00000000-0000-0000-0000-000000000000}"/>
          </ac:grpSpMkLst>
        </pc:grpChg>
        <pc:picChg chg="add del mod ord modCrop">
          <ac:chgData name="Asem Zhulbarisova" userId="6a3af4fa-9898-40b3-8622-c79f18e82fa6" providerId="ADAL" clId="{B6CD15D5-6DD9-4DB0-9275-07D12B6E15BC}" dt="2022-02-22T12:17:58.462" v="893" actId="478"/>
          <ac:picMkLst>
            <pc:docMk/>
            <pc:sldMk cId="3539380967" sldId="352"/>
            <ac:picMk id="4" creationId="{F7BF0195-317B-4495-8AC3-87ED83F42A6C}"/>
          </ac:picMkLst>
        </pc:picChg>
        <pc:picChg chg="add mod">
          <ac:chgData name="Asem Zhulbarisova" userId="6a3af4fa-9898-40b3-8622-c79f18e82fa6" providerId="ADAL" clId="{B6CD15D5-6DD9-4DB0-9275-07D12B6E15BC}" dt="2022-02-22T12:18:23.867" v="899" actId="1076"/>
          <ac:picMkLst>
            <pc:docMk/>
            <pc:sldMk cId="3539380967" sldId="352"/>
            <ac:picMk id="8" creationId="{6A976480-8105-449D-9F34-B2BBF87D119E}"/>
          </ac:picMkLst>
        </pc:picChg>
        <pc:picChg chg="add mod">
          <ac:chgData name="Asem Zhulbarisova" userId="6a3af4fa-9898-40b3-8622-c79f18e82fa6" providerId="ADAL" clId="{B6CD15D5-6DD9-4DB0-9275-07D12B6E15BC}" dt="2022-02-22T10:09:25.293" v="167" actId="2711"/>
          <ac:picMkLst>
            <pc:docMk/>
            <pc:sldMk cId="3539380967" sldId="352"/>
            <ac:picMk id="19" creationId="{D4895B7D-660C-4352-B84A-CBC1A97E4DD4}"/>
          </ac:picMkLst>
        </pc:picChg>
        <pc:picChg chg="del mod">
          <ac:chgData name="Asem Zhulbarisova" userId="6a3af4fa-9898-40b3-8622-c79f18e82fa6" providerId="ADAL" clId="{B6CD15D5-6DD9-4DB0-9275-07D12B6E15BC}" dt="2022-02-22T10:09:39.268" v="172" actId="478"/>
          <ac:picMkLst>
            <pc:docMk/>
            <pc:sldMk cId="3539380967" sldId="352"/>
            <ac:picMk id="32" creationId="{00000000-0000-0000-0000-000000000000}"/>
          </ac:picMkLst>
        </pc:picChg>
        <pc:picChg chg="del mod">
          <ac:chgData name="Asem Zhulbarisova" userId="6a3af4fa-9898-40b3-8622-c79f18e82fa6" providerId="ADAL" clId="{B6CD15D5-6DD9-4DB0-9275-07D12B6E15BC}" dt="2022-02-22T10:09:47.108" v="180" actId="478"/>
          <ac:picMkLst>
            <pc:docMk/>
            <pc:sldMk cId="3539380967" sldId="352"/>
            <ac:picMk id="35" creationId="{00000000-0000-0000-0000-000000000000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2149004810" sldId="354"/>
        </pc:sldMkLst>
        <pc:picChg chg="add mod">
          <ac:chgData name="Asem Zhulbarisova" userId="6a3af4fa-9898-40b3-8622-c79f18e82fa6" providerId="ADAL" clId="{B6CD15D5-6DD9-4DB0-9275-07D12B6E15BC}" dt="2022-02-22T09:56:03.862" v="64"/>
          <ac:picMkLst>
            <pc:docMk/>
            <pc:sldMk cId="2149004810" sldId="354"/>
            <ac:picMk id="5" creationId="{055484DF-D0BE-4222-91E4-8F0B6057D881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5:52.501" v="1826" actId="2696"/>
        <pc:sldMkLst>
          <pc:docMk/>
          <pc:sldMk cId="2169513550" sldId="357"/>
        </pc:sldMkLst>
        <pc:picChg chg="add mod">
          <ac:chgData name="Asem Zhulbarisova" userId="6a3af4fa-9898-40b3-8622-c79f18e82fa6" providerId="ADAL" clId="{B6CD15D5-6DD9-4DB0-9275-07D12B6E15BC}" dt="2022-02-22T09:56:02.342" v="62"/>
          <ac:picMkLst>
            <pc:docMk/>
            <pc:sldMk cId="2169513550" sldId="357"/>
            <ac:picMk id="5" creationId="{865F8E1A-0F15-403F-97E8-317701820BD5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1761685735" sldId="358"/>
        </pc:sldMkLst>
        <pc:picChg chg="add mod">
          <ac:chgData name="Asem Zhulbarisova" userId="6a3af4fa-9898-40b3-8622-c79f18e82fa6" providerId="ADAL" clId="{B6CD15D5-6DD9-4DB0-9275-07D12B6E15BC}" dt="2022-02-22T09:56:07.007" v="67"/>
          <ac:picMkLst>
            <pc:docMk/>
            <pc:sldMk cId="1761685735" sldId="358"/>
            <ac:picMk id="5" creationId="{AA06EC56-9999-4D70-A701-A7CA7F4C4AD3}"/>
          </ac:picMkLst>
        </pc:picChg>
      </pc:sldChg>
      <pc:sldChg chg="addSp modSp del">
        <pc:chgData name="Asem Zhulbarisova" userId="6a3af4fa-9898-40b3-8622-c79f18e82fa6" providerId="ADAL" clId="{B6CD15D5-6DD9-4DB0-9275-07D12B6E15BC}" dt="2022-02-23T09:38:10.585" v="4010" actId="2696"/>
        <pc:sldMkLst>
          <pc:docMk/>
          <pc:sldMk cId="3913743511" sldId="359"/>
        </pc:sldMkLst>
        <pc:picChg chg="add mod">
          <ac:chgData name="Asem Zhulbarisova" userId="6a3af4fa-9898-40b3-8622-c79f18e82fa6" providerId="ADAL" clId="{B6CD15D5-6DD9-4DB0-9275-07D12B6E15BC}" dt="2022-02-22T09:56:19.645" v="79"/>
          <ac:picMkLst>
            <pc:docMk/>
            <pc:sldMk cId="3913743511" sldId="359"/>
            <ac:picMk id="14" creationId="{B38A6FAE-6F40-4105-A7EF-87322440D1D9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156435567" sldId="360"/>
        </pc:sldMkLst>
        <pc:picChg chg="add mod">
          <ac:chgData name="Asem Zhulbarisova" userId="6a3af4fa-9898-40b3-8622-c79f18e82fa6" providerId="ADAL" clId="{B6CD15D5-6DD9-4DB0-9275-07D12B6E15BC}" dt="2022-02-22T09:56:08.276" v="68"/>
          <ac:picMkLst>
            <pc:docMk/>
            <pc:sldMk cId="156435567" sldId="360"/>
            <ac:picMk id="5" creationId="{51471CBD-9698-4472-9642-98B97B232B9E}"/>
          </ac:picMkLst>
        </pc:picChg>
      </pc:sldChg>
      <pc:sldChg chg="addSp delSp modSp del mod">
        <pc:chgData name="Asem Zhulbarisova" userId="6a3af4fa-9898-40b3-8622-c79f18e82fa6" providerId="ADAL" clId="{B6CD15D5-6DD9-4DB0-9275-07D12B6E15BC}" dt="2022-02-24T13:10:48.036" v="6241" actId="2696"/>
        <pc:sldMkLst>
          <pc:docMk/>
          <pc:sldMk cId="2133980790" sldId="362"/>
        </pc:sldMkLst>
        <pc:spChg chg="mod">
          <ac:chgData name="Asem Zhulbarisova" userId="6a3af4fa-9898-40b3-8622-c79f18e82fa6" providerId="ADAL" clId="{B6CD15D5-6DD9-4DB0-9275-07D12B6E15BC}" dt="2022-02-22T13:02:35.270" v="1703" actId="115"/>
          <ac:spMkLst>
            <pc:docMk/>
            <pc:sldMk cId="2133980790" sldId="362"/>
            <ac:spMk id="2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1:27.653" v="1605" actId="478"/>
          <ac:spMkLst>
            <pc:docMk/>
            <pc:sldMk cId="2133980790" sldId="362"/>
            <ac:spMk id="4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1:25.517" v="1602" actId="478"/>
          <ac:spMkLst>
            <pc:docMk/>
            <pc:sldMk cId="2133980790" sldId="362"/>
            <ac:spMk id="11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1:26.973" v="1604" actId="478"/>
          <ac:spMkLst>
            <pc:docMk/>
            <pc:sldMk cId="2133980790" sldId="362"/>
            <ac:spMk id="12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1:24.545" v="1600" actId="478"/>
          <ac:spMkLst>
            <pc:docMk/>
            <pc:sldMk cId="2133980790" sldId="362"/>
            <ac:spMk id="13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1:24.097" v="1599" actId="478"/>
          <ac:spMkLst>
            <pc:docMk/>
            <pc:sldMk cId="2133980790" sldId="362"/>
            <ac:spMk id="14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1:23.658" v="1598" actId="478"/>
          <ac:spMkLst>
            <pc:docMk/>
            <pc:sldMk cId="2133980790" sldId="362"/>
            <ac:spMk id="15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12:07:21.008" v="801" actId="2711"/>
          <ac:spMkLst>
            <pc:docMk/>
            <pc:sldMk cId="2133980790" sldId="362"/>
            <ac:spMk id="73" creationId="{00000000-0000-0000-0000-000000000000}"/>
          </ac:spMkLst>
        </pc:spChg>
        <pc:graphicFrameChg chg="add mod">
          <ac:chgData name="Asem Zhulbarisova" userId="6a3af4fa-9898-40b3-8622-c79f18e82fa6" providerId="ADAL" clId="{B6CD15D5-6DD9-4DB0-9275-07D12B6E15BC}" dt="2022-02-22T12:51:36.929" v="1607" actId="1076"/>
          <ac:graphicFrameMkLst>
            <pc:docMk/>
            <pc:sldMk cId="2133980790" sldId="362"/>
            <ac:graphicFrameMk id="17" creationId="{1CA01CBF-9860-4E50-81AC-FC4DA7C86750}"/>
          </ac:graphicFrameMkLst>
        </pc:graphicFrameChg>
        <pc:picChg chg="add mod">
          <ac:chgData name="Asem Zhulbarisova" userId="6a3af4fa-9898-40b3-8622-c79f18e82fa6" providerId="ADAL" clId="{B6CD15D5-6DD9-4DB0-9275-07D12B6E15BC}" dt="2022-02-22T12:07:21.008" v="801" actId="2711"/>
          <ac:picMkLst>
            <pc:docMk/>
            <pc:sldMk cId="2133980790" sldId="362"/>
            <ac:picMk id="16" creationId="{A49746E1-8BB4-4D04-B6B8-FDD673D95735}"/>
          </ac:picMkLst>
        </pc:picChg>
        <pc:cxnChg chg="mod">
          <ac:chgData name="Asem Zhulbarisova" userId="6a3af4fa-9898-40b3-8622-c79f18e82fa6" providerId="ADAL" clId="{B6CD15D5-6DD9-4DB0-9275-07D12B6E15BC}" dt="2022-02-22T12:10:39.384" v="831" actId="1076"/>
          <ac:cxnSpMkLst>
            <pc:docMk/>
            <pc:sldMk cId="2133980790" sldId="362"/>
            <ac:cxnSpMk id="7" creationId="{00000000-0000-0000-0000-000000000000}"/>
          </ac:cxnSpMkLst>
        </pc:cxnChg>
      </pc:sldChg>
      <pc:sldChg chg="addSp delSp modSp mod ord">
        <pc:chgData name="Asem Zhulbarisova" userId="6a3af4fa-9898-40b3-8622-c79f18e82fa6" providerId="ADAL" clId="{B6CD15D5-6DD9-4DB0-9275-07D12B6E15BC}" dt="2022-02-24T13:11:39.158" v="6250" actId="20577"/>
        <pc:sldMkLst>
          <pc:docMk/>
          <pc:sldMk cId="1163890547" sldId="363"/>
        </pc:sldMkLst>
        <pc:spChg chg="mod">
          <ac:chgData name="Asem Zhulbarisova" userId="6a3af4fa-9898-40b3-8622-c79f18e82fa6" providerId="ADAL" clId="{B6CD15D5-6DD9-4DB0-9275-07D12B6E15BC}" dt="2022-02-22T12:11:08.423" v="836" actId="2711"/>
          <ac:spMkLst>
            <pc:docMk/>
            <pc:sldMk cId="1163890547" sldId="363"/>
            <ac:spMk id="14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3:09.321" v="1618" actId="478"/>
          <ac:spMkLst>
            <pc:docMk/>
            <pc:sldMk cId="1163890547" sldId="363"/>
            <ac:spMk id="16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3:09.321" v="1618" actId="478"/>
          <ac:spMkLst>
            <pc:docMk/>
            <pc:sldMk cId="1163890547" sldId="363"/>
            <ac:spMk id="19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2T12:53:09.321" v="1618" actId="478"/>
          <ac:spMkLst>
            <pc:docMk/>
            <pc:sldMk cId="1163890547" sldId="363"/>
            <ac:spMk id="22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2T13:02:31.964" v="1701" actId="207"/>
          <ac:spMkLst>
            <pc:docMk/>
            <pc:sldMk cId="1163890547" sldId="363"/>
            <ac:spMk id="12290" creationId="{00000000-0000-0000-0000-000000000000}"/>
          </ac:spMkLst>
        </pc:spChg>
        <pc:graphicFrameChg chg="add mod modGraphic">
          <ac:chgData name="Asem Zhulbarisova" userId="6a3af4fa-9898-40b3-8622-c79f18e82fa6" providerId="ADAL" clId="{B6CD15D5-6DD9-4DB0-9275-07D12B6E15BC}" dt="2022-02-24T13:11:39.158" v="6250" actId="20577"/>
          <ac:graphicFrameMkLst>
            <pc:docMk/>
            <pc:sldMk cId="1163890547" sldId="363"/>
            <ac:graphicFrameMk id="8" creationId="{404E27FB-289A-45D3-A352-627FE4D5B80F}"/>
          </ac:graphicFrameMkLst>
        </pc:graphicFrameChg>
        <pc:picChg chg="add mod">
          <ac:chgData name="Asem Zhulbarisova" userId="6a3af4fa-9898-40b3-8622-c79f18e82fa6" providerId="ADAL" clId="{B6CD15D5-6DD9-4DB0-9275-07D12B6E15BC}" dt="2022-02-22T12:11:08.423" v="836" actId="2711"/>
          <ac:picMkLst>
            <pc:docMk/>
            <pc:sldMk cId="1163890547" sldId="363"/>
            <ac:picMk id="7" creationId="{7C832BBA-26CD-421C-9E4B-2D8540417E34}"/>
          </ac:picMkLst>
        </pc:picChg>
      </pc:sldChg>
      <pc:sldChg chg="addSp delSp modSp mod ord">
        <pc:chgData name="Asem Zhulbarisova" userId="6a3af4fa-9898-40b3-8622-c79f18e82fa6" providerId="ADAL" clId="{B6CD15D5-6DD9-4DB0-9275-07D12B6E15BC}" dt="2022-02-24T13:22:36.784" v="6388"/>
        <pc:sldMkLst>
          <pc:docMk/>
          <pc:sldMk cId="3611383888" sldId="366"/>
        </pc:sldMkLst>
        <pc:spChg chg="mod">
          <ac:chgData name="Asem Zhulbarisova" userId="6a3af4fa-9898-40b3-8622-c79f18e82fa6" providerId="ADAL" clId="{B6CD15D5-6DD9-4DB0-9275-07D12B6E15BC}" dt="2022-02-23T09:22:14.787" v="3921" actId="2711"/>
          <ac:spMkLst>
            <pc:docMk/>
            <pc:sldMk cId="3611383888" sldId="366"/>
            <ac:spMk id="5" creationId="{D1690EBF-76EF-4BF9-A455-824CA8AC8C41}"/>
          </ac:spMkLst>
        </pc:spChg>
        <pc:spChg chg="add mod">
          <ac:chgData name="Asem Zhulbarisova" userId="6a3af4fa-9898-40b3-8622-c79f18e82fa6" providerId="ADAL" clId="{B6CD15D5-6DD9-4DB0-9275-07D12B6E15BC}" dt="2022-02-23T09:27:45.291" v="3938" actId="14100"/>
          <ac:spMkLst>
            <pc:docMk/>
            <pc:sldMk cId="3611383888" sldId="366"/>
            <ac:spMk id="7" creationId="{659776CC-F1C8-45D3-994A-B2BE773951C8}"/>
          </ac:spMkLst>
        </pc:spChg>
        <pc:graphicFrameChg chg="add del mod">
          <ac:chgData name="Asem Zhulbarisova" userId="6a3af4fa-9898-40b3-8622-c79f18e82fa6" providerId="ADAL" clId="{B6CD15D5-6DD9-4DB0-9275-07D12B6E15BC}" dt="2022-02-23T09:20:41.087" v="3900" actId="478"/>
          <ac:graphicFrameMkLst>
            <pc:docMk/>
            <pc:sldMk cId="3611383888" sldId="366"/>
            <ac:graphicFrameMk id="2" creationId="{7492AAF9-8905-41ED-A746-300623337501}"/>
          </ac:graphicFrameMkLst>
        </pc:graphicFrameChg>
        <pc:graphicFrameChg chg="add mod modGraphic">
          <ac:chgData name="Asem Zhulbarisova" userId="6a3af4fa-9898-40b3-8622-c79f18e82fa6" providerId="ADAL" clId="{B6CD15D5-6DD9-4DB0-9275-07D12B6E15BC}" dt="2022-02-23T09:27:33.436" v="3937" actId="1076"/>
          <ac:graphicFrameMkLst>
            <pc:docMk/>
            <pc:sldMk cId="3611383888" sldId="366"/>
            <ac:graphicFrameMk id="3" creationId="{6DC471B0-DC19-4D46-ACA4-4DAA386EDE42}"/>
          </ac:graphicFrameMkLst>
        </pc:graphicFrameChg>
        <pc:graphicFrameChg chg="del">
          <ac:chgData name="Asem Zhulbarisova" userId="6a3af4fa-9898-40b3-8622-c79f18e82fa6" providerId="ADAL" clId="{B6CD15D5-6DD9-4DB0-9275-07D12B6E15BC}" dt="2022-02-23T09:20:33.820" v="3898" actId="478"/>
          <ac:graphicFrameMkLst>
            <pc:docMk/>
            <pc:sldMk cId="3611383888" sldId="366"/>
            <ac:graphicFrameMk id="4" creationId="{392DC6D2-A2EA-426F-9E76-5B92545A4C4B}"/>
          </ac:graphicFrameMkLst>
        </pc:graphicFrameChg>
        <pc:picChg chg="add mod">
          <ac:chgData name="Asem Zhulbarisova" userId="6a3af4fa-9898-40b3-8622-c79f18e82fa6" providerId="ADAL" clId="{B6CD15D5-6DD9-4DB0-9275-07D12B6E15BC}" dt="2022-02-22T09:56:16.419" v="76"/>
          <ac:picMkLst>
            <pc:docMk/>
            <pc:sldMk cId="3611383888" sldId="366"/>
            <ac:picMk id="6" creationId="{9658B5C0-487C-459D-9A26-AA808292B350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358642542" sldId="367"/>
        </pc:sldMkLst>
        <pc:picChg chg="add mod">
          <ac:chgData name="Asem Zhulbarisova" userId="6a3af4fa-9898-40b3-8622-c79f18e82fa6" providerId="ADAL" clId="{B6CD15D5-6DD9-4DB0-9275-07D12B6E15BC}" dt="2022-02-22T09:56:03.068" v="63"/>
          <ac:picMkLst>
            <pc:docMk/>
            <pc:sldMk cId="358642542" sldId="367"/>
            <ac:picMk id="19" creationId="{1816B2B3-E414-4336-9CED-B76356588B47}"/>
          </ac:picMkLst>
        </pc:picChg>
      </pc:sldChg>
      <pc:sldChg chg="addSp modSp mod ord">
        <pc:chgData name="Asem Zhulbarisova" userId="6a3af4fa-9898-40b3-8622-c79f18e82fa6" providerId="ADAL" clId="{B6CD15D5-6DD9-4DB0-9275-07D12B6E15BC}" dt="2022-02-24T13:13:17.733" v="6255"/>
        <pc:sldMkLst>
          <pc:docMk/>
          <pc:sldMk cId="1192533115" sldId="368"/>
        </pc:sldMkLst>
        <pc:spChg chg="mod">
          <ac:chgData name="Asem Zhulbarisova" userId="6a3af4fa-9898-40b3-8622-c79f18e82fa6" providerId="ADAL" clId="{B6CD15D5-6DD9-4DB0-9275-07D12B6E15BC}" dt="2022-02-23T09:46:48.496" v="4327" actId="1076"/>
          <ac:spMkLst>
            <pc:docMk/>
            <pc:sldMk cId="1192533115" sldId="368"/>
            <ac:spMk id="21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7:26.863" v="3884" actId="6549"/>
          <ac:spMkLst>
            <pc:docMk/>
            <pc:sldMk cId="1192533115" sldId="368"/>
            <ac:spMk id="39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6:53.999" v="3881" actId="2711"/>
          <ac:spMkLst>
            <pc:docMk/>
            <pc:sldMk cId="1192533115" sldId="368"/>
            <ac:spMk id="40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6:53.999" v="3881" actId="2711"/>
          <ac:spMkLst>
            <pc:docMk/>
            <pc:sldMk cId="1192533115" sldId="368"/>
            <ac:spMk id="45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09:16:58.789" v="3882" actId="1076"/>
          <ac:spMkLst>
            <pc:docMk/>
            <pc:sldMk cId="1192533115" sldId="368"/>
            <ac:spMk id="18448" creationId="{00000000-0000-0000-0000-000000000000}"/>
          </ac:spMkLst>
        </pc:spChg>
        <pc:picChg chg="add mod">
          <ac:chgData name="Asem Zhulbarisova" userId="6a3af4fa-9898-40b3-8622-c79f18e82fa6" providerId="ADAL" clId="{B6CD15D5-6DD9-4DB0-9275-07D12B6E15BC}" dt="2022-02-23T09:16:53.999" v="3881" actId="2711"/>
          <ac:picMkLst>
            <pc:docMk/>
            <pc:sldMk cId="1192533115" sldId="368"/>
            <ac:picMk id="8" creationId="{26B4B7F7-37A1-4987-B051-F3153D520D87}"/>
          </ac:picMkLst>
        </pc:picChg>
        <pc:picChg chg="mod">
          <ac:chgData name="Asem Zhulbarisova" userId="6a3af4fa-9898-40b3-8622-c79f18e82fa6" providerId="ADAL" clId="{B6CD15D5-6DD9-4DB0-9275-07D12B6E15BC}" dt="2022-02-23T09:16:53.999" v="3881" actId="2711"/>
          <ac:picMkLst>
            <pc:docMk/>
            <pc:sldMk cId="1192533115" sldId="368"/>
            <ac:picMk id="18454" creationId="{00000000-0000-0000-0000-000000000000}"/>
          </ac:picMkLst>
        </pc:picChg>
      </pc:sldChg>
      <pc:sldChg chg="addSp delSp modSp del mod">
        <pc:chgData name="Asem Zhulbarisova" userId="6a3af4fa-9898-40b3-8622-c79f18e82fa6" providerId="ADAL" clId="{B6CD15D5-6DD9-4DB0-9275-07D12B6E15BC}" dt="2022-02-24T13:09:53.559" v="6240" actId="47"/>
        <pc:sldMkLst>
          <pc:docMk/>
          <pc:sldMk cId="636348409" sldId="370"/>
        </pc:sldMkLst>
        <pc:spChg chg="mod">
          <ac:chgData name="Asem Zhulbarisova" userId="6a3af4fa-9898-40b3-8622-c79f18e82fa6" providerId="ADAL" clId="{B6CD15D5-6DD9-4DB0-9275-07D12B6E15BC}" dt="2022-02-22T10:18:10.993" v="301" actId="2711"/>
          <ac:spMkLst>
            <pc:docMk/>
            <pc:sldMk cId="636348409" sldId="370"/>
            <ac:spMk id="4" creationId="{00000000-0000-0000-0000-000000000000}"/>
          </ac:spMkLst>
        </pc:spChg>
        <pc:spChg chg="add mod">
          <ac:chgData name="Asem Zhulbarisova" userId="6a3af4fa-9898-40b3-8622-c79f18e82fa6" providerId="ADAL" clId="{B6CD15D5-6DD9-4DB0-9275-07D12B6E15BC}" dt="2022-02-22T10:25:25.752" v="508"/>
          <ac:spMkLst>
            <pc:docMk/>
            <pc:sldMk cId="636348409" sldId="370"/>
            <ac:spMk id="8" creationId="{E3EDC7B4-39D9-4804-8307-7FA5CCBEC287}"/>
          </ac:spMkLst>
        </pc:spChg>
        <pc:spChg chg="add mod">
          <ac:chgData name="Asem Zhulbarisova" userId="6a3af4fa-9898-40b3-8622-c79f18e82fa6" providerId="ADAL" clId="{B6CD15D5-6DD9-4DB0-9275-07D12B6E15BC}" dt="2022-02-22T10:25:18.401" v="507" actId="123"/>
          <ac:spMkLst>
            <pc:docMk/>
            <pc:sldMk cId="636348409" sldId="370"/>
            <ac:spMk id="9" creationId="{0F20D2C9-EDD1-45F0-8090-AA3E308BBB69}"/>
          </ac:spMkLst>
        </pc:spChg>
        <pc:graphicFrameChg chg="mod modGraphic">
          <ac:chgData name="Asem Zhulbarisova" userId="6a3af4fa-9898-40b3-8622-c79f18e82fa6" providerId="ADAL" clId="{B6CD15D5-6DD9-4DB0-9275-07D12B6E15BC}" dt="2022-02-23T05:53:29.228" v="1916" actId="1076"/>
          <ac:graphicFrameMkLst>
            <pc:docMk/>
            <pc:sldMk cId="636348409" sldId="370"/>
            <ac:graphicFrameMk id="5" creationId="{00000000-0000-0000-0000-000000000000}"/>
          </ac:graphicFrameMkLst>
        </pc:graphicFrameChg>
        <pc:graphicFrameChg chg="del mod modGraphic">
          <ac:chgData name="Asem Zhulbarisova" userId="6a3af4fa-9898-40b3-8622-c79f18e82fa6" providerId="ADAL" clId="{B6CD15D5-6DD9-4DB0-9275-07D12B6E15BC}" dt="2022-02-22T10:22:19.763" v="442" actId="478"/>
          <ac:graphicFrameMkLst>
            <pc:docMk/>
            <pc:sldMk cId="636348409" sldId="370"/>
            <ac:graphicFrameMk id="6" creationId="{00000000-0000-0000-0000-000000000000}"/>
          </ac:graphicFrameMkLst>
        </pc:graphicFrameChg>
        <pc:picChg chg="add mod">
          <ac:chgData name="Asem Zhulbarisova" userId="6a3af4fa-9898-40b3-8622-c79f18e82fa6" providerId="ADAL" clId="{B6CD15D5-6DD9-4DB0-9275-07D12B6E15BC}" dt="2022-02-22T10:18:10.993" v="301" actId="2711"/>
          <ac:picMkLst>
            <pc:docMk/>
            <pc:sldMk cId="636348409" sldId="370"/>
            <ac:picMk id="7" creationId="{00D9F59C-E240-41A9-AE5E-5CAE8DAC0D94}"/>
          </ac:picMkLst>
        </pc:picChg>
      </pc:sldChg>
      <pc:sldChg chg="addSp delSp modSp mod ord">
        <pc:chgData name="Asem Zhulbarisova" userId="6a3af4fa-9898-40b3-8622-c79f18e82fa6" providerId="ADAL" clId="{B6CD15D5-6DD9-4DB0-9275-07D12B6E15BC}" dt="2022-02-24T13:06:21.433" v="6229"/>
        <pc:sldMkLst>
          <pc:docMk/>
          <pc:sldMk cId="4004119412" sldId="371"/>
        </pc:sldMkLst>
        <pc:spChg chg="mod">
          <ac:chgData name="Asem Zhulbarisova" userId="6a3af4fa-9898-40b3-8622-c79f18e82fa6" providerId="ADAL" clId="{B6CD15D5-6DD9-4DB0-9275-07D12B6E15BC}" dt="2022-02-23T11:28:45.376" v="5665" actId="2711"/>
          <ac:spMkLst>
            <pc:docMk/>
            <pc:sldMk cId="4004119412" sldId="371"/>
            <ac:spMk id="2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11:28:45.376" v="5665" actId="2711"/>
          <ac:spMkLst>
            <pc:docMk/>
            <pc:sldMk cId="4004119412" sldId="371"/>
            <ac:spMk id="3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11:28:49.016" v="5666" actId="14100"/>
          <ac:spMkLst>
            <pc:docMk/>
            <pc:sldMk cId="4004119412" sldId="371"/>
            <ac:spMk id="6" creationId="{7E6F1301-D9B2-4C7A-B52A-ADA78D126F7C}"/>
          </ac:spMkLst>
        </pc:spChg>
        <pc:graphicFrameChg chg="mod modGraphic">
          <ac:chgData name="Asem Zhulbarisova" userId="6a3af4fa-9898-40b3-8622-c79f18e82fa6" providerId="ADAL" clId="{B6CD15D5-6DD9-4DB0-9275-07D12B6E15BC}" dt="2022-02-23T11:28:45.376" v="5665" actId="2711"/>
          <ac:graphicFrameMkLst>
            <pc:docMk/>
            <pc:sldMk cId="4004119412" sldId="371"/>
            <ac:graphicFrameMk id="4" creationId="{00000000-0000-0000-0000-000000000000}"/>
          </ac:graphicFrameMkLst>
        </pc:graphicFrameChg>
        <pc:picChg chg="add mod">
          <ac:chgData name="Asem Zhulbarisova" userId="6a3af4fa-9898-40b3-8622-c79f18e82fa6" providerId="ADAL" clId="{B6CD15D5-6DD9-4DB0-9275-07D12B6E15BC}" dt="2022-02-23T11:28:45.376" v="5665" actId="2711"/>
          <ac:picMkLst>
            <pc:docMk/>
            <pc:sldMk cId="4004119412" sldId="371"/>
            <ac:picMk id="5" creationId="{D2B43878-8656-4BC4-86C6-59DB3EF3911F}"/>
          </ac:picMkLst>
        </pc:picChg>
        <pc:picChg chg="del">
          <ac:chgData name="Asem Zhulbarisova" userId="6a3af4fa-9898-40b3-8622-c79f18e82fa6" providerId="ADAL" clId="{B6CD15D5-6DD9-4DB0-9275-07D12B6E15BC}" dt="2022-02-22T12:39:58.935" v="1308"/>
          <ac:picMkLst>
            <pc:docMk/>
            <pc:sldMk cId="4004119412" sldId="371"/>
            <ac:picMk id="6" creationId="{BB05B509-5E33-409D-9231-81CD591130EA}"/>
          </ac:picMkLst>
        </pc:picChg>
      </pc:sldChg>
      <pc:sldChg chg="addSp delSp modSp del mod">
        <pc:chgData name="Asem Zhulbarisova" userId="6a3af4fa-9898-40b3-8622-c79f18e82fa6" providerId="ADAL" clId="{B6CD15D5-6DD9-4DB0-9275-07D12B6E15BC}" dt="2022-02-22T11:51:40.619" v="658" actId="47"/>
        <pc:sldMkLst>
          <pc:docMk/>
          <pc:sldMk cId="4065603714" sldId="372"/>
        </pc:sldMkLst>
        <pc:spChg chg="del mod">
          <ac:chgData name="Asem Zhulbarisova" userId="6a3af4fa-9898-40b3-8622-c79f18e82fa6" providerId="ADAL" clId="{B6CD15D5-6DD9-4DB0-9275-07D12B6E15BC}" dt="2022-02-22T11:51:21.234" v="657" actId="478"/>
          <ac:spMkLst>
            <pc:docMk/>
            <pc:sldMk cId="4065603714" sldId="372"/>
            <ac:spMk id="2" creationId="{00000000-0000-0000-0000-000000000000}"/>
          </ac:spMkLst>
        </pc:spChg>
        <pc:spChg chg="add mod">
          <ac:chgData name="Asem Zhulbarisova" userId="6a3af4fa-9898-40b3-8622-c79f18e82fa6" providerId="ADAL" clId="{B6CD15D5-6DD9-4DB0-9275-07D12B6E15BC}" dt="2022-02-22T11:51:21.234" v="657" actId="478"/>
          <ac:spMkLst>
            <pc:docMk/>
            <pc:sldMk cId="4065603714" sldId="372"/>
            <ac:spMk id="5" creationId="{C4D81718-6992-4C2D-879D-5A4E410A5EB5}"/>
          </ac:spMkLst>
        </pc:spChg>
        <pc:picChg chg="add mod">
          <ac:chgData name="Asem Zhulbarisova" userId="6a3af4fa-9898-40b3-8622-c79f18e82fa6" providerId="ADAL" clId="{B6CD15D5-6DD9-4DB0-9275-07D12B6E15BC}" dt="2022-02-22T11:38:55.879" v="635" actId="2711"/>
          <ac:picMkLst>
            <pc:docMk/>
            <pc:sldMk cId="4065603714" sldId="372"/>
            <ac:picMk id="3" creationId="{A2789598-6682-462D-9C09-9FBF4A25DF21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0:25:43.292" v="511" actId="2696"/>
        <pc:sldMkLst>
          <pc:docMk/>
          <pc:sldMk cId="1168813356" sldId="374"/>
        </pc:sldMkLst>
        <pc:picChg chg="add mod">
          <ac:chgData name="Asem Zhulbarisova" userId="6a3af4fa-9898-40b3-8622-c79f18e82fa6" providerId="ADAL" clId="{B6CD15D5-6DD9-4DB0-9275-07D12B6E15BC}" dt="2022-02-22T09:55:54.163" v="56"/>
          <ac:picMkLst>
            <pc:docMk/>
            <pc:sldMk cId="1168813356" sldId="374"/>
            <ac:picMk id="5" creationId="{50CA038D-A50E-4385-81B0-F06A0798DA54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1892468898" sldId="375"/>
        </pc:sldMkLst>
        <pc:picChg chg="add mod">
          <ac:chgData name="Asem Zhulbarisova" userId="6a3af4fa-9898-40b3-8622-c79f18e82fa6" providerId="ADAL" clId="{B6CD15D5-6DD9-4DB0-9275-07D12B6E15BC}" dt="2022-02-22T09:56:09.460" v="69"/>
          <ac:picMkLst>
            <pc:docMk/>
            <pc:sldMk cId="1892468898" sldId="375"/>
            <ac:picMk id="3" creationId="{95FD544B-8733-4FC3-A26D-EB0CDC1BBDBA}"/>
          </ac:picMkLst>
        </pc:picChg>
      </pc:sldChg>
      <pc:sldChg chg="delSp modSp mod">
        <pc:chgData name="Asem Zhulbarisova" userId="6a3af4fa-9898-40b3-8622-c79f18e82fa6" providerId="ADAL" clId="{B6CD15D5-6DD9-4DB0-9275-07D12B6E15BC}" dt="2022-02-23T11:21:00.338" v="5652" actId="1076"/>
        <pc:sldMkLst>
          <pc:docMk/>
          <pc:sldMk cId="374193079" sldId="534"/>
        </pc:sldMkLst>
        <pc:spChg chg="mod">
          <ac:chgData name="Asem Zhulbarisova" userId="6a3af4fa-9898-40b3-8622-c79f18e82fa6" providerId="ADAL" clId="{B6CD15D5-6DD9-4DB0-9275-07D12B6E15BC}" dt="2022-02-23T11:18:22.817" v="5620" actId="14100"/>
          <ac:spMkLst>
            <pc:docMk/>
            <pc:sldMk cId="374193079" sldId="534"/>
            <ac:spMk id="4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3T11:20:19.308" v="5643" actId="1076"/>
          <ac:spMkLst>
            <pc:docMk/>
            <pc:sldMk cId="374193079" sldId="534"/>
            <ac:spMk id="5" creationId="{7D604FE0-6B67-4528-B630-446A0DB26C5C}"/>
          </ac:spMkLst>
        </pc:spChg>
        <pc:spChg chg="mod">
          <ac:chgData name="Asem Zhulbarisova" userId="6a3af4fa-9898-40b3-8622-c79f18e82fa6" providerId="ADAL" clId="{B6CD15D5-6DD9-4DB0-9275-07D12B6E15BC}" dt="2022-02-23T11:18:34.988" v="5623" actId="14100"/>
          <ac:spMkLst>
            <pc:docMk/>
            <pc:sldMk cId="374193079" sldId="534"/>
            <ac:spMk id="22" creationId="{9549A1A7-BA8F-4903-BF6A-E993872B5729}"/>
          </ac:spMkLst>
        </pc:spChg>
        <pc:spChg chg="mod">
          <ac:chgData name="Asem Zhulbarisova" userId="6a3af4fa-9898-40b3-8622-c79f18e82fa6" providerId="ADAL" clId="{B6CD15D5-6DD9-4DB0-9275-07D12B6E15BC}" dt="2022-02-23T11:19:52.365" v="5640" actId="20577"/>
          <ac:spMkLst>
            <pc:docMk/>
            <pc:sldMk cId="374193079" sldId="534"/>
            <ac:spMk id="23" creationId="{89EFB625-1B3D-4844-BDF4-9FEC2E715FC2}"/>
          </ac:spMkLst>
        </pc:spChg>
        <pc:spChg chg="mod">
          <ac:chgData name="Asem Zhulbarisova" userId="6a3af4fa-9898-40b3-8622-c79f18e82fa6" providerId="ADAL" clId="{B6CD15D5-6DD9-4DB0-9275-07D12B6E15BC}" dt="2022-02-23T11:19:59.686" v="5642" actId="14100"/>
          <ac:spMkLst>
            <pc:docMk/>
            <pc:sldMk cId="374193079" sldId="534"/>
            <ac:spMk id="24" creationId="{F33B7E6E-E21F-4A08-BF35-664FC5B1B7B8}"/>
          </ac:spMkLst>
        </pc:spChg>
        <pc:spChg chg="mod">
          <ac:chgData name="Asem Zhulbarisova" userId="6a3af4fa-9898-40b3-8622-c79f18e82fa6" providerId="ADAL" clId="{B6CD15D5-6DD9-4DB0-9275-07D12B6E15BC}" dt="2022-02-23T11:20:52.864" v="5649" actId="1076"/>
          <ac:spMkLst>
            <pc:docMk/>
            <pc:sldMk cId="374193079" sldId="534"/>
            <ac:spMk id="25" creationId="{EC37AA59-4F48-4E7B-9016-01908F493797}"/>
          </ac:spMkLst>
        </pc:spChg>
        <pc:spChg chg="mod">
          <ac:chgData name="Asem Zhulbarisova" userId="6a3af4fa-9898-40b3-8622-c79f18e82fa6" providerId="ADAL" clId="{B6CD15D5-6DD9-4DB0-9275-07D12B6E15BC}" dt="2022-02-23T11:20:49.307" v="5648" actId="1076"/>
          <ac:spMkLst>
            <pc:docMk/>
            <pc:sldMk cId="374193079" sldId="534"/>
            <ac:spMk id="26" creationId="{B1840778-BB1C-47CB-9131-9844EC87F8C8}"/>
          </ac:spMkLst>
        </pc:spChg>
        <pc:spChg chg="mod">
          <ac:chgData name="Asem Zhulbarisova" userId="6a3af4fa-9898-40b3-8622-c79f18e82fa6" providerId="ADAL" clId="{B6CD15D5-6DD9-4DB0-9275-07D12B6E15BC}" dt="2022-02-23T11:19:13.526" v="5631" actId="20577"/>
          <ac:spMkLst>
            <pc:docMk/>
            <pc:sldMk cId="374193079" sldId="534"/>
            <ac:spMk id="35" creationId="{00000000-0000-0000-0000-000000000000}"/>
          </ac:spMkLst>
        </pc:spChg>
        <pc:spChg chg="del mod">
          <ac:chgData name="Asem Zhulbarisova" userId="6a3af4fa-9898-40b3-8622-c79f18e82fa6" providerId="ADAL" clId="{B6CD15D5-6DD9-4DB0-9275-07D12B6E15BC}" dt="2022-02-23T11:17:55.540" v="5611" actId="478"/>
          <ac:spMkLst>
            <pc:docMk/>
            <pc:sldMk cId="374193079" sldId="534"/>
            <ac:spMk id="33795" creationId="{00000000-0000-0000-0000-000000000000}"/>
          </ac:spMkLst>
        </pc:spChg>
        <pc:picChg chg="mod">
          <ac:chgData name="Asem Zhulbarisova" userId="6a3af4fa-9898-40b3-8622-c79f18e82fa6" providerId="ADAL" clId="{B6CD15D5-6DD9-4DB0-9275-07D12B6E15BC}" dt="2022-02-23T11:20:28.265" v="5645" actId="1076"/>
          <ac:picMkLst>
            <pc:docMk/>
            <pc:sldMk cId="374193079" sldId="534"/>
            <ac:picMk id="6" creationId="{B98CA46A-9C5F-412F-B160-48A32111CBB0}"/>
          </ac:picMkLst>
        </pc:picChg>
        <pc:picChg chg="mod">
          <ac:chgData name="Asem Zhulbarisova" userId="6a3af4fa-9898-40b3-8622-c79f18e82fa6" providerId="ADAL" clId="{B6CD15D5-6DD9-4DB0-9275-07D12B6E15BC}" dt="2022-02-23T11:20:32.308" v="5646" actId="1076"/>
          <ac:picMkLst>
            <pc:docMk/>
            <pc:sldMk cId="374193079" sldId="534"/>
            <ac:picMk id="8" creationId="{88CAC2FB-C8CC-487D-BF8C-F2781656F3BC}"/>
          </ac:picMkLst>
        </pc:picChg>
        <pc:picChg chg="mod">
          <ac:chgData name="Asem Zhulbarisova" userId="6a3af4fa-9898-40b3-8622-c79f18e82fa6" providerId="ADAL" clId="{B6CD15D5-6DD9-4DB0-9275-07D12B6E15BC}" dt="2022-02-23T11:20:34.150" v="5647" actId="1076"/>
          <ac:picMkLst>
            <pc:docMk/>
            <pc:sldMk cId="374193079" sldId="534"/>
            <ac:picMk id="11" creationId="{D74B6BC4-3DDF-4C94-A30B-D7931F03847B}"/>
          </ac:picMkLst>
        </pc:picChg>
        <pc:picChg chg="del">
          <ac:chgData name="Asem Zhulbarisova" userId="6a3af4fa-9898-40b3-8622-c79f18e82fa6" providerId="ADAL" clId="{B6CD15D5-6DD9-4DB0-9275-07D12B6E15BC}" dt="2022-02-23T11:17:15.225" v="5601" actId="478"/>
          <ac:picMkLst>
            <pc:docMk/>
            <pc:sldMk cId="374193079" sldId="534"/>
            <ac:picMk id="21" creationId="{21CC51A9-3AC4-4ABF-A5FF-885BFB9D3D3C}"/>
          </ac:picMkLst>
        </pc:picChg>
        <pc:picChg chg="mod">
          <ac:chgData name="Asem Zhulbarisova" userId="6a3af4fa-9898-40b3-8622-c79f18e82fa6" providerId="ADAL" clId="{B6CD15D5-6DD9-4DB0-9275-07D12B6E15BC}" dt="2022-02-23T11:21:00.338" v="5652" actId="1076"/>
          <ac:picMkLst>
            <pc:docMk/>
            <pc:sldMk cId="374193079" sldId="534"/>
            <ac:picMk id="1026" creationId="{9F42DB46-ADA4-4475-A6DE-416E4CAF4A50}"/>
          </ac:picMkLst>
        </pc:picChg>
      </pc:sldChg>
      <pc:sldChg chg="modSp mod">
        <pc:chgData name="Asem Zhulbarisova" userId="6a3af4fa-9898-40b3-8622-c79f18e82fa6" providerId="ADAL" clId="{B6CD15D5-6DD9-4DB0-9275-07D12B6E15BC}" dt="2022-02-23T11:22:19.314" v="5662" actId="207"/>
        <pc:sldMkLst>
          <pc:docMk/>
          <pc:sldMk cId="1994646737" sldId="1086"/>
        </pc:sldMkLst>
        <pc:spChg chg="mod">
          <ac:chgData name="Asem Zhulbarisova" userId="6a3af4fa-9898-40b3-8622-c79f18e82fa6" providerId="ADAL" clId="{B6CD15D5-6DD9-4DB0-9275-07D12B6E15BC}" dt="2022-02-23T11:16:21.371" v="5591" actId="255"/>
          <ac:spMkLst>
            <pc:docMk/>
            <pc:sldMk cId="1994646737" sldId="1086"/>
            <ac:spMk id="2" creationId="{D2500E7D-7CD7-4860-BC4C-1A43A83A7162}"/>
          </ac:spMkLst>
        </pc:spChg>
        <pc:graphicFrameChg chg="mod modGraphic">
          <ac:chgData name="Asem Zhulbarisova" userId="6a3af4fa-9898-40b3-8622-c79f18e82fa6" providerId="ADAL" clId="{B6CD15D5-6DD9-4DB0-9275-07D12B6E15BC}" dt="2022-02-23T11:22:19.314" v="5662" actId="207"/>
          <ac:graphicFrameMkLst>
            <pc:docMk/>
            <pc:sldMk cId="1994646737" sldId="1086"/>
            <ac:graphicFrameMk id="5" creationId="{3A6D1607-85B9-4565-9FDF-90D0FB7298DC}"/>
          </ac:graphicFrameMkLst>
        </pc:graphicFrameChg>
      </pc:sldChg>
      <pc:sldChg chg="addSp modSp mod">
        <pc:chgData name="Asem Zhulbarisova" userId="6a3af4fa-9898-40b3-8622-c79f18e82fa6" providerId="ADAL" clId="{B6CD15D5-6DD9-4DB0-9275-07D12B6E15BC}" dt="2022-02-24T12:56:32.924" v="5984" actId="1076"/>
        <pc:sldMkLst>
          <pc:docMk/>
          <pc:sldMk cId="1500361117" sldId="1094"/>
        </pc:sldMkLst>
        <pc:spChg chg="mod">
          <ac:chgData name="Asem Zhulbarisova" userId="6a3af4fa-9898-40b3-8622-c79f18e82fa6" providerId="ADAL" clId="{B6CD15D5-6DD9-4DB0-9275-07D12B6E15BC}" dt="2022-02-22T10:26:06.871" v="516" actId="1076"/>
          <ac:spMkLst>
            <pc:docMk/>
            <pc:sldMk cId="1500361117" sldId="1094"/>
            <ac:spMk id="3" creationId="{3E1D5EC2-04F6-4D72-BA09-485D598D6E33}"/>
          </ac:spMkLst>
        </pc:spChg>
        <pc:graphicFrameChg chg="mod">
          <ac:chgData name="Asem Zhulbarisova" userId="6a3af4fa-9898-40b3-8622-c79f18e82fa6" providerId="ADAL" clId="{B6CD15D5-6DD9-4DB0-9275-07D12B6E15BC}" dt="2022-02-24T12:56:23.756" v="5982" actId="1076"/>
          <ac:graphicFrameMkLst>
            <pc:docMk/>
            <pc:sldMk cId="1500361117" sldId="1094"/>
            <ac:graphicFrameMk id="46" creationId="{2F99BDA6-5698-4E17-89DB-221A7AA19D6A}"/>
          </ac:graphicFrameMkLst>
        </pc:graphicFrameChg>
        <pc:picChg chg="mod">
          <ac:chgData name="Asem Zhulbarisova" userId="6a3af4fa-9898-40b3-8622-c79f18e82fa6" providerId="ADAL" clId="{B6CD15D5-6DD9-4DB0-9275-07D12B6E15BC}" dt="2022-02-22T10:25:57.587" v="513" actId="1076"/>
          <ac:picMkLst>
            <pc:docMk/>
            <pc:sldMk cId="1500361117" sldId="1094"/>
            <ac:picMk id="6" creationId="{A021EB55-86A2-4F44-AD7F-7A310C0723A1}"/>
          </ac:picMkLst>
        </pc:picChg>
        <pc:picChg chg="add mod">
          <ac:chgData name="Asem Zhulbarisova" userId="6a3af4fa-9898-40b3-8622-c79f18e82fa6" providerId="ADAL" clId="{B6CD15D5-6DD9-4DB0-9275-07D12B6E15BC}" dt="2022-02-24T12:56:32.924" v="5984" actId="1076"/>
          <ac:picMkLst>
            <pc:docMk/>
            <pc:sldMk cId="1500361117" sldId="1094"/>
            <ac:picMk id="13" creationId="{B0D26196-7D3E-44BE-9E91-6A957BF5C864}"/>
          </ac:picMkLst>
        </pc:picChg>
        <pc:picChg chg="mod">
          <ac:chgData name="Asem Zhulbarisova" userId="6a3af4fa-9898-40b3-8622-c79f18e82fa6" providerId="ADAL" clId="{B6CD15D5-6DD9-4DB0-9275-07D12B6E15BC}" dt="2022-02-22T09:39:00.037" v="14" actId="1076"/>
          <ac:picMkLst>
            <pc:docMk/>
            <pc:sldMk cId="1500361117" sldId="1094"/>
            <ac:picMk id="34" creationId="{1049ED6D-6BB1-4931-973B-C7E2DE044072}"/>
          </ac:picMkLst>
        </pc:picChg>
        <pc:picChg chg="mod">
          <ac:chgData name="Asem Zhulbarisova" userId="6a3af4fa-9898-40b3-8622-c79f18e82fa6" providerId="ADAL" clId="{B6CD15D5-6DD9-4DB0-9275-07D12B6E15BC}" dt="2022-02-22T09:39:04.248" v="15" actId="1076"/>
          <ac:picMkLst>
            <pc:docMk/>
            <pc:sldMk cId="1500361117" sldId="1094"/>
            <ac:picMk id="36" creationId="{E290ACEA-EF06-474A-8144-53BAB6F9494B}"/>
          </ac:picMkLst>
        </pc:picChg>
        <pc:picChg chg="mod">
          <ac:chgData name="Asem Zhulbarisova" userId="6a3af4fa-9898-40b3-8622-c79f18e82fa6" providerId="ADAL" clId="{B6CD15D5-6DD9-4DB0-9275-07D12B6E15BC}" dt="2022-02-22T09:39:06.975" v="16" actId="1076"/>
          <ac:picMkLst>
            <pc:docMk/>
            <pc:sldMk cId="1500361117" sldId="1094"/>
            <ac:picMk id="38" creationId="{F05555E7-A8F8-45E0-8AB8-C4DAB41B7C10}"/>
          </ac:picMkLst>
        </pc:picChg>
        <pc:picChg chg="mod">
          <ac:chgData name="Asem Zhulbarisova" userId="6a3af4fa-9898-40b3-8622-c79f18e82fa6" providerId="ADAL" clId="{B6CD15D5-6DD9-4DB0-9275-07D12B6E15BC}" dt="2022-02-22T09:39:16.065" v="17" actId="1076"/>
          <ac:picMkLst>
            <pc:docMk/>
            <pc:sldMk cId="1500361117" sldId="1094"/>
            <ac:picMk id="40" creationId="{E5C6E181-9C36-41A4-A13A-D9F569433C4A}"/>
          </ac:picMkLst>
        </pc:picChg>
        <pc:picChg chg="mod">
          <ac:chgData name="Asem Zhulbarisova" userId="6a3af4fa-9898-40b3-8622-c79f18e82fa6" providerId="ADAL" clId="{B6CD15D5-6DD9-4DB0-9275-07D12B6E15BC}" dt="2022-02-22T09:39:22.384" v="18" actId="1076"/>
          <ac:picMkLst>
            <pc:docMk/>
            <pc:sldMk cId="1500361117" sldId="1094"/>
            <ac:picMk id="42" creationId="{0B9F432F-7CB9-4F3A-907B-69F13084DE5E}"/>
          </ac:picMkLst>
        </pc:picChg>
        <pc:picChg chg="mod">
          <ac:chgData name="Asem Zhulbarisova" userId="6a3af4fa-9898-40b3-8622-c79f18e82fa6" providerId="ADAL" clId="{B6CD15D5-6DD9-4DB0-9275-07D12B6E15BC}" dt="2022-02-22T09:39:24.849" v="19" actId="1076"/>
          <ac:picMkLst>
            <pc:docMk/>
            <pc:sldMk cId="1500361117" sldId="1094"/>
            <ac:picMk id="44" creationId="{C61A45FD-098A-42C8-A231-D5FAB5E74146}"/>
          </ac:picMkLst>
        </pc:picChg>
      </pc:sldChg>
      <pc:sldChg chg="addSp modSp del">
        <pc:chgData name="Asem Zhulbarisova" userId="6a3af4fa-9898-40b3-8622-c79f18e82fa6" providerId="ADAL" clId="{B6CD15D5-6DD9-4DB0-9275-07D12B6E15BC}" dt="2022-02-22T13:07:18.773" v="1827" actId="47"/>
        <pc:sldMkLst>
          <pc:docMk/>
          <pc:sldMk cId="1259767172" sldId="1095"/>
        </pc:sldMkLst>
        <pc:picChg chg="add mod">
          <ac:chgData name="Asem Zhulbarisova" userId="6a3af4fa-9898-40b3-8622-c79f18e82fa6" providerId="ADAL" clId="{B6CD15D5-6DD9-4DB0-9275-07D12B6E15BC}" dt="2022-02-22T09:56:04.834" v="65"/>
          <ac:picMkLst>
            <pc:docMk/>
            <pc:sldMk cId="1259767172" sldId="1095"/>
            <ac:picMk id="6" creationId="{95673B69-3ABB-4286-897C-923F6EBDB981}"/>
          </ac:picMkLst>
        </pc:picChg>
      </pc:sldChg>
      <pc:sldChg chg="modSp add mod ord">
        <pc:chgData name="Asem Zhulbarisova" userId="6a3af4fa-9898-40b3-8622-c79f18e82fa6" providerId="ADAL" clId="{B6CD15D5-6DD9-4DB0-9275-07D12B6E15BC}" dt="2022-02-24T13:28:02.657" v="6400" actId="6549"/>
        <pc:sldMkLst>
          <pc:docMk/>
          <pc:sldMk cId="1411730296" sldId="1095"/>
        </pc:sldMkLst>
        <pc:spChg chg="mod">
          <ac:chgData name="Asem Zhulbarisova" userId="6a3af4fa-9898-40b3-8622-c79f18e82fa6" providerId="ADAL" clId="{B6CD15D5-6DD9-4DB0-9275-07D12B6E15BC}" dt="2022-02-23T11:52:03.088" v="5819" actId="20577"/>
          <ac:spMkLst>
            <pc:docMk/>
            <pc:sldMk cId="1411730296" sldId="1095"/>
            <ac:spMk id="5" creationId="{2DFB16A4-E4CF-497B-9248-14E09AF980A1}"/>
          </ac:spMkLst>
        </pc:spChg>
        <pc:spChg chg="mod">
          <ac:chgData name="Asem Zhulbarisova" userId="6a3af4fa-9898-40b3-8622-c79f18e82fa6" providerId="ADAL" clId="{B6CD15D5-6DD9-4DB0-9275-07D12B6E15BC}" dt="2022-02-23T11:54:00.626" v="5839" actId="1076"/>
          <ac:spMkLst>
            <pc:docMk/>
            <pc:sldMk cId="1411730296" sldId="1095"/>
            <ac:spMk id="7" creationId="{7B777746-B0D6-47FE-B16A-CED2EAF8E958}"/>
          </ac:spMkLst>
        </pc:spChg>
        <pc:graphicFrameChg chg="mod modGraphic">
          <ac:chgData name="Asem Zhulbarisova" userId="6a3af4fa-9898-40b3-8622-c79f18e82fa6" providerId="ADAL" clId="{B6CD15D5-6DD9-4DB0-9275-07D12B6E15BC}" dt="2022-02-24T13:28:02.657" v="6400" actId="6549"/>
          <ac:graphicFrameMkLst>
            <pc:docMk/>
            <pc:sldMk cId="1411730296" sldId="1095"/>
            <ac:graphicFrameMk id="4" creationId="{15BCA6D7-230A-4D57-A135-C4A6E475A100}"/>
          </ac:graphicFrameMkLst>
        </pc:graphicFrameChg>
      </pc:sldChg>
      <pc:sldChg chg="addSp delSp modSp add mod ord">
        <pc:chgData name="Asem Zhulbarisova" userId="6a3af4fa-9898-40b3-8622-c79f18e82fa6" providerId="ADAL" clId="{B6CD15D5-6DD9-4DB0-9275-07D12B6E15BC}" dt="2022-02-24T13:23:43.755" v="6396"/>
        <pc:sldMkLst>
          <pc:docMk/>
          <pc:sldMk cId="4005115702" sldId="1096"/>
        </pc:sldMkLst>
        <pc:spChg chg="mod">
          <ac:chgData name="Asem Zhulbarisova" userId="6a3af4fa-9898-40b3-8622-c79f18e82fa6" providerId="ADAL" clId="{B6CD15D5-6DD9-4DB0-9275-07D12B6E15BC}" dt="2022-02-23T09:36:05.592" v="3993" actId="14100"/>
          <ac:spMkLst>
            <pc:docMk/>
            <pc:sldMk cId="4005115702" sldId="1096"/>
            <ac:spMk id="2" creationId="{45F75ED8-4FB9-4A50-B48A-750A498E6E5E}"/>
          </ac:spMkLst>
        </pc:spChg>
        <pc:spChg chg="mod">
          <ac:chgData name="Asem Zhulbarisova" userId="6a3af4fa-9898-40b3-8622-c79f18e82fa6" providerId="ADAL" clId="{B6CD15D5-6DD9-4DB0-9275-07D12B6E15BC}" dt="2022-02-23T11:46:29.473" v="5707" actId="207"/>
          <ac:spMkLst>
            <pc:docMk/>
            <pc:sldMk cId="4005115702" sldId="1096"/>
            <ac:spMk id="3" creationId="{233D5B75-A7E2-40FF-9C75-7C8F0E7C3A96}"/>
          </ac:spMkLst>
        </pc:spChg>
        <pc:spChg chg="add del">
          <ac:chgData name="Asem Zhulbarisova" userId="6a3af4fa-9898-40b3-8622-c79f18e82fa6" providerId="ADAL" clId="{B6CD15D5-6DD9-4DB0-9275-07D12B6E15BC}" dt="2022-02-22T12:56:23.235" v="1657" actId="478"/>
          <ac:spMkLst>
            <pc:docMk/>
            <pc:sldMk cId="4005115702" sldId="1096"/>
            <ac:spMk id="6" creationId="{2EF7BEC1-12B6-4B7F-93C4-FA18987B78B8}"/>
          </ac:spMkLst>
        </pc:spChg>
        <pc:spChg chg="add del">
          <ac:chgData name="Asem Zhulbarisova" userId="6a3af4fa-9898-40b3-8622-c79f18e82fa6" providerId="ADAL" clId="{B6CD15D5-6DD9-4DB0-9275-07D12B6E15BC}" dt="2022-02-23T09:38:16.560" v="4013"/>
          <ac:spMkLst>
            <pc:docMk/>
            <pc:sldMk cId="4005115702" sldId="1096"/>
            <ac:spMk id="7" creationId="{E95B2FC4-0260-40EC-834C-94E3F707ED8A}"/>
          </ac:spMkLst>
        </pc:spChg>
        <pc:picChg chg="add mod">
          <ac:chgData name="Asem Zhulbarisova" userId="6a3af4fa-9898-40b3-8622-c79f18e82fa6" providerId="ADAL" clId="{B6CD15D5-6DD9-4DB0-9275-07D12B6E15BC}" dt="2022-02-23T09:38:42.286" v="4022" actId="1076"/>
          <ac:picMkLst>
            <pc:docMk/>
            <pc:sldMk cId="4005115702" sldId="1096"/>
            <ac:picMk id="5" creationId="{83329021-0510-45AB-881E-DD72A1BC5CE2}"/>
          </ac:picMkLst>
        </pc:picChg>
        <pc:picChg chg="add del mod">
          <ac:chgData name="Asem Zhulbarisova" userId="6a3af4fa-9898-40b3-8622-c79f18e82fa6" providerId="ADAL" clId="{B6CD15D5-6DD9-4DB0-9275-07D12B6E15BC}" dt="2022-02-23T09:38:12.954" v="4011" actId="478"/>
          <ac:picMkLst>
            <pc:docMk/>
            <pc:sldMk cId="4005115702" sldId="1096"/>
            <ac:picMk id="6" creationId="{11CB71C0-0218-4DD9-946B-6122AD20EA7C}"/>
          </ac:picMkLst>
        </pc:picChg>
        <pc:picChg chg="add mod">
          <ac:chgData name="Asem Zhulbarisova" userId="6a3af4fa-9898-40b3-8622-c79f18e82fa6" providerId="ADAL" clId="{B6CD15D5-6DD9-4DB0-9275-07D12B6E15BC}" dt="2022-02-23T09:38:32.071" v="4018" actId="1076"/>
          <ac:picMkLst>
            <pc:docMk/>
            <pc:sldMk cId="4005115702" sldId="1096"/>
            <ac:picMk id="8" creationId="{20689727-F14A-4EB8-9297-08A2E99384BE}"/>
          </ac:picMkLst>
        </pc:picChg>
        <pc:picChg chg="add mod">
          <ac:chgData name="Asem Zhulbarisova" userId="6a3af4fa-9898-40b3-8622-c79f18e82fa6" providerId="ADAL" clId="{B6CD15D5-6DD9-4DB0-9275-07D12B6E15BC}" dt="2022-02-23T09:38:49.575" v="4025" actId="1076"/>
          <ac:picMkLst>
            <pc:docMk/>
            <pc:sldMk cId="4005115702" sldId="1096"/>
            <ac:picMk id="9" creationId="{D00CD60C-468E-4CFA-8A61-7FEE4FAB143E}"/>
          </ac:picMkLst>
        </pc:picChg>
        <pc:cxnChg chg="add mod">
          <ac:chgData name="Asem Zhulbarisova" userId="6a3af4fa-9898-40b3-8622-c79f18e82fa6" providerId="ADAL" clId="{B6CD15D5-6DD9-4DB0-9275-07D12B6E15BC}" dt="2022-02-23T09:39:00.021" v="4027" actId="13822"/>
          <ac:cxnSpMkLst>
            <pc:docMk/>
            <pc:sldMk cId="4005115702" sldId="1096"/>
            <ac:cxnSpMk id="11" creationId="{BE40A1B5-DCB4-4D39-BDF7-CED4FD08E606}"/>
          </ac:cxnSpMkLst>
        </pc:cxnChg>
      </pc:sldChg>
      <pc:sldChg chg="addSp delSp modSp add del mod">
        <pc:chgData name="Asem Zhulbarisova" userId="6a3af4fa-9898-40b3-8622-c79f18e82fa6" providerId="ADAL" clId="{B6CD15D5-6DD9-4DB0-9275-07D12B6E15BC}" dt="2022-02-24T13:12:36.341" v="6251" actId="2696"/>
        <pc:sldMkLst>
          <pc:docMk/>
          <pc:sldMk cId="3222397659" sldId="1097"/>
        </pc:sldMkLst>
        <pc:spChg chg="add mod">
          <ac:chgData name="Asem Zhulbarisova" userId="6a3af4fa-9898-40b3-8622-c79f18e82fa6" providerId="ADAL" clId="{B6CD15D5-6DD9-4DB0-9275-07D12B6E15BC}" dt="2022-02-22T13:05:35.828" v="1820" actId="20577"/>
          <ac:spMkLst>
            <pc:docMk/>
            <pc:sldMk cId="3222397659" sldId="1097"/>
            <ac:spMk id="9" creationId="{238A9CCE-691E-4AFC-90E7-ECE3E541FE2F}"/>
          </ac:spMkLst>
        </pc:spChg>
        <pc:spChg chg="mod">
          <ac:chgData name="Asem Zhulbarisova" userId="6a3af4fa-9898-40b3-8622-c79f18e82fa6" providerId="ADAL" clId="{B6CD15D5-6DD9-4DB0-9275-07D12B6E15BC}" dt="2022-02-22T13:08:41.455" v="1854"/>
          <ac:spMkLst>
            <pc:docMk/>
            <pc:sldMk cId="3222397659" sldId="1097"/>
            <ac:spMk id="12290" creationId="{00000000-0000-0000-0000-000000000000}"/>
          </ac:spMkLst>
        </pc:spChg>
        <pc:graphicFrameChg chg="add mod modGraphic">
          <ac:chgData name="Asem Zhulbarisova" userId="6a3af4fa-9898-40b3-8622-c79f18e82fa6" providerId="ADAL" clId="{B6CD15D5-6DD9-4DB0-9275-07D12B6E15BC}" dt="2022-02-22T13:12:43.082" v="1910" actId="20577"/>
          <ac:graphicFrameMkLst>
            <pc:docMk/>
            <pc:sldMk cId="3222397659" sldId="1097"/>
            <ac:graphicFrameMk id="6" creationId="{2AA08633-34A5-4FB2-A177-60EFE37D39A8}"/>
          </ac:graphicFrameMkLst>
        </pc:graphicFrameChg>
        <pc:graphicFrameChg chg="del">
          <ac:chgData name="Asem Zhulbarisova" userId="6a3af4fa-9898-40b3-8622-c79f18e82fa6" providerId="ADAL" clId="{B6CD15D5-6DD9-4DB0-9275-07D12B6E15BC}" dt="2022-02-22T13:02:47.813" v="1704" actId="478"/>
          <ac:graphicFrameMkLst>
            <pc:docMk/>
            <pc:sldMk cId="3222397659" sldId="1097"/>
            <ac:graphicFrameMk id="8" creationId="{404E27FB-289A-45D3-A352-627FE4D5B80F}"/>
          </ac:graphicFrameMkLst>
        </pc:graphicFrameChg>
      </pc:sldChg>
      <pc:sldChg chg="addSp delSp modSp add mod">
        <pc:chgData name="Asem Zhulbarisova" userId="6a3af4fa-9898-40b3-8622-c79f18e82fa6" providerId="ADAL" clId="{B6CD15D5-6DD9-4DB0-9275-07D12B6E15BC}" dt="2022-02-23T06:24:07.294" v="1929" actId="14100"/>
        <pc:sldMkLst>
          <pc:docMk/>
          <pc:sldMk cId="3597306945" sldId="1098"/>
        </pc:sldMkLst>
        <pc:spChg chg="del">
          <ac:chgData name="Asem Zhulbarisova" userId="6a3af4fa-9898-40b3-8622-c79f18e82fa6" providerId="ADAL" clId="{B6CD15D5-6DD9-4DB0-9275-07D12B6E15BC}" dt="2022-02-22T13:09:11.935" v="1857" actId="478"/>
          <ac:spMkLst>
            <pc:docMk/>
            <pc:sldMk cId="3597306945" sldId="1098"/>
            <ac:spMk id="9" creationId="{238A9CCE-691E-4AFC-90E7-ECE3E541FE2F}"/>
          </ac:spMkLst>
        </pc:spChg>
        <pc:spChg chg="add mod">
          <ac:chgData name="Asem Zhulbarisova" userId="6a3af4fa-9898-40b3-8622-c79f18e82fa6" providerId="ADAL" clId="{B6CD15D5-6DD9-4DB0-9275-07D12B6E15BC}" dt="2022-02-22T13:11:48.422" v="1896" actId="207"/>
          <ac:spMkLst>
            <pc:docMk/>
            <pc:sldMk cId="3597306945" sldId="1098"/>
            <ac:spMk id="13" creationId="{2E37ADAD-0625-45E6-B6B7-795FF5DFB49C}"/>
          </ac:spMkLst>
        </pc:spChg>
        <pc:spChg chg="mod">
          <ac:chgData name="Asem Zhulbarisova" userId="6a3af4fa-9898-40b3-8622-c79f18e82fa6" providerId="ADAL" clId="{B6CD15D5-6DD9-4DB0-9275-07D12B6E15BC}" dt="2022-02-22T13:08:58.365" v="1855"/>
          <ac:spMkLst>
            <pc:docMk/>
            <pc:sldMk cId="3597306945" sldId="1098"/>
            <ac:spMk id="12290" creationId="{00000000-0000-0000-0000-000000000000}"/>
          </ac:spMkLst>
        </pc:spChg>
        <pc:graphicFrameChg chg="del">
          <ac:chgData name="Asem Zhulbarisova" userId="6a3af4fa-9898-40b3-8622-c79f18e82fa6" providerId="ADAL" clId="{B6CD15D5-6DD9-4DB0-9275-07D12B6E15BC}" dt="2022-02-22T13:09:09.761" v="1856" actId="478"/>
          <ac:graphicFrameMkLst>
            <pc:docMk/>
            <pc:sldMk cId="3597306945" sldId="1098"/>
            <ac:graphicFrameMk id="6" creationId="{2AA08633-34A5-4FB2-A177-60EFE37D39A8}"/>
          </ac:graphicFrameMkLst>
        </pc:graphicFrameChg>
        <pc:graphicFrameChg chg="add del mod">
          <ac:chgData name="Asem Zhulbarisova" userId="6a3af4fa-9898-40b3-8622-c79f18e82fa6" providerId="ADAL" clId="{B6CD15D5-6DD9-4DB0-9275-07D12B6E15BC}" dt="2022-02-22T13:08:16.656" v="1850"/>
          <ac:graphicFrameMkLst>
            <pc:docMk/>
            <pc:sldMk cId="3597306945" sldId="1098"/>
            <ac:graphicFrameMk id="8" creationId="{CAC49B3E-B3CE-4B45-97DF-857E97AFCA95}"/>
          </ac:graphicFrameMkLst>
        </pc:graphicFrameChg>
        <pc:graphicFrameChg chg="add del mod">
          <ac:chgData name="Asem Zhulbarisova" userId="6a3af4fa-9898-40b3-8622-c79f18e82fa6" providerId="ADAL" clId="{B6CD15D5-6DD9-4DB0-9275-07D12B6E15BC}" dt="2022-02-22T13:08:20.669" v="1852"/>
          <ac:graphicFrameMkLst>
            <pc:docMk/>
            <pc:sldMk cId="3597306945" sldId="1098"/>
            <ac:graphicFrameMk id="10" creationId="{25E6B8A2-3FBE-477C-B718-8EFBED26EBB7}"/>
          </ac:graphicFrameMkLst>
        </pc:graphicFrameChg>
        <pc:graphicFrameChg chg="add mod modGraphic">
          <ac:chgData name="Asem Zhulbarisova" userId="6a3af4fa-9898-40b3-8622-c79f18e82fa6" providerId="ADAL" clId="{B6CD15D5-6DD9-4DB0-9275-07D12B6E15BC}" dt="2022-02-23T06:24:07.294" v="1929" actId="14100"/>
          <ac:graphicFrameMkLst>
            <pc:docMk/>
            <pc:sldMk cId="3597306945" sldId="1098"/>
            <ac:graphicFrameMk id="11" creationId="{1C415411-7BB4-41A4-B361-B979CE42D094}"/>
          </ac:graphicFrameMkLst>
        </pc:graphicFrameChg>
        <pc:graphicFrameChg chg="add del mod">
          <ac:chgData name="Asem Zhulbarisova" userId="6a3af4fa-9898-40b3-8622-c79f18e82fa6" providerId="ADAL" clId="{B6CD15D5-6DD9-4DB0-9275-07D12B6E15BC}" dt="2022-02-22T13:11:44.997" v="1895" actId="478"/>
          <ac:graphicFrameMkLst>
            <pc:docMk/>
            <pc:sldMk cId="3597306945" sldId="1098"/>
            <ac:graphicFrameMk id="12" creationId="{EF2B1DF7-D555-4F86-9A00-37D842A90FAF}"/>
          </ac:graphicFrameMkLst>
        </pc:graphicFrameChg>
      </pc:sldChg>
      <pc:sldChg chg="del ord">
        <pc:chgData name="Asem Zhulbarisova" userId="6a3af4fa-9898-40b3-8622-c79f18e82fa6" providerId="ADAL" clId="{B6CD15D5-6DD9-4DB0-9275-07D12B6E15BC}" dt="2022-02-24T13:12:57.987" v="6252" actId="47"/>
        <pc:sldMkLst>
          <pc:docMk/>
          <pc:sldMk cId="3520370319" sldId="1099"/>
        </pc:sldMkLst>
      </pc:sldChg>
      <pc:sldChg chg="addSp delSp modSp mod modNotesTx">
        <pc:chgData name="Asem Zhulbarisova" userId="6a3af4fa-9898-40b3-8622-c79f18e82fa6" providerId="ADAL" clId="{B6CD15D5-6DD9-4DB0-9275-07D12B6E15BC}" dt="2022-02-24T13:31:46.147" v="6401" actId="6549"/>
        <pc:sldMkLst>
          <pc:docMk/>
          <pc:sldMk cId="518374672" sldId="1100"/>
        </pc:sldMkLst>
        <pc:spChg chg="del mod">
          <ac:chgData name="Asem Zhulbarisova" userId="6a3af4fa-9898-40b3-8622-c79f18e82fa6" providerId="ADAL" clId="{B6CD15D5-6DD9-4DB0-9275-07D12B6E15BC}" dt="2022-02-23T09:48:31.056" v="4372"/>
          <ac:spMkLst>
            <pc:docMk/>
            <pc:sldMk cId="518374672" sldId="1100"/>
            <ac:spMk id="3" creationId="{DB40955C-4763-4F51-AAC4-872E4F8B4169}"/>
          </ac:spMkLst>
        </pc:spChg>
        <pc:spChg chg="add mod">
          <ac:chgData name="Asem Zhulbarisova" userId="6a3af4fa-9898-40b3-8622-c79f18e82fa6" providerId="ADAL" clId="{B6CD15D5-6DD9-4DB0-9275-07D12B6E15BC}" dt="2022-02-23T10:38:43.131" v="5554" actId="14100"/>
          <ac:spMkLst>
            <pc:docMk/>
            <pc:sldMk cId="518374672" sldId="1100"/>
            <ac:spMk id="5" creationId="{0E7F531E-561A-45C8-95C8-7E4A65F27DF1}"/>
          </ac:spMkLst>
        </pc:spChg>
        <pc:spChg chg="mod">
          <ac:chgData name="Asem Zhulbarisova" userId="6a3af4fa-9898-40b3-8622-c79f18e82fa6" providerId="ADAL" clId="{B6CD15D5-6DD9-4DB0-9275-07D12B6E15BC}" dt="2022-02-23T09:48:35.718" v="4373" actId="2711"/>
          <ac:spMkLst>
            <pc:docMk/>
            <pc:sldMk cId="518374672" sldId="1100"/>
            <ac:spMk id="9" creationId="{00000000-0000-0000-0000-000000000000}"/>
          </ac:spMkLst>
        </pc:spChg>
        <pc:graphicFrameChg chg="add mod modGraphic">
          <ac:chgData name="Asem Zhulbarisova" userId="6a3af4fa-9898-40b3-8622-c79f18e82fa6" providerId="ADAL" clId="{B6CD15D5-6DD9-4DB0-9275-07D12B6E15BC}" dt="2022-02-23T10:38:31.906" v="5552" actId="2711"/>
          <ac:graphicFrameMkLst>
            <pc:docMk/>
            <pc:sldMk cId="518374672" sldId="1100"/>
            <ac:graphicFrameMk id="6" creationId="{E9D56EF6-F1A8-4714-B0E0-3697548BCC43}"/>
          </ac:graphicFrameMkLst>
        </pc:graphicFrameChg>
        <pc:picChg chg="mod">
          <ac:chgData name="Asem Zhulbarisova" userId="6a3af4fa-9898-40b3-8622-c79f18e82fa6" providerId="ADAL" clId="{B6CD15D5-6DD9-4DB0-9275-07D12B6E15BC}" dt="2022-02-23T10:38:40.376" v="5553" actId="1076"/>
          <ac:picMkLst>
            <pc:docMk/>
            <pc:sldMk cId="518374672" sldId="1100"/>
            <ac:picMk id="4" creationId="{D86FFB4F-0F95-4CA6-9F82-2C88D011F54B}"/>
          </ac:picMkLst>
        </pc:picChg>
        <pc:picChg chg="mod">
          <ac:chgData name="Asem Zhulbarisova" userId="6a3af4fa-9898-40b3-8622-c79f18e82fa6" providerId="ADAL" clId="{B6CD15D5-6DD9-4DB0-9275-07D12B6E15BC}" dt="2022-02-23T09:48:35.718" v="4373" actId="2711"/>
          <ac:picMkLst>
            <pc:docMk/>
            <pc:sldMk cId="518374672" sldId="1100"/>
            <ac:picMk id="11" creationId="{BB23E803-59FD-48A9-8FA4-89F81DA235C6}"/>
          </ac:picMkLst>
        </pc:picChg>
      </pc:sldChg>
      <pc:sldChg chg="addSp delSp modSp mod modNotesTx">
        <pc:chgData name="Asem Zhulbarisova" userId="6a3af4fa-9898-40b3-8622-c79f18e82fa6" providerId="ADAL" clId="{B6CD15D5-6DD9-4DB0-9275-07D12B6E15BC}" dt="2022-02-24T13:36:12.604" v="6408" actId="1076"/>
        <pc:sldMkLst>
          <pc:docMk/>
          <pc:sldMk cId="1969656201" sldId="1101"/>
        </pc:sldMkLst>
        <pc:spChg chg="mod">
          <ac:chgData name="Asem Zhulbarisova" userId="6a3af4fa-9898-40b3-8622-c79f18e82fa6" providerId="ADAL" clId="{B6CD15D5-6DD9-4DB0-9275-07D12B6E15BC}" dt="2022-02-23T10:39:34.662" v="5567" actId="14100"/>
          <ac:spMkLst>
            <pc:docMk/>
            <pc:sldMk cId="1969656201" sldId="1101"/>
            <ac:spMk id="2" creationId="{5C5A2967-1F0B-4FDC-B0BC-64285CE64AA4}"/>
          </ac:spMkLst>
        </pc:spChg>
        <pc:spChg chg="mod">
          <ac:chgData name="Asem Zhulbarisova" userId="6a3af4fa-9898-40b3-8622-c79f18e82fa6" providerId="ADAL" clId="{B6CD15D5-6DD9-4DB0-9275-07D12B6E15BC}" dt="2022-02-24T13:05:16.723" v="6190" actId="207"/>
          <ac:spMkLst>
            <pc:docMk/>
            <pc:sldMk cId="1969656201" sldId="1101"/>
            <ac:spMk id="8" creationId="{71C1C7EA-DF55-498D-A316-A3D8DBB77D43}"/>
          </ac:spMkLst>
        </pc:spChg>
        <pc:spChg chg="mod">
          <ac:chgData name="Asem Zhulbarisova" userId="6a3af4fa-9898-40b3-8622-c79f18e82fa6" providerId="ADAL" clId="{B6CD15D5-6DD9-4DB0-9275-07D12B6E15BC}" dt="2022-02-23T10:35:22.094" v="5505" actId="2711"/>
          <ac:spMkLst>
            <pc:docMk/>
            <pc:sldMk cId="1969656201" sldId="1101"/>
            <ac:spMk id="9" creationId="{00000000-0000-0000-0000-000000000000}"/>
          </ac:spMkLst>
        </pc:spChg>
        <pc:spChg chg="add del mod">
          <ac:chgData name="Asem Zhulbarisova" userId="6a3af4fa-9898-40b3-8622-c79f18e82fa6" providerId="ADAL" clId="{B6CD15D5-6DD9-4DB0-9275-07D12B6E15BC}" dt="2022-02-23T10:28:20.072" v="5352" actId="478"/>
          <ac:spMkLst>
            <pc:docMk/>
            <pc:sldMk cId="1969656201" sldId="1101"/>
            <ac:spMk id="13" creationId="{6AE855E5-DE0A-42DB-B619-87141BEF47DE}"/>
          </ac:spMkLst>
        </pc:spChg>
        <pc:spChg chg="add mod">
          <ac:chgData name="Asem Zhulbarisova" userId="6a3af4fa-9898-40b3-8622-c79f18e82fa6" providerId="ADAL" clId="{B6CD15D5-6DD9-4DB0-9275-07D12B6E15BC}" dt="2022-02-24T13:00:33.552" v="6022" actId="1076"/>
          <ac:spMkLst>
            <pc:docMk/>
            <pc:sldMk cId="1969656201" sldId="1101"/>
            <ac:spMk id="16" creationId="{AF3B3FD4-74A8-4354-B336-F84B29FB335C}"/>
          </ac:spMkLst>
        </pc:spChg>
        <pc:spChg chg="add del mod">
          <ac:chgData name="Asem Zhulbarisova" userId="6a3af4fa-9898-40b3-8622-c79f18e82fa6" providerId="ADAL" clId="{B6CD15D5-6DD9-4DB0-9275-07D12B6E15BC}" dt="2022-02-23T10:37:21.962" v="5536" actId="478"/>
          <ac:spMkLst>
            <pc:docMk/>
            <pc:sldMk cId="1969656201" sldId="1101"/>
            <ac:spMk id="17" creationId="{E87AA86F-0D71-4BA2-A107-015CC08ACD80}"/>
          </ac:spMkLst>
        </pc:spChg>
        <pc:spChg chg="add mod">
          <ac:chgData name="Asem Zhulbarisova" userId="6a3af4fa-9898-40b3-8622-c79f18e82fa6" providerId="ADAL" clId="{B6CD15D5-6DD9-4DB0-9275-07D12B6E15BC}" dt="2022-02-23T10:37:14.070" v="5533"/>
          <ac:spMkLst>
            <pc:docMk/>
            <pc:sldMk cId="1969656201" sldId="1101"/>
            <ac:spMk id="18" creationId="{D9F28086-D705-410D-994C-ED745C2DD1C7}"/>
          </ac:spMkLst>
        </pc:spChg>
        <pc:graphicFrameChg chg="mod">
          <ac:chgData name="Asem Zhulbarisova" userId="6a3af4fa-9898-40b3-8622-c79f18e82fa6" providerId="ADAL" clId="{B6CD15D5-6DD9-4DB0-9275-07D12B6E15BC}" dt="2022-02-24T13:36:12.604" v="6408" actId="1076"/>
          <ac:graphicFrameMkLst>
            <pc:docMk/>
            <pc:sldMk cId="1969656201" sldId="1101"/>
            <ac:graphicFrameMk id="10" creationId="{9A16F154-9DF1-4EAF-9D19-53D0C5A8868A}"/>
          </ac:graphicFrameMkLst>
        </pc:graphicFrameChg>
        <pc:graphicFrameChg chg="mod">
          <ac:chgData name="Asem Zhulbarisova" userId="6a3af4fa-9898-40b3-8622-c79f18e82fa6" providerId="ADAL" clId="{B6CD15D5-6DD9-4DB0-9275-07D12B6E15BC}" dt="2022-02-23T09:55:08.155" v="4813" actId="2711"/>
          <ac:graphicFrameMkLst>
            <pc:docMk/>
            <pc:sldMk cId="1969656201" sldId="1101"/>
            <ac:graphicFrameMk id="12" creationId="{F3DF6F7C-764F-41DC-B238-9AE8471CD216}"/>
          </ac:graphicFrameMkLst>
        </pc:graphicFrameChg>
        <pc:graphicFrameChg chg="add mod">
          <ac:chgData name="Asem Zhulbarisova" userId="6a3af4fa-9898-40b3-8622-c79f18e82fa6" providerId="ADAL" clId="{B6CD15D5-6DD9-4DB0-9275-07D12B6E15BC}" dt="2022-02-24T13:36:05.367" v="6406" actId="1076"/>
          <ac:graphicFrameMkLst>
            <pc:docMk/>
            <pc:sldMk cId="1969656201" sldId="1101"/>
            <ac:graphicFrameMk id="14" creationId="{723216EC-E1E1-46B9-ADAF-67C05AE139BF}"/>
          </ac:graphicFrameMkLst>
        </pc:graphicFrameChg>
        <pc:graphicFrameChg chg="add mod">
          <ac:chgData name="Asem Zhulbarisova" userId="6a3af4fa-9898-40b3-8622-c79f18e82fa6" providerId="ADAL" clId="{B6CD15D5-6DD9-4DB0-9275-07D12B6E15BC}" dt="2022-02-24T13:00:31.063" v="6021" actId="1076"/>
          <ac:graphicFrameMkLst>
            <pc:docMk/>
            <pc:sldMk cId="1969656201" sldId="1101"/>
            <ac:graphicFrameMk id="19" creationId="{7F6CE1F3-F6D1-4368-8E04-348309985D70}"/>
          </ac:graphicFrameMkLst>
        </pc:graphicFrameChg>
        <pc:picChg chg="mod">
          <ac:chgData name="Asem Zhulbarisova" userId="6a3af4fa-9898-40b3-8622-c79f18e82fa6" providerId="ADAL" clId="{B6CD15D5-6DD9-4DB0-9275-07D12B6E15BC}" dt="2022-02-23T10:38:58.594" v="5555" actId="14100"/>
          <ac:picMkLst>
            <pc:docMk/>
            <pc:sldMk cId="1969656201" sldId="1101"/>
            <ac:picMk id="5" creationId="{3C79AE6B-709B-4451-84C7-836E4C1B1328}"/>
          </ac:picMkLst>
        </pc:picChg>
        <pc:picChg chg="del mod">
          <ac:chgData name="Asem Zhulbarisova" userId="6a3af4fa-9898-40b3-8622-c79f18e82fa6" providerId="ADAL" clId="{B6CD15D5-6DD9-4DB0-9275-07D12B6E15BC}" dt="2022-02-23T10:39:00.814" v="5556" actId="478"/>
          <ac:picMkLst>
            <pc:docMk/>
            <pc:sldMk cId="1969656201" sldId="1101"/>
            <ac:picMk id="6" creationId="{FC89CB7F-4B7E-4838-AD99-8613A861256D}"/>
          </ac:picMkLst>
        </pc:picChg>
        <pc:picChg chg="mod">
          <ac:chgData name="Asem Zhulbarisova" userId="6a3af4fa-9898-40b3-8622-c79f18e82fa6" providerId="ADAL" clId="{B6CD15D5-6DD9-4DB0-9275-07D12B6E15BC}" dt="2022-02-23T10:35:22.094" v="5505" actId="2711"/>
          <ac:picMkLst>
            <pc:docMk/>
            <pc:sldMk cId="1969656201" sldId="1101"/>
            <ac:picMk id="11" creationId="{BB23E803-59FD-48A9-8FA4-89F81DA235C6}"/>
          </ac:picMkLst>
        </pc:picChg>
        <pc:picChg chg="add del mod">
          <ac:chgData name="Asem Zhulbarisova" userId="6a3af4fa-9898-40b3-8622-c79f18e82fa6" providerId="ADAL" clId="{B6CD15D5-6DD9-4DB0-9275-07D12B6E15BC}" dt="2022-02-23T10:39:01.538" v="5557" actId="478"/>
          <ac:picMkLst>
            <pc:docMk/>
            <pc:sldMk cId="1969656201" sldId="1101"/>
            <ac:picMk id="15" creationId="{26A46AF1-2400-4742-9C38-3FA5B9F7110E}"/>
          </ac:picMkLst>
        </pc:picChg>
        <pc:picChg chg="add mod">
          <ac:chgData name="Asem Zhulbarisova" userId="6a3af4fa-9898-40b3-8622-c79f18e82fa6" providerId="ADAL" clId="{B6CD15D5-6DD9-4DB0-9275-07D12B6E15BC}" dt="2022-02-24T13:02:15.322" v="6099" actId="1076"/>
          <ac:picMkLst>
            <pc:docMk/>
            <pc:sldMk cId="1969656201" sldId="1101"/>
            <ac:picMk id="20" creationId="{FB8C6E06-B0C7-4630-9EAB-FF83A862B05E}"/>
          </ac:picMkLst>
        </pc:picChg>
        <pc:picChg chg="add mod">
          <ac:chgData name="Asem Zhulbarisova" userId="6a3af4fa-9898-40b3-8622-c79f18e82fa6" providerId="ADAL" clId="{B6CD15D5-6DD9-4DB0-9275-07D12B6E15BC}" dt="2022-02-24T13:00:40.075" v="6023" actId="1076"/>
          <ac:picMkLst>
            <pc:docMk/>
            <pc:sldMk cId="1969656201" sldId="1101"/>
            <ac:picMk id="21" creationId="{62B7535F-5F03-458E-988A-4F41804D363A}"/>
          </ac:picMkLst>
        </pc:picChg>
      </pc:sldChg>
      <pc:sldChg chg="modSp mod ord">
        <pc:chgData name="Asem Zhulbarisova" userId="6a3af4fa-9898-40b3-8622-c79f18e82fa6" providerId="ADAL" clId="{B6CD15D5-6DD9-4DB0-9275-07D12B6E15BC}" dt="2022-02-24T12:57:09.598" v="5986"/>
        <pc:sldMkLst>
          <pc:docMk/>
          <pc:sldMk cId="1833015437" sldId="1102"/>
        </pc:sldMkLst>
        <pc:spChg chg="mod">
          <ac:chgData name="Asem Zhulbarisova" userId="6a3af4fa-9898-40b3-8622-c79f18e82fa6" providerId="ADAL" clId="{B6CD15D5-6DD9-4DB0-9275-07D12B6E15BC}" dt="2022-02-23T11:13:44.848" v="5588" actId="2711"/>
          <ac:spMkLst>
            <pc:docMk/>
            <pc:sldMk cId="1833015437" sldId="1102"/>
            <ac:spMk id="2" creationId="{AE93DA77-290D-4C8E-9CD3-C78D8403B287}"/>
          </ac:spMkLst>
        </pc:spChg>
        <pc:spChg chg="mod">
          <ac:chgData name="Asem Zhulbarisova" userId="6a3af4fa-9898-40b3-8622-c79f18e82fa6" providerId="ADAL" clId="{B6CD15D5-6DD9-4DB0-9275-07D12B6E15BC}" dt="2022-02-23T11:13:44.848" v="5588" actId="2711"/>
          <ac:spMkLst>
            <pc:docMk/>
            <pc:sldMk cId="1833015437" sldId="1102"/>
            <ac:spMk id="8" creationId="{FC87BD77-7BA4-4E7A-8D80-9F38A034A51F}"/>
          </ac:spMkLst>
        </pc:spChg>
        <pc:spChg chg="mod">
          <ac:chgData name="Asem Zhulbarisova" userId="6a3af4fa-9898-40b3-8622-c79f18e82fa6" providerId="ADAL" clId="{B6CD15D5-6DD9-4DB0-9275-07D12B6E15BC}" dt="2022-02-23T11:13:47.409" v="5589" actId="1076"/>
          <ac:spMkLst>
            <pc:docMk/>
            <pc:sldMk cId="1833015437" sldId="1102"/>
            <ac:spMk id="19" creationId="{E8A5CB0A-A970-47A7-A643-00776AE2C9FA}"/>
          </ac:spMkLst>
        </pc:spChg>
        <pc:spChg chg="mod">
          <ac:chgData name="Asem Zhulbarisova" userId="6a3af4fa-9898-40b3-8622-c79f18e82fa6" providerId="ADAL" clId="{B6CD15D5-6DD9-4DB0-9275-07D12B6E15BC}" dt="2022-02-23T11:13:44.848" v="5588" actId="2711"/>
          <ac:spMkLst>
            <pc:docMk/>
            <pc:sldMk cId="1833015437" sldId="1102"/>
            <ac:spMk id="23" creationId="{9F8E5271-E349-4126-851B-9749A8AB6D9F}"/>
          </ac:spMkLst>
        </pc:spChg>
        <pc:spChg chg="mod">
          <ac:chgData name="Asem Zhulbarisova" userId="6a3af4fa-9898-40b3-8622-c79f18e82fa6" providerId="ADAL" clId="{B6CD15D5-6DD9-4DB0-9275-07D12B6E15BC}" dt="2022-02-23T11:13:44.848" v="5588" actId="2711"/>
          <ac:spMkLst>
            <pc:docMk/>
            <pc:sldMk cId="1833015437" sldId="1102"/>
            <ac:spMk id="27" creationId="{00000000-0000-0000-0000-000000000000}"/>
          </ac:spMkLst>
        </pc:spChg>
        <pc:picChg chg="mod">
          <ac:chgData name="Asem Zhulbarisova" userId="6a3af4fa-9898-40b3-8622-c79f18e82fa6" providerId="ADAL" clId="{B6CD15D5-6DD9-4DB0-9275-07D12B6E15BC}" dt="2022-02-23T11:13:44.848" v="5588" actId="2711"/>
          <ac:picMkLst>
            <pc:docMk/>
            <pc:sldMk cId="1833015437" sldId="1102"/>
            <ac:picMk id="13" creationId="{C4378B4A-11B7-43A5-A72C-6E7B09512D04}"/>
          </ac:picMkLst>
        </pc:picChg>
        <pc:picChg chg="mod">
          <ac:chgData name="Asem Zhulbarisova" userId="6a3af4fa-9898-40b3-8622-c79f18e82fa6" providerId="ADAL" clId="{B6CD15D5-6DD9-4DB0-9275-07D12B6E15BC}" dt="2022-02-23T11:13:44.848" v="5588" actId="2711"/>
          <ac:picMkLst>
            <pc:docMk/>
            <pc:sldMk cId="1833015437" sldId="1102"/>
            <ac:picMk id="20" creationId="{CC681C05-7C1C-4374-A22E-31C5D7E185AA}"/>
          </ac:picMkLst>
        </pc:picChg>
        <pc:picChg chg="mod">
          <ac:chgData name="Asem Zhulbarisova" userId="6a3af4fa-9898-40b3-8622-c79f18e82fa6" providerId="ADAL" clId="{B6CD15D5-6DD9-4DB0-9275-07D12B6E15BC}" dt="2022-02-23T11:13:44.848" v="5588" actId="2711"/>
          <ac:picMkLst>
            <pc:docMk/>
            <pc:sldMk cId="1833015437" sldId="1102"/>
            <ac:picMk id="32" creationId="{00000000-0000-0000-0000-000000000000}"/>
          </ac:picMkLst>
        </pc:picChg>
        <pc:picChg chg="mod">
          <ac:chgData name="Asem Zhulbarisova" userId="6a3af4fa-9898-40b3-8622-c79f18e82fa6" providerId="ADAL" clId="{B6CD15D5-6DD9-4DB0-9275-07D12B6E15BC}" dt="2022-02-23T11:13:44.848" v="5588" actId="2711"/>
          <ac:picMkLst>
            <pc:docMk/>
            <pc:sldMk cId="1833015437" sldId="1102"/>
            <ac:picMk id="35" creationId="{00000000-0000-0000-0000-000000000000}"/>
          </ac:picMkLst>
        </pc:picChg>
      </pc:sldChg>
      <pc:sldChg chg="addSp delSp modSp new del mod">
        <pc:chgData name="Asem Zhulbarisova" userId="6a3af4fa-9898-40b3-8622-c79f18e82fa6" providerId="ADAL" clId="{B6CD15D5-6DD9-4DB0-9275-07D12B6E15BC}" dt="2022-02-24T13:23:51.014" v="6397" actId="47"/>
        <pc:sldMkLst>
          <pc:docMk/>
          <pc:sldMk cId="3629789205" sldId="1103"/>
        </pc:sldMkLst>
        <pc:spChg chg="mod">
          <ac:chgData name="Asem Zhulbarisova" userId="6a3af4fa-9898-40b3-8622-c79f18e82fa6" providerId="ADAL" clId="{B6CD15D5-6DD9-4DB0-9275-07D12B6E15BC}" dt="2022-02-23T07:02:21.632" v="2132" actId="27636"/>
          <ac:spMkLst>
            <pc:docMk/>
            <pc:sldMk cId="3629789205" sldId="1103"/>
            <ac:spMk id="2" creationId="{5F940774-F507-430F-85D6-C5E4C547E94D}"/>
          </ac:spMkLst>
        </pc:spChg>
        <pc:spChg chg="add del mod">
          <ac:chgData name="Asem Zhulbarisova" userId="6a3af4fa-9898-40b3-8622-c79f18e82fa6" providerId="ADAL" clId="{B6CD15D5-6DD9-4DB0-9275-07D12B6E15BC}" dt="2022-02-23T11:45:02.427" v="5706" actId="20577"/>
          <ac:spMkLst>
            <pc:docMk/>
            <pc:sldMk cId="3629789205" sldId="1103"/>
            <ac:spMk id="3" creationId="{52170FC1-C3A5-4AC4-B74E-D0937E636CA6}"/>
          </ac:spMkLst>
        </pc:spChg>
        <pc:spChg chg="add del mod">
          <ac:chgData name="Asem Zhulbarisova" userId="6a3af4fa-9898-40b3-8622-c79f18e82fa6" providerId="ADAL" clId="{B6CD15D5-6DD9-4DB0-9275-07D12B6E15BC}" dt="2022-02-23T07:06:44.599" v="2152" actId="478"/>
          <ac:spMkLst>
            <pc:docMk/>
            <pc:sldMk cId="3629789205" sldId="1103"/>
            <ac:spMk id="6" creationId="{8CB416AB-38CF-4786-8174-F861EA6A0006}"/>
          </ac:spMkLst>
        </pc:spChg>
        <pc:graphicFrameChg chg="add del mod modGraphic">
          <ac:chgData name="Asem Zhulbarisova" userId="6a3af4fa-9898-40b3-8622-c79f18e82fa6" providerId="ADAL" clId="{B6CD15D5-6DD9-4DB0-9275-07D12B6E15BC}" dt="2022-02-23T07:06:42.100" v="2151"/>
          <ac:graphicFrameMkLst>
            <pc:docMk/>
            <pc:sldMk cId="3629789205" sldId="1103"/>
            <ac:graphicFrameMk id="7" creationId="{CAA8079A-6646-476C-AE40-E809313B5667}"/>
          </ac:graphicFrameMkLst>
        </pc:graphicFrameChg>
        <pc:picChg chg="add mod">
          <ac:chgData name="Asem Zhulbarisova" userId="6a3af4fa-9898-40b3-8622-c79f18e82fa6" providerId="ADAL" clId="{B6CD15D5-6DD9-4DB0-9275-07D12B6E15BC}" dt="2022-02-23T07:02:10.750" v="2125" actId="14100"/>
          <ac:picMkLst>
            <pc:docMk/>
            <pc:sldMk cId="3629789205" sldId="1103"/>
            <ac:picMk id="4" creationId="{1C3DE923-16D8-43CB-AA22-A0804B5A5B34}"/>
          </ac:picMkLst>
        </pc:picChg>
      </pc:sldChg>
      <pc:sldChg chg="addSp modSp new del mod">
        <pc:chgData name="Asem Zhulbarisova" userId="6a3af4fa-9898-40b3-8622-c79f18e82fa6" providerId="ADAL" clId="{B6CD15D5-6DD9-4DB0-9275-07D12B6E15BC}" dt="2022-02-23T06:44:36.370" v="1934" actId="2696"/>
        <pc:sldMkLst>
          <pc:docMk/>
          <pc:sldMk cId="3988828926" sldId="1103"/>
        </pc:sldMkLst>
        <pc:spChg chg="mod">
          <ac:chgData name="Asem Zhulbarisova" userId="6a3af4fa-9898-40b3-8622-c79f18e82fa6" providerId="ADAL" clId="{B6CD15D5-6DD9-4DB0-9275-07D12B6E15BC}" dt="2022-02-23T06:32:28.336" v="1933" actId="14100"/>
          <ac:spMkLst>
            <pc:docMk/>
            <pc:sldMk cId="3988828926" sldId="1103"/>
            <ac:spMk id="2" creationId="{E2ED0D1D-9D95-4091-AF2E-9EFC97479794}"/>
          </ac:spMkLst>
        </pc:spChg>
        <pc:picChg chg="add mod">
          <ac:chgData name="Asem Zhulbarisova" userId="6a3af4fa-9898-40b3-8622-c79f18e82fa6" providerId="ADAL" clId="{B6CD15D5-6DD9-4DB0-9275-07D12B6E15BC}" dt="2022-02-23T06:32:24.182" v="1932"/>
          <ac:picMkLst>
            <pc:docMk/>
            <pc:sldMk cId="3988828926" sldId="1103"/>
            <ac:picMk id="3" creationId="{A0ED8EC8-A78D-4243-BAD8-4179B6214E56}"/>
          </ac:picMkLst>
        </pc:picChg>
      </pc:sldChg>
      <pc:sldChg chg="modSp add del mod">
        <pc:chgData name="Asem Zhulbarisova" userId="6a3af4fa-9898-40b3-8622-c79f18e82fa6" providerId="ADAL" clId="{B6CD15D5-6DD9-4DB0-9275-07D12B6E15BC}" dt="2022-02-24T13:23:52.161" v="6398" actId="47"/>
        <pc:sldMkLst>
          <pc:docMk/>
          <pc:sldMk cId="3301037886" sldId="1104"/>
        </pc:sldMkLst>
        <pc:spChg chg="mod">
          <ac:chgData name="Asem Zhulbarisova" userId="6a3af4fa-9898-40b3-8622-c79f18e82fa6" providerId="ADAL" clId="{B6CD15D5-6DD9-4DB0-9275-07D12B6E15BC}" dt="2022-02-23T13:20:32.824" v="5853"/>
          <ac:spMkLst>
            <pc:docMk/>
            <pc:sldMk cId="3301037886" sldId="1104"/>
            <ac:spMk id="3" creationId="{52170FC1-C3A5-4AC4-B74E-D0937E636CA6}"/>
          </ac:spMkLst>
        </pc:spChg>
      </pc:sldChg>
      <pc:sldChg chg="modSp add del mod">
        <pc:chgData name="Asem Zhulbarisova" userId="6a3af4fa-9898-40b3-8622-c79f18e82fa6" providerId="ADAL" clId="{B6CD15D5-6DD9-4DB0-9275-07D12B6E15BC}" dt="2022-02-24T13:23:53.427" v="6399" actId="47"/>
        <pc:sldMkLst>
          <pc:docMk/>
          <pc:sldMk cId="3406562980" sldId="1105"/>
        </pc:sldMkLst>
        <pc:spChg chg="mod">
          <ac:chgData name="Asem Zhulbarisova" userId="6a3af4fa-9898-40b3-8622-c79f18e82fa6" providerId="ADAL" clId="{B6CD15D5-6DD9-4DB0-9275-07D12B6E15BC}" dt="2022-02-23T09:12:37.575" v="3873" actId="14100"/>
          <ac:spMkLst>
            <pc:docMk/>
            <pc:sldMk cId="3406562980" sldId="1105"/>
            <ac:spMk id="3" creationId="{52170FC1-C3A5-4AC4-B74E-D0937E636CA6}"/>
          </ac:spMkLst>
        </pc:spChg>
      </pc:sldChg>
      <pc:sldChg chg="modSp del mod ord">
        <pc:chgData name="Asem Zhulbarisova" userId="6a3af4fa-9898-40b3-8622-c79f18e82fa6" providerId="ADAL" clId="{B6CD15D5-6DD9-4DB0-9275-07D12B6E15BC}" dt="2022-02-24T13:13:04.167" v="6253" actId="47"/>
        <pc:sldMkLst>
          <pc:docMk/>
          <pc:sldMk cId="3707707364" sldId="1106"/>
        </pc:sldMkLst>
        <pc:spChg chg="mod">
          <ac:chgData name="Asem Zhulbarisova" userId="6a3af4fa-9898-40b3-8622-c79f18e82fa6" providerId="ADAL" clId="{B6CD15D5-6DD9-4DB0-9275-07D12B6E15BC}" dt="2022-02-24T05:25:40.830" v="5875" actId="2711"/>
          <ac:spMkLst>
            <pc:docMk/>
            <pc:sldMk cId="3707707364" sldId="1106"/>
            <ac:spMk id="9" creationId="{2E99D072-D7D6-4D4D-BDC5-3CB28C96705B}"/>
          </ac:spMkLst>
        </pc:spChg>
      </pc:sldChg>
      <pc:sldChg chg="modSp mod">
        <pc:chgData name="Asem Zhulbarisova" userId="6a3af4fa-9898-40b3-8622-c79f18e82fa6" providerId="ADAL" clId="{B6CD15D5-6DD9-4DB0-9275-07D12B6E15BC}" dt="2022-02-24T12:55:13.203" v="5939" actId="20577"/>
        <pc:sldMkLst>
          <pc:docMk/>
          <pc:sldMk cId="2296054932" sldId="1107"/>
        </pc:sldMkLst>
        <pc:spChg chg="mod">
          <ac:chgData name="Asem Zhulbarisova" userId="6a3af4fa-9898-40b3-8622-c79f18e82fa6" providerId="ADAL" clId="{B6CD15D5-6DD9-4DB0-9275-07D12B6E15BC}" dt="2022-02-23T12:53:06.792" v="5843" actId="20577"/>
          <ac:spMkLst>
            <pc:docMk/>
            <pc:sldMk cId="2296054932" sldId="1107"/>
            <ac:spMk id="2" creationId="{0AA50E27-F40A-4A49-A328-479B05EE0BC6}"/>
          </ac:spMkLst>
        </pc:spChg>
        <pc:spChg chg="mod">
          <ac:chgData name="Asem Zhulbarisova" userId="6a3af4fa-9898-40b3-8622-c79f18e82fa6" providerId="ADAL" clId="{B6CD15D5-6DD9-4DB0-9275-07D12B6E15BC}" dt="2022-02-24T12:55:13.203" v="5939" actId="20577"/>
          <ac:spMkLst>
            <pc:docMk/>
            <pc:sldMk cId="2296054932" sldId="1107"/>
            <ac:spMk id="3" creationId="{913BDA99-F9CF-4002-BA6D-2AF1CF0D668C}"/>
          </ac:spMkLst>
        </pc:spChg>
        <pc:picChg chg="mod">
          <ac:chgData name="Asem Zhulbarisova" userId="6a3af4fa-9898-40b3-8622-c79f18e82fa6" providerId="ADAL" clId="{B6CD15D5-6DD9-4DB0-9275-07D12B6E15BC}" dt="2022-02-23T10:18:22.361" v="5083" actId="2711"/>
          <ac:picMkLst>
            <pc:docMk/>
            <pc:sldMk cId="2296054932" sldId="1107"/>
            <ac:picMk id="4" creationId="{1FD78913-791C-4CBC-B9E3-0A9BC1D57B0C}"/>
          </ac:picMkLst>
        </pc:picChg>
      </pc:sldChg>
      <pc:sldChg chg="addSp delSp modSp add mod ord">
        <pc:chgData name="Asem Zhulbarisova" userId="6a3af4fa-9898-40b3-8622-c79f18e82fa6" providerId="ADAL" clId="{B6CD15D5-6DD9-4DB0-9275-07D12B6E15BC}" dt="2022-02-24T13:22:51.551" v="6390"/>
        <pc:sldMkLst>
          <pc:docMk/>
          <pc:sldMk cId="2523570019" sldId="1108"/>
        </pc:sldMkLst>
        <pc:picChg chg="add mod ord modCrop">
          <ac:chgData name="Asem Zhulbarisova" userId="6a3af4fa-9898-40b3-8622-c79f18e82fa6" providerId="ADAL" clId="{B6CD15D5-6DD9-4DB0-9275-07D12B6E15BC}" dt="2022-02-23T09:40:40.319" v="4039" actId="1076"/>
          <ac:picMkLst>
            <pc:docMk/>
            <pc:sldMk cId="2523570019" sldId="1108"/>
            <ac:picMk id="3" creationId="{F9EC41A2-A87E-47FC-A17E-34289EE514EE}"/>
          </ac:picMkLst>
        </pc:picChg>
        <pc:picChg chg="del">
          <ac:chgData name="Asem Zhulbarisova" userId="6a3af4fa-9898-40b3-8622-c79f18e82fa6" providerId="ADAL" clId="{B6CD15D5-6DD9-4DB0-9275-07D12B6E15BC}" dt="2022-02-23T09:31:07.717" v="3960" actId="478"/>
          <ac:picMkLst>
            <pc:docMk/>
            <pc:sldMk cId="2523570019" sldId="1108"/>
            <ac:picMk id="6" creationId="{E54B6B3F-BF88-4B96-955B-FCC54FF66888}"/>
          </ac:picMkLst>
        </pc:picChg>
      </pc:sldChg>
      <pc:sldChg chg="addSp delSp modSp add mod">
        <pc:chgData name="Asem Zhulbarisova" userId="6a3af4fa-9898-40b3-8622-c79f18e82fa6" providerId="ADAL" clId="{B6CD15D5-6DD9-4DB0-9275-07D12B6E15BC}" dt="2022-02-24T13:19:21.737" v="6384" actId="1076"/>
        <pc:sldMkLst>
          <pc:docMk/>
          <pc:sldMk cId="735215484" sldId="1112"/>
        </pc:sldMkLst>
        <pc:spChg chg="del">
          <ac:chgData name="Asem Zhulbarisova" userId="6a3af4fa-9898-40b3-8622-c79f18e82fa6" providerId="ADAL" clId="{B6CD15D5-6DD9-4DB0-9275-07D12B6E15BC}" dt="2022-02-24T13:15:05.297" v="6260" actId="478"/>
          <ac:spMkLst>
            <pc:docMk/>
            <pc:sldMk cId="735215484" sldId="1112"/>
            <ac:spMk id="2" creationId="{00000000-0000-0000-0000-000000000000}"/>
          </ac:spMkLst>
        </pc:spChg>
        <pc:spChg chg="mod">
          <ac:chgData name="Asem Zhulbarisova" userId="6a3af4fa-9898-40b3-8622-c79f18e82fa6" providerId="ADAL" clId="{B6CD15D5-6DD9-4DB0-9275-07D12B6E15BC}" dt="2022-02-24T13:15:20.529" v="6319" actId="20577"/>
          <ac:spMkLst>
            <pc:docMk/>
            <pc:sldMk cId="735215484" sldId="1112"/>
            <ac:spMk id="3" creationId="{00000000-0000-0000-0000-000000000000}"/>
          </ac:spMkLst>
        </pc:spChg>
        <pc:spChg chg="del">
          <ac:chgData name="Asem Zhulbarisova" userId="6a3af4fa-9898-40b3-8622-c79f18e82fa6" providerId="ADAL" clId="{B6CD15D5-6DD9-4DB0-9275-07D12B6E15BC}" dt="2022-02-24T13:15:02.761" v="6259" actId="478"/>
          <ac:spMkLst>
            <pc:docMk/>
            <pc:sldMk cId="735215484" sldId="1112"/>
            <ac:spMk id="4" creationId="{00000000-0000-0000-0000-000000000000}"/>
          </ac:spMkLst>
        </pc:spChg>
        <pc:spChg chg="del">
          <ac:chgData name="Asem Zhulbarisova" userId="6a3af4fa-9898-40b3-8622-c79f18e82fa6" providerId="ADAL" clId="{B6CD15D5-6DD9-4DB0-9275-07D12B6E15BC}" dt="2022-02-24T13:15:07.136" v="6261" actId="478"/>
          <ac:spMkLst>
            <pc:docMk/>
            <pc:sldMk cId="735215484" sldId="1112"/>
            <ac:spMk id="5" creationId="{00000000-0000-0000-0000-000000000000}"/>
          </ac:spMkLst>
        </pc:spChg>
        <pc:spChg chg="del">
          <ac:chgData name="Asem Zhulbarisova" userId="6a3af4fa-9898-40b3-8622-c79f18e82fa6" providerId="ADAL" clId="{B6CD15D5-6DD9-4DB0-9275-07D12B6E15BC}" dt="2022-02-24T13:15:09.233" v="6262" actId="478"/>
          <ac:spMkLst>
            <pc:docMk/>
            <pc:sldMk cId="735215484" sldId="1112"/>
            <ac:spMk id="6" creationId="{00000000-0000-0000-0000-000000000000}"/>
          </ac:spMkLst>
        </pc:spChg>
        <pc:spChg chg="add mod">
          <ac:chgData name="Asem Zhulbarisova" userId="6a3af4fa-9898-40b3-8622-c79f18e82fa6" providerId="ADAL" clId="{B6CD15D5-6DD9-4DB0-9275-07D12B6E15BC}" dt="2022-02-24T13:19:21.737" v="6384" actId="1076"/>
          <ac:spMkLst>
            <pc:docMk/>
            <pc:sldMk cId="735215484" sldId="1112"/>
            <ac:spMk id="14" creationId="{7F02F5FE-5631-42A0-A9CA-E131E20A1460}"/>
          </ac:spMkLst>
        </pc:spChg>
        <pc:picChg chg="add mod modCrop">
          <ac:chgData name="Asem Zhulbarisova" userId="6a3af4fa-9898-40b3-8622-c79f18e82fa6" providerId="ADAL" clId="{B6CD15D5-6DD9-4DB0-9275-07D12B6E15BC}" dt="2022-02-24T13:18:18" v="6334" actId="1076"/>
          <ac:picMkLst>
            <pc:docMk/>
            <pc:sldMk cId="735215484" sldId="1112"/>
            <ac:picMk id="9" creationId="{693FA31B-B165-441A-A35C-E191F65D60CA}"/>
          </ac:picMkLst>
        </pc:picChg>
        <pc:picChg chg="add mod modCrop">
          <ac:chgData name="Asem Zhulbarisova" userId="6a3af4fa-9898-40b3-8622-c79f18e82fa6" providerId="ADAL" clId="{B6CD15D5-6DD9-4DB0-9275-07D12B6E15BC}" dt="2022-02-24T13:18:40.223" v="6339" actId="14100"/>
          <ac:picMkLst>
            <pc:docMk/>
            <pc:sldMk cId="735215484" sldId="1112"/>
            <ac:picMk id="11" creationId="{BDC05BC5-6730-49B4-8A5B-CAC104C6F5E3}"/>
          </ac:picMkLst>
        </pc:picChg>
        <pc:picChg chg="add del">
          <ac:chgData name="Asem Zhulbarisova" userId="6a3af4fa-9898-40b3-8622-c79f18e82fa6" providerId="ADAL" clId="{B6CD15D5-6DD9-4DB0-9275-07D12B6E15BC}" dt="2022-02-24T13:18:49.966" v="6341" actId="22"/>
          <ac:picMkLst>
            <pc:docMk/>
            <pc:sldMk cId="735215484" sldId="1112"/>
            <ac:picMk id="13" creationId="{FC5014CF-FE53-403E-915A-CA0BBB1251A1}"/>
          </ac:picMkLst>
        </pc:picChg>
      </pc:sldChg>
    </pc:docChg>
  </pc:docChgLst>
  <pc:docChgLst>
    <pc:chgData name="Nazym Smanova" userId="7bd3b878-590c-4f3f-af61-9cbdd0ed391c" providerId="ADAL" clId="{7702554E-4AEF-4692-B149-76AB489BF640}"/>
    <pc:docChg chg="undo custSel modSld">
      <pc:chgData name="Nazym Smanova" userId="7bd3b878-590c-4f3f-af61-9cbdd0ed391c" providerId="ADAL" clId="{7702554E-4AEF-4692-B149-76AB489BF640}" dt="2021-07-31T22:37:55.153" v="4" actId="1036"/>
      <pc:docMkLst>
        <pc:docMk/>
      </pc:docMkLst>
      <pc:sldChg chg="modSp mod">
        <pc:chgData name="Nazym Smanova" userId="7bd3b878-590c-4f3f-af61-9cbdd0ed391c" providerId="ADAL" clId="{7702554E-4AEF-4692-B149-76AB489BF640}" dt="2021-07-31T21:51:36.640" v="2" actId="1076"/>
        <pc:sldMkLst>
          <pc:docMk/>
          <pc:sldMk cId="2149004810" sldId="354"/>
        </pc:sldMkLst>
        <pc:spChg chg="mod">
          <ac:chgData name="Nazym Smanova" userId="7bd3b878-590c-4f3f-af61-9cbdd0ed391c" providerId="ADAL" clId="{7702554E-4AEF-4692-B149-76AB489BF640}" dt="2021-07-31T21:51:36.640" v="2" actId="1076"/>
          <ac:spMkLst>
            <pc:docMk/>
            <pc:sldMk cId="2149004810" sldId="354"/>
            <ac:spMk id="3" creationId="{00000000-0000-0000-0000-000000000000}"/>
          </ac:spMkLst>
        </pc:spChg>
      </pc:sldChg>
      <pc:sldChg chg="addSp modSp">
        <pc:chgData name="Nazym Smanova" userId="7bd3b878-590c-4f3f-af61-9cbdd0ed391c" providerId="ADAL" clId="{7702554E-4AEF-4692-B149-76AB489BF640}" dt="2021-07-31T22:20:48.293" v="3" actId="571"/>
        <pc:sldMkLst>
          <pc:docMk/>
          <pc:sldMk cId="156435567" sldId="360"/>
        </pc:sldMkLst>
        <pc:spChg chg="add mod">
          <ac:chgData name="Nazym Smanova" userId="7bd3b878-590c-4f3f-af61-9cbdd0ed391c" providerId="ADAL" clId="{7702554E-4AEF-4692-B149-76AB489BF640}" dt="2021-07-31T22:20:48.293" v="3" actId="571"/>
          <ac:spMkLst>
            <pc:docMk/>
            <pc:sldMk cId="156435567" sldId="360"/>
            <ac:spMk id="4" creationId="{38BA2A58-32D8-4006-81C9-51C24BB19050}"/>
          </ac:spMkLst>
        </pc:spChg>
      </pc:sldChg>
      <pc:sldChg chg="modSp mod">
        <pc:chgData name="Nazym Smanova" userId="7bd3b878-590c-4f3f-af61-9cbdd0ed391c" providerId="ADAL" clId="{7702554E-4AEF-4692-B149-76AB489BF640}" dt="2021-07-31T20:27:10.845" v="1" actId="14734"/>
        <pc:sldMkLst>
          <pc:docMk/>
          <pc:sldMk cId="4004119412" sldId="371"/>
        </pc:sldMkLst>
        <pc:graphicFrameChg chg="modGraphic">
          <ac:chgData name="Nazym Smanova" userId="7bd3b878-590c-4f3f-af61-9cbdd0ed391c" providerId="ADAL" clId="{7702554E-4AEF-4692-B149-76AB489BF640}" dt="2021-07-31T20:27:10.845" v="1" actId="14734"/>
          <ac:graphicFrameMkLst>
            <pc:docMk/>
            <pc:sldMk cId="4004119412" sldId="371"/>
            <ac:graphicFrameMk id="4" creationId="{00000000-0000-0000-0000-000000000000}"/>
          </ac:graphicFrameMkLst>
        </pc:graphicFrameChg>
      </pc:sldChg>
      <pc:sldChg chg="modSp mod">
        <pc:chgData name="Nazym Smanova" userId="7bd3b878-590c-4f3f-af61-9cbdd0ed391c" providerId="ADAL" clId="{7702554E-4AEF-4692-B149-76AB489BF640}" dt="2021-07-31T22:37:55.153" v="4" actId="1036"/>
        <pc:sldMkLst>
          <pc:docMk/>
          <pc:sldMk cId="1892468898" sldId="375"/>
        </pc:sldMkLst>
        <pc:spChg chg="mod">
          <ac:chgData name="Nazym Smanova" userId="7bd3b878-590c-4f3f-af61-9cbdd0ed391c" providerId="ADAL" clId="{7702554E-4AEF-4692-B149-76AB489BF640}" dt="2021-07-31T22:37:55.153" v="4" actId="1036"/>
          <ac:spMkLst>
            <pc:docMk/>
            <pc:sldMk cId="1892468898" sldId="375"/>
            <ac:spMk id="2" creationId="{00000000-0000-0000-0000-000000000000}"/>
          </ac:spMkLst>
        </pc:spChg>
      </pc:sldChg>
    </pc:docChg>
  </pc:docChgLst>
  <pc:docChgLst>
    <pc:chgData name="Rizagul Syzdykbayeva" userId="44f7f867-a232-478b-85ad-cc06e23630b4" providerId="ADAL" clId="{B423FACE-7D1A-41A9-80C3-E47C1ADE7303}"/>
    <pc:docChg chg="undo custSel addSld delSld modSld">
      <pc:chgData name="Rizagul Syzdykbayeva" userId="44f7f867-a232-478b-85ad-cc06e23630b4" providerId="ADAL" clId="{B423FACE-7D1A-41A9-80C3-E47C1ADE7303}" dt="2022-02-25T06:26:04.937" v="943" actId="1076"/>
      <pc:docMkLst>
        <pc:docMk/>
      </pc:docMkLst>
      <pc:sldChg chg="addSp delSp modSp mod">
        <pc:chgData name="Rizagul Syzdykbayeva" userId="44f7f867-a232-478b-85ad-cc06e23630b4" providerId="ADAL" clId="{B423FACE-7D1A-41A9-80C3-E47C1ADE7303}" dt="2022-02-23T12:26:44.520" v="807" actId="1076"/>
        <pc:sldMkLst>
          <pc:docMk/>
          <pc:sldMk cId="0" sldId="256"/>
        </pc:sldMkLst>
        <pc:spChg chg="mod">
          <ac:chgData name="Rizagul Syzdykbayeva" userId="44f7f867-a232-478b-85ad-cc06e23630b4" providerId="ADAL" clId="{B423FACE-7D1A-41A9-80C3-E47C1ADE7303}" dt="2022-02-09T04:15:54.068" v="16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izagul Syzdykbayeva" userId="44f7f867-a232-478b-85ad-cc06e23630b4" providerId="ADAL" clId="{B423FACE-7D1A-41A9-80C3-E47C1ADE7303}" dt="2022-02-23T11:43:00.844" v="609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Rizagul Syzdykbayeva" userId="44f7f867-a232-478b-85ad-cc06e23630b4" providerId="ADAL" clId="{B423FACE-7D1A-41A9-80C3-E47C1ADE7303}" dt="2022-02-23T12:26:44.520" v="807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Rizagul Syzdykbayeva" userId="44f7f867-a232-478b-85ad-cc06e23630b4" providerId="ADAL" clId="{B423FACE-7D1A-41A9-80C3-E47C1ADE7303}" dt="2022-02-09T04:15:54.068" v="16" actId="27636"/>
          <ac:spMkLst>
            <pc:docMk/>
            <pc:sldMk cId="0" sldId="256"/>
            <ac:spMk id="5122" creationId="{00000000-0000-0000-0000-000000000000}"/>
          </ac:spMkLst>
        </pc:spChg>
        <pc:spChg chg="mod">
          <ac:chgData name="Rizagul Syzdykbayeva" userId="44f7f867-a232-478b-85ad-cc06e23630b4" providerId="ADAL" clId="{B423FACE-7D1A-41A9-80C3-E47C1ADE7303}" dt="2022-02-09T04:15:54.068" v="16" actId="27636"/>
          <ac:spMkLst>
            <pc:docMk/>
            <pc:sldMk cId="0" sldId="256"/>
            <ac:spMk id="5124" creationId="{00000000-0000-0000-0000-000000000000}"/>
          </ac:spMkLst>
        </pc:spChg>
        <pc:picChg chg="add mod">
          <ac:chgData name="Rizagul Syzdykbayeva" userId="44f7f867-a232-478b-85ad-cc06e23630b4" providerId="ADAL" clId="{B423FACE-7D1A-41A9-80C3-E47C1ADE7303}" dt="2022-02-09T04:17:25.005" v="28" actId="1076"/>
          <ac:picMkLst>
            <pc:docMk/>
            <pc:sldMk cId="0" sldId="256"/>
            <ac:picMk id="10" creationId="{A5246A5F-93D2-447F-8034-B8F6415C98F3}"/>
          </ac:picMkLst>
        </pc:picChg>
        <pc:picChg chg="mod">
          <ac:chgData name="Rizagul Syzdykbayeva" userId="44f7f867-a232-478b-85ad-cc06e23630b4" providerId="ADAL" clId="{B423FACE-7D1A-41A9-80C3-E47C1ADE7303}" dt="2022-02-23T11:44:34.204" v="610" actId="1076"/>
          <ac:picMkLst>
            <pc:docMk/>
            <pc:sldMk cId="0" sldId="256"/>
            <ac:picMk id="11" creationId="{00000000-0000-0000-0000-000000000000}"/>
          </ac:picMkLst>
        </pc:picChg>
        <pc:picChg chg="del">
          <ac:chgData name="Rizagul Syzdykbayeva" userId="44f7f867-a232-478b-85ad-cc06e23630b4" providerId="ADAL" clId="{B423FACE-7D1A-41A9-80C3-E47C1ADE7303}" dt="2022-02-09T04:14:37.637" v="1" actId="478"/>
          <ac:picMkLst>
            <pc:docMk/>
            <pc:sldMk cId="0" sldId="256"/>
            <ac:picMk id="5128" creationId="{00000000-0000-0000-0000-000000000000}"/>
          </ac:picMkLst>
        </pc:picChg>
        <pc:picChg chg="del mod">
          <ac:chgData name="Rizagul Syzdykbayeva" userId="44f7f867-a232-478b-85ad-cc06e23630b4" providerId="ADAL" clId="{B423FACE-7D1A-41A9-80C3-E47C1ADE7303}" dt="2022-02-09T04:17:22.280" v="27" actId="478"/>
          <ac:picMkLst>
            <pc:docMk/>
            <pc:sldMk cId="0" sldId="256"/>
            <ac:picMk id="5130" creationId="{00000000-0000-0000-0000-000000000000}"/>
          </ac:picMkLst>
        </pc:picChg>
      </pc:sldChg>
      <pc:sldChg chg="modSp add mod">
        <pc:chgData name="Rizagul Syzdykbayeva" userId="44f7f867-a232-478b-85ad-cc06e23630b4" providerId="ADAL" clId="{B423FACE-7D1A-41A9-80C3-E47C1ADE7303}" dt="2022-02-25T05:08:34.843" v="930" actId="20577"/>
        <pc:sldMkLst>
          <pc:docMk/>
          <pc:sldMk cId="0" sldId="266"/>
        </pc:sldMkLst>
        <pc:graphicFrameChg chg="modGraphic">
          <ac:chgData name="Rizagul Syzdykbayeva" userId="44f7f867-a232-478b-85ad-cc06e23630b4" providerId="ADAL" clId="{B423FACE-7D1A-41A9-80C3-E47C1ADE7303}" dt="2022-02-25T05:08:34.843" v="930" actId="20577"/>
          <ac:graphicFrameMkLst>
            <pc:docMk/>
            <pc:sldMk cId="0" sldId="266"/>
            <ac:graphicFrameMk id="6" creationId="{2699D017-28AC-437C-AA30-277F54B0BE65}"/>
          </ac:graphicFrameMkLst>
        </pc:graphicFrameChg>
      </pc:sldChg>
      <pc:sldChg chg="modSp mod">
        <pc:chgData name="Rizagul Syzdykbayeva" userId="44f7f867-a232-478b-85ad-cc06e23630b4" providerId="ADAL" clId="{B423FACE-7D1A-41A9-80C3-E47C1ADE7303}" dt="2022-02-23T11:49:26.967" v="748" actId="20577"/>
        <pc:sldMkLst>
          <pc:docMk/>
          <pc:sldMk cId="2340674046" sldId="319"/>
        </pc:sldMkLst>
        <pc:spChg chg="mod">
          <ac:chgData name="Rizagul Syzdykbayeva" userId="44f7f867-a232-478b-85ad-cc06e23630b4" providerId="ADAL" clId="{B423FACE-7D1A-41A9-80C3-E47C1ADE7303}" dt="2022-02-23T11:49:26.967" v="748" actId="20577"/>
          <ac:spMkLst>
            <pc:docMk/>
            <pc:sldMk cId="2340674046" sldId="319"/>
            <ac:spMk id="3" creationId="{233D5B75-A7E2-40FF-9C75-7C8F0E7C3A96}"/>
          </ac:spMkLst>
        </pc:spChg>
      </pc:sldChg>
      <pc:sldChg chg="addSp delSp modSp mod">
        <pc:chgData name="Rizagul Syzdykbayeva" userId="44f7f867-a232-478b-85ad-cc06e23630b4" providerId="ADAL" clId="{B423FACE-7D1A-41A9-80C3-E47C1ADE7303}" dt="2022-02-23T06:23:39.241" v="134" actId="478"/>
        <pc:sldMkLst>
          <pc:docMk/>
          <pc:sldMk cId="3060485026" sldId="343"/>
        </pc:sldMkLst>
        <pc:spChg chg="add del mod">
          <ac:chgData name="Rizagul Syzdykbayeva" userId="44f7f867-a232-478b-85ad-cc06e23630b4" providerId="ADAL" clId="{B423FACE-7D1A-41A9-80C3-E47C1ADE7303}" dt="2022-02-09T04:27:40.266" v="70" actId="478"/>
          <ac:spMkLst>
            <pc:docMk/>
            <pc:sldMk cId="3060485026" sldId="343"/>
            <ac:spMk id="11" creationId="{8ACE86EF-443D-4955-B0B2-C2CBF1F6352D}"/>
          </ac:spMkLst>
        </pc:spChg>
        <pc:spChg chg="mod">
          <ac:chgData name="Rizagul Syzdykbayeva" userId="44f7f867-a232-478b-85ad-cc06e23630b4" providerId="ADAL" clId="{B423FACE-7D1A-41A9-80C3-E47C1ADE7303}" dt="2022-02-23T06:20:51.063" v="87" actId="20577"/>
          <ac:spMkLst>
            <pc:docMk/>
            <pc:sldMk cId="3060485026" sldId="343"/>
            <ac:spMk id="13" creationId="{1E617050-FE77-4DD8-9F1C-204D0D6B67E8}"/>
          </ac:spMkLst>
        </pc:spChg>
        <pc:spChg chg="mod">
          <ac:chgData name="Rizagul Syzdykbayeva" userId="44f7f867-a232-478b-85ad-cc06e23630b4" providerId="ADAL" clId="{B423FACE-7D1A-41A9-80C3-E47C1ADE7303}" dt="2022-02-23T06:22:45.750" v="119" actId="6549"/>
          <ac:spMkLst>
            <pc:docMk/>
            <pc:sldMk cId="3060485026" sldId="343"/>
            <ac:spMk id="14" creationId="{25EB59E5-20D9-43FF-8862-6611303D0610}"/>
          </ac:spMkLst>
        </pc:spChg>
        <pc:spChg chg="del mod">
          <ac:chgData name="Rizagul Syzdykbayeva" userId="44f7f867-a232-478b-85ad-cc06e23630b4" providerId="ADAL" clId="{B423FACE-7D1A-41A9-80C3-E47C1ADE7303}" dt="2022-02-23T06:23:39.241" v="134" actId="478"/>
          <ac:spMkLst>
            <pc:docMk/>
            <pc:sldMk cId="3060485026" sldId="343"/>
            <ac:spMk id="15" creationId="{01664F1C-BA97-4E70-BCCB-92D76F301BBA}"/>
          </ac:spMkLst>
        </pc:spChg>
        <pc:spChg chg="add mod">
          <ac:chgData name="Rizagul Syzdykbayeva" userId="44f7f867-a232-478b-85ad-cc06e23630b4" providerId="ADAL" clId="{B423FACE-7D1A-41A9-80C3-E47C1ADE7303}" dt="2022-02-23T06:23:10.469" v="124"/>
          <ac:spMkLst>
            <pc:docMk/>
            <pc:sldMk cId="3060485026" sldId="343"/>
            <ac:spMk id="16" creationId="{3E2D4638-9227-4846-8ACA-5A2C9917963E}"/>
          </ac:spMkLst>
        </pc:spChg>
        <pc:spChg chg="add mod">
          <ac:chgData name="Rizagul Syzdykbayeva" userId="44f7f867-a232-478b-85ad-cc06e23630b4" providerId="ADAL" clId="{B423FACE-7D1A-41A9-80C3-E47C1ADE7303}" dt="2022-02-23T06:23:37.322" v="133" actId="20577"/>
          <ac:spMkLst>
            <pc:docMk/>
            <pc:sldMk cId="3060485026" sldId="343"/>
            <ac:spMk id="17" creationId="{977C7446-1266-413B-8597-1A3F3FA39C5D}"/>
          </ac:spMkLst>
        </pc:spChg>
        <pc:graphicFrameChg chg="del">
          <ac:chgData name="Rizagul Syzdykbayeva" userId="44f7f867-a232-478b-85ad-cc06e23630b4" providerId="ADAL" clId="{B423FACE-7D1A-41A9-80C3-E47C1ADE7303}" dt="2022-02-09T04:27:38.543" v="69" actId="478"/>
          <ac:graphicFrameMkLst>
            <pc:docMk/>
            <pc:sldMk cId="3060485026" sldId="343"/>
            <ac:graphicFrameMk id="22" creationId="{00000000-0000-0000-0000-000000000000}"/>
          </ac:graphicFrameMkLst>
        </pc:graphicFrameChg>
      </pc:sldChg>
      <pc:sldChg chg="del">
        <pc:chgData name="Rizagul Syzdykbayeva" userId="44f7f867-a232-478b-85ad-cc06e23630b4" providerId="ADAL" clId="{B423FACE-7D1A-41A9-80C3-E47C1ADE7303}" dt="2022-02-09T04:27:13.823" v="68" actId="47"/>
        <pc:sldMkLst>
          <pc:docMk/>
          <pc:sldMk cId="4287437744" sldId="348"/>
        </pc:sldMkLst>
      </pc:sldChg>
      <pc:sldChg chg="del">
        <pc:chgData name="Rizagul Syzdykbayeva" userId="44f7f867-a232-478b-85ad-cc06e23630b4" providerId="ADAL" clId="{B423FACE-7D1A-41A9-80C3-E47C1ADE7303}" dt="2022-02-09T04:16:38.463" v="22" actId="47"/>
        <pc:sldMkLst>
          <pc:docMk/>
          <pc:sldMk cId="2928219516" sldId="350"/>
        </pc:sldMkLst>
      </pc:sldChg>
      <pc:sldChg chg="delSp modSp del mod">
        <pc:chgData name="Rizagul Syzdykbayeva" userId="44f7f867-a232-478b-85ad-cc06e23630b4" providerId="ADAL" clId="{B423FACE-7D1A-41A9-80C3-E47C1ADE7303}" dt="2022-02-23T06:29:25.446" v="180" actId="47"/>
        <pc:sldMkLst>
          <pc:docMk/>
          <pc:sldMk cId="3539380967" sldId="352"/>
        </pc:sldMkLst>
        <pc:spChg chg="mod">
          <ac:chgData name="Rizagul Syzdykbayeva" userId="44f7f867-a232-478b-85ad-cc06e23630b4" providerId="ADAL" clId="{B423FACE-7D1A-41A9-80C3-E47C1ADE7303}" dt="2022-02-23T06:28:35.160" v="175" actId="1076"/>
          <ac:spMkLst>
            <pc:docMk/>
            <pc:sldMk cId="3539380967" sldId="352"/>
            <ac:spMk id="5" creationId="{E49673D3-D1F9-44F5-B55A-8F9FED1A42E3}"/>
          </ac:spMkLst>
        </pc:spChg>
        <pc:spChg chg="mod">
          <ac:chgData name="Rizagul Syzdykbayeva" userId="44f7f867-a232-478b-85ad-cc06e23630b4" providerId="ADAL" clId="{B423FACE-7D1A-41A9-80C3-E47C1ADE7303}" dt="2022-02-23T06:27:16.320" v="164" actId="1076"/>
          <ac:spMkLst>
            <pc:docMk/>
            <pc:sldMk cId="3539380967" sldId="352"/>
            <ac:spMk id="6" creationId="{00000000-0000-0000-0000-000000000000}"/>
          </ac:spMkLst>
        </pc:spChg>
        <pc:spChg chg="del">
          <ac:chgData name="Rizagul Syzdykbayeva" userId="44f7f867-a232-478b-85ad-cc06e23630b4" providerId="ADAL" clId="{B423FACE-7D1A-41A9-80C3-E47C1ADE7303}" dt="2022-02-09T04:16:55.183" v="26" actId="478"/>
          <ac:spMkLst>
            <pc:docMk/>
            <pc:sldMk cId="3539380967" sldId="352"/>
            <ac:spMk id="12" creationId="{00000000-0000-0000-0000-000000000000}"/>
          </ac:spMkLst>
        </pc:spChg>
        <pc:spChg chg="mod">
          <ac:chgData name="Rizagul Syzdykbayeva" userId="44f7f867-a232-478b-85ad-cc06e23630b4" providerId="ADAL" clId="{B423FACE-7D1A-41A9-80C3-E47C1ADE7303}" dt="2022-02-23T06:26:54.522" v="155" actId="6549"/>
          <ac:spMkLst>
            <pc:docMk/>
            <pc:sldMk cId="3539380967" sldId="352"/>
            <ac:spMk id="9218" creationId="{00000000-0000-0000-0000-000000000000}"/>
          </ac:spMkLst>
        </pc:spChg>
        <pc:picChg chg="del mod">
          <ac:chgData name="Rizagul Syzdykbayeva" userId="44f7f867-a232-478b-85ad-cc06e23630b4" providerId="ADAL" clId="{B423FACE-7D1A-41A9-80C3-E47C1ADE7303}" dt="2022-02-23T06:29:20.005" v="179" actId="478"/>
          <ac:picMkLst>
            <pc:docMk/>
            <pc:sldMk cId="3539380967" sldId="352"/>
            <ac:picMk id="8" creationId="{6A976480-8105-449D-9F34-B2BBF87D119E}"/>
          </ac:picMkLst>
        </pc:picChg>
      </pc:sldChg>
      <pc:sldChg chg="del">
        <pc:chgData name="Rizagul Syzdykbayeva" userId="44f7f867-a232-478b-85ad-cc06e23630b4" providerId="ADAL" clId="{B423FACE-7D1A-41A9-80C3-E47C1ADE7303}" dt="2022-02-09T04:16:43.091" v="23" actId="47"/>
        <pc:sldMkLst>
          <pc:docMk/>
          <pc:sldMk cId="2161867496" sldId="361"/>
        </pc:sldMkLst>
      </pc:sldChg>
      <pc:sldChg chg="addSp delSp modSp mod">
        <pc:chgData name="Rizagul Syzdykbayeva" userId="44f7f867-a232-478b-85ad-cc06e23630b4" providerId="ADAL" clId="{B423FACE-7D1A-41A9-80C3-E47C1ADE7303}" dt="2022-02-25T06:26:04.937" v="943" actId="1076"/>
        <pc:sldMkLst>
          <pc:docMk/>
          <pc:sldMk cId="3611383888" sldId="366"/>
        </pc:sldMkLst>
        <pc:spChg chg="mod ord">
          <ac:chgData name="Rizagul Syzdykbayeva" userId="44f7f867-a232-478b-85ad-cc06e23630b4" providerId="ADAL" clId="{B423FACE-7D1A-41A9-80C3-E47C1ADE7303}" dt="2022-02-25T06:26:00.424" v="942" actId="14100"/>
          <ac:spMkLst>
            <pc:docMk/>
            <pc:sldMk cId="3611383888" sldId="366"/>
            <ac:spMk id="7" creationId="{659776CC-F1C8-45D3-994A-B2BE773951C8}"/>
          </ac:spMkLst>
        </pc:spChg>
        <pc:graphicFrameChg chg="del">
          <ac:chgData name="Rizagul Syzdykbayeva" userId="44f7f867-a232-478b-85ad-cc06e23630b4" providerId="ADAL" clId="{B423FACE-7D1A-41A9-80C3-E47C1ADE7303}" dt="2022-02-25T06:25:04.671" v="931" actId="478"/>
          <ac:graphicFrameMkLst>
            <pc:docMk/>
            <pc:sldMk cId="3611383888" sldId="366"/>
            <ac:graphicFrameMk id="3" creationId="{6DC471B0-DC19-4D46-ACA4-4DAA386EDE42}"/>
          </ac:graphicFrameMkLst>
        </pc:graphicFrameChg>
        <pc:picChg chg="add mod modCrop">
          <ac:chgData name="Rizagul Syzdykbayeva" userId="44f7f867-a232-478b-85ad-cc06e23630b4" providerId="ADAL" clId="{B423FACE-7D1A-41A9-80C3-E47C1ADE7303}" dt="2022-02-25T06:26:04.937" v="943" actId="1076"/>
          <ac:picMkLst>
            <pc:docMk/>
            <pc:sldMk cId="3611383888" sldId="366"/>
            <ac:picMk id="4" creationId="{F45D823A-4B09-4C03-8976-B7E705DA8E94}"/>
          </ac:picMkLst>
        </pc:picChg>
      </pc:sldChg>
      <pc:sldChg chg="del">
        <pc:chgData name="Rizagul Syzdykbayeva" userId="44f7f867-a232-478b-85ad-cc06e23630b4" providerId="ADAL" clId="{B423FACE-7D1A-41A9-80C3-E47C1ADE7303}" dt="2022-02-09T04:16:45.838" v="24" actId="47"/>
        <pc:sldMkLst>
          <pc:docMk/>
          <pc:sldMk cId="3473818487" sldId="369"/>
        </pc:sldMkLst>
      </pc:sldChg>
      <pc:sldChg chg="modSp mod">
        <pc:chgData name="Rizagul Syzdykbayeva" userId="44f7f867-a232-478b-85ad-cc06e23630b4" providerId="ADAL" clId="{B423FACE-7D1A-41A9-80C3-E47C1ADE7303}" dt="2022-02-23T06:31:52.366" v="247" actId="20577"/>
        <pc:sldMkLst>
          <pc:docMk/>
          <pc:sldMk cId="636348409" sldId="370"/>
        </pc:sldMkLst>
        <pc:spChg chg="mod">
          <ac:chgData name="Rizagul Syzdykbayeva" userId="44f7f867-a232-478b-85ad-cc06e23630b4" providerId="ADAL" clId="{B423FACE-7D1A-41A9-80C3-E47C1ADE7303}" dt="2022-02-23T06:31:52.366" v="247" actId="20577"/>
          <ac:spMkLst>
            <pc:docMk/>
            <pc:sldMk cId="636348409" sldId="370"/>
            <ac:spMk id="9" creationId="{0F20D2C9-EDD1-45F0-8090-AA3E308BBB69}"/>
          </ac:spMkLst>
        </pc:spChg>
        <pc:graphicFrameChg chg="mod modGraphic">
          <ac:chgData name="Rizagul Syzdykbayeva" userId="44f7f867-a232-478b-85ad-cc06e23630b4" providerId="ADAL" clId="{B423FACE-7D1A-41A9-80C3-E47C1ADE7303}" dt="2022-02-09T04:23:38.800" v="61" actId="2165"/>
          <ac:graphicFrameMkLst>
            <pc:docMk/>
            <pc:sldMk cId="636348409" sldId="370"/>
            <ac:graphicFrameMk id="5" creationId="{00000000-0000-0000-0000-000000000000}"/>
          </ac:graphicFrameMkLst>
        </pc:graphicFrameChg>
        <pc:graphicFrameChg chg="mod modGraphic">
          <ac:chgData name="Rizagul Syzdykbayeva" userId="44f7f867-a232-478b-85ad-cc06e23630b4" providerId="ADAL" clId="{B423FACE-7D1A-41A9-80C3-E47C1ADE7303}" dt="2022-02-09T04:23:52.985" v="63" actId="2165"/>
          <ac:graphicFrameMkLst>
            <pc:docMk/>
            <pc:sldMk cId="636348409" sldId="370"/>
            <ac:graphicFrameMk id="6" creationId="{00000000-0000-0000-0000-000000000000}"/>
          </ac:graphicFrameMkLst>
        </pc:graphicFrameChg>
      </pc:sldChg>
      <pc:sldChg chg="addSp modSp mod">
        <pc:chgData name="Rizagul Syzdykbayeva" userId="44f7f867-a232-478b-85ad-cc06e23630b4" providerId="ADAL" clId="{B423FACE-7D1A-41A9-80C3-E47C1ADE7303}" dt="2022-02-23T09:22:17.166" v="471" actId="1076"/>
        <pc:sldMkLst>
          <pc:docMk/>
          <pc:sldMk cId="4004119412" sldId="371"/>
        </pc:sldMkLst>
        <pc:spChg chg="mod">
          <ac:chgData name="Rizagul Syzdykbayeva" userId="44f7f867-a232-478b-85ad-cc06e23630b4" providerId="ADAL" clId="{B423FACE-7D1A-41A9-80C3-E47C1ADE7303}" dt="2022-02-23T09:22:13.151" v="469" actId="1076"/>
          <ac:spMkLst>
            <pc:docMk/>
            <pc:sldMk cId="4004119412" sldId="371"/>
            <ac:spMk id="3" creationId="{00000000-0000-0000-0000-000000000000}"/>
          </ac:spMkLst>
        </pc:spChg>
        <pc:spChg chg="add mod">
          <ac:chgData name="Rizagul Syzdykbayeva" userId="44f7f867-a232-478b-85ad-cc06e23630b4" providerId="ADAL" clId="{B423FACE-7D1A-41A9-80C3-E47C1ADE7303}" dt="2022-02-23T09:22:17.166" v="471" actId="1076"/>
          <ac:spMkLst>
            <pc:docMk/>
            <pc:sldMk cId="4004119412" sldId="371"/>
            <ac:spMk id="6" creationId="{7E6F1301-D9B2-4C7A-B52A-ADA78D126F7C}"/>
          </ac:spMkLst>
        </pc:spChg>
        <pc:graphicFrameChg chg="mod modGraphic">
          <ac:chgData name="Rizagul Syzdykbayeva" userId="44f7f867-a232-478b-85ad-cc06e23630b4" providerId="ADAL" clId="{B423FACE-7D1A-41A9-80C3-E47C1ADE7303}" dt="2022-02-23T08:57:01.148" v="257" actId="2165"/>
          <ac:graphicFrameMkLst>
            <pc:docMk/>
            <pc:sldMk cId="4004119412" sldId="371"/>
            <ac:graphicFrameMk id="4" creationId="{00000000-0000-0000-0000-000000000000}"/>
          </ac:graphicFrameMkLst>
        </pc:graphicFrameChg>
      </pc:sldChg>
      <pc:sldChg chg="modSp mod">
        <pc:chgData name="Rizagul Syzdykbayeva" userId="44f7f867-a232-478b-85ad-cc06e23630b4" providerId="ADAL" clId="{B423FACE-7D1A-41A9-80C3-E47C1ADE7303}" dt="2022-02-09T04:24:01.188" v="66" actId="20577"/>
        <pc:sldMkLst>
          <pc:docMk/>
          <pc:sldMk cId="1168813356" sldId="374"/>
        </pc:sldMkLst>
        <pc:spChg chg="mod">
          <ac:chgData name="Rizagul Syzdykbayeva" userId="44f7f867-a232-478b-85ad-cc06e23630b4" providerId="ADAL" clId="{B423FACE-7D1A-41A9-80C3-E47C1ADE7303}" dt="2022-02-09T04:24:01.188" v="66" actId="20577"/>
          <ac:spMkLst>
            <pc:docMk/>
            <pc:sldMk cId="1168813356" sldId="374"/>
            <ac:spMk id="2" creationId="{00000000-0000-0000-0000-000000000000}"/>
          </ac:spMkLst>
        </pc:spChg>
      </pc:sldChg>
      <pc:sldChg chg="modSp add mod">
        <pc:chgData name="Rizagul Syzdykbayeva" userId="44f7f867-a232-478b-85ad-cc06e23630b4" providerId="ADAL" clId="{B423FACE-7D1A-41A9-80C3-E47C1ADE7303}" dt="2022-02-23T09:32:12.127" v="486" actId="404"/>
        <pc:sldMkLst>
          <pc:docMk/>
          <pc:sldMk cId="374193079" sldId="534"/>
        </pc:sldMkLst>
        <pc:spChg chg="mod">
          <ac:chgData name="Rizagul Syzdykbayeva" userId="44f7f867-a232-478b-85ad-cc06e23630b4" providerId="ADAL" clId="{B423FACE-7D1A-41A9-80C3-E47C1ADE7303}" dt="2022-02-23T09:32:12.127" v="486" actId="404"/>
          <ac:spMkLst>
            <pc:docMk/>
            <pc:sldMk cId="374193079" sldId="534"/>
            <ac:spMk id="33794" creationId="{00000000-0000-0000-0000-000000000000}"/>
          </ac:spMkLst>
        </pc:spChg>
      </pc:sldChg>
      <pc:sldChg chg="modSp add mod">
        <pc:chgData name="Rizagul Syzdykbayeva" userId="44f7f867-a232-478b-85ad-cc06e23630b4" providerId="ADAL" clId="{B423FACE-7D1A-41A9-80C3-E47C1ADE7303}" dt="2022-02-23T09:32:31.917" v="488" actId="1076"/>
        <pc:sldMkLst>
          <pc:docMk/>
          <pc:sldMk cId="1994646737" sldId="1086"/>
        </pc:sldMkLst>
        <pc:spChg chg="mod">
          <ac:chgData name="Rizagul Syzdykbayeva" userId="44f7f867-a232-478b-85ad-cc06e23630b4" providerId="ADAL" clId="{B423FACE-7D1A-41A9-80C3-E47C1ADE7303}" dt="2022-02-23T09:32:31.917" v="488" actId="1076"/>
          <ac:spMkLst>
            <pc:docMk/>
            <pc:sldMk cId="1994646737" sldId="1086"/>
            <ac:spMk id="2" creationId="{D2500E7D-7CD7-4860-BC4C-1A43A83A7162}"/>
          </ac:spMkLst>
        </pc:spChg>
      </pc:sldChg>
      <pc:sldChg chg="modSp add mod">
        <pc:chgData name="Rizagul Syzdykbayeva" userId="44f7f867-a232-478b-85ad-cc06e23630b4" providerId="ADAL" clId="{B423FACE-7D1A-41A9-80C3-E47C1ADE7303}" dt="2022-02-23T06:31:21.954" v="246" actId="1076"/>
        <pc:sldMkLst>
          <pc:docMk/>
          <pc:sldMk cId="1500361117" sldId="1094"/>
        </pc:sldMkLst>
        <pc:spChg chg="mod">
          <ac:chgData name="Rizagul Syzdykbayeva" userId="44f7f867-a232-478b-85ad-cc06e23630b4" providerId="ADAL" clId="{B423FACE-7D1A-41A9-80C3-E47C1ADE7303}" dt="2022-02-23T06:31:21.954" v="246" actId="1076"/>
          <ac:spMkLst>
            <pc:docMk/>
            <pc:sldMk cId="1500361117" sldId="1094"/>
            <ac:spMk id="4" creationId="{C6760CAB-1C9E-44FC-9FAA-BBA815694BAB}"/>
          </ac:spMkLst>
        </pc:spChg>
      </pc:sldChg>
      <pc:sldChg chg="add">
        <pc:chgData name="Rizagul Syzdykbayeva" userId="44f7f867-a232-478b-85ad-cc06e23630b4" providerId="ADAL" clId="{B423FACE-7D1A-41A9-80C3-E47C1ADE7303}" dt="2022-02-09T04:27:10.442" v="67"/>
        <pc:sldMkLst>
          <pc:docMk/>
          <pc:sldMk cId="1259767172" sldId="1095"/>
        </pc:sldMkLst>
      </pc:sldChg>
      <pc:sldChg chg="add del">
        <pc:chgData name="Rizagul Syzdykbayeva" userId="44f7f867-a232-478b-85ad-cc06e23630b4" providerId="ADAL" clId="{B423FACE-7D1A-41A9-80C3-E47C1ADE7303}" dt="2022-02-23T06:02:24.106" v="72"/>
        <pc:sldMkLst>
          <pc:docMk/>
          <pc:sldMk cId="1568436412" sldId="1099"/>
        </pc:sldMkLst>
      </pc:sldChg>
      <pc:sldChg chg="new del">
        <pc:chgData name="Rizagul Syzdykbayeva" userId="44f7f867-a232-478b-85ad-cc06e23630b4" providerId="ADAL" clId="{B423FACE-7D1A-41A9-80C3-E47C1ADE7303}" dt="2022-02-23T06:24:56.519" v="137" actId="47"/>
        <pc:sldMkLst>
          <pc:docMk/>
          <pc:sldMk cId="2199111369" sldId="1099"/>
        </pc:sldMkLst>
      </pc:sldChg>
      <pc:sldChg chg="modSp add mod">
        <pc:chgData name="Rizagul Syzdykbayeva" userId="44f7f867-a232-478b-85ad-cc06e23630b4" providerId="ADAL" clId="{B423FACE-7D1A-41A9-80C3-E47C1ADE7303}" dt="2022-02-23T11:51:03.751" v="797" actId="20577"/>
        <pc:sldMkLst>
          <pc:docMk/>
          <pc:sldMk cId="3520370319" sldId="1099"/>
        </pc:sldMkLst>
        <pc:spChg chg="mod">
          <ac:chgData name="Rizagul Syzdykbayeva" userId="44f7f867-a232-478b-85ad-cc06e23630b4" providerId="ADAL" clId="{B423FACE-7D1A-41A9-80C3-E47C1ADE7303}" dt="2022-02-23T11:51:03.751" v="797" actId="20577"/>
          <ac:spMkLst>
            <pc:docMk/>
            <pc:sldMk cId="3520370319" sldId="1099"/>
            <ac:spMk id="3" creationId="{3602ED7C-67F5-4CF3-A945-375C9D865FE5}"/>
          </ac:spMkLst>
        </pc:spChg>
      </pc:sldChg>
      <pc:sldChg chg="addSp delSp modSp add mod">
        <pc:chgData name="Rizagul Syzdykbayeva" userId="44f7f867-a232-478b-85ad-cc06e23630b4" providerId="ADAL" clId="{B423FACE-7D1A-41A9-80C3-E47C1ADE7303}" dt="2022-02-23T09:02:29.339" v="310" actId="1076"/>
        <pc:sldMkLst>
          <pc:docMk/>
          <pc:sldMk cId="518374672" sldId="1100"/>
        </pc:sldMkLst>
        <pc:spChg chg="del">
          <ac:chgData name="Rizagul Syzdykbayeva" userId="44f7f867-a232-478b-85ad-cc06e23630b4" providerId="ADAL" clId="{B423FACE-7D1A-41A9-80C3-E47C1ADE7303}" dt="2022-02-23T06:25:20.363" v="143" actId="478"/>
          <ac:spMkLst>
            <pc:docMk/>
            <pc:sldMk cId="518374672" sldId="1100"/>
            <ac:spMk id="2" creationId="{00000000-0000-0000-0000-000000000000}"/>
          </ac:spMkLst>
        </pc:spChg>
        <pc:spChg chg="add mod">
          <ac:chgData name="Rizagul Syzdykbayeva" userId="44f7f867-a232-478b-85ad-cc06e23630b4" providerId="ADAL" clId="{B423FACE-7D1A-41A9-80C3-E47C1ADE7303}" dt="2022-02-23T09:01:36.652" v="308" actId="20577"/>
          <ac:spMkLst>
            <pc:docMk/>
            <pc:sldMk cId="518374672" sldId="1100"/>
            <ac:spMk id="3" creationId="{DB40955C-4763-4F51-AAC4-872E4F8B4169}"/>
          </ac:spMkLst>
        </pc:spChg>
        <pc:spChg chg="mod">
          <ac:chgData name="Rizagul Syzdykbayeva" userId="44f7f867-a232-478b-85ad-cc06e23630b4" providerId="ADAL" clId="{B423FACE-7D1A-41A9-80C3-E47C1ADE7303}" dt="2022-02-23T09:02:29.339" v="310" actId="1076"/>
          <ac:spMkLst>
            <pc:docMk/>
            <pc:sldMk cId="518374672" sldId="1100"/>
            <ac:spMk id="9" creationId="{00000000-0000-0000-0000-000000000000}"/>
          </ac:spMkLst>
        </pc:spChg>
        <pc:spChg chg="del">
          <ac:chgData name="Rizagul Syzdykbayeva" userId="44f7f867-a232-478b-85ad-cc06e23630b4" providerId="ADAL" clId="{B423FACE-7D1A-41A9-80C3-E47C1ADE7303}" dt="2022-02-23T06:25:16.514" v="141" actId="478"/>
          <ac:spMkLst>
            <pc:docMk/>
            <pc:sldMk cId="518374672" sldId="1100"/>
            <ac:spMk id="13" creationId="{1E617050-FE77-4DD8-9F1C-204D0D6B67E8}"/>
          </ac:spMkLst>
        </pc:spChg>
        <pc:spChg chg="del">
          <ac:chgData name="Rizagul Syzdykbayeva" userId="44f7f867-a232-478b-85ad-cc06e23630b4" providerId="ADAL" clId="{B423FACE-7D1A-41A9-80C3-E47C1ADE7303}" dt="2022-02-23T06:25:16.514" v="141" actId="478"/>
          <ac:spMkLst>
            <pc:docMk/>
            <pc:sldMk cId="518374672" sldId="1100"/>
            <ac:spMk id="14" creationId="{25EB59E5-20D9-43FF-8862-6611303D0610}"/>
          </ac:spMkLst>
        </pc:spChg>
        <pc:spChg chg="del">
          <ac:chgData name="Rizagul Syzdykbayeva" userId="44f7f867-a232-478b-85ad-cc06e23630b4" providerId="ADAL" clId="{B423FACE-7D1A-41A9-80C3-E47C1ADE7303}" dt="2022-02-23T06:25:16.514" v="141" actId="478"/>
          <ac:spMkLst>
            <pc:docMk/>
            <pc:sldMk cId="518374672" sldId="1100"/>
            <ac:spMk id="16" creationId="{3E2D4638-9227-4846-8ACA-5A2C9917963E}"/>
          </ac:spMkLst>
        </pc:spChg>
        <pc:spChg chg="del">
          <ac:chgData name="Rizagul Syzdykbayeva" userId="44f7f867-a232-478b-85ad-cc06e23630b4" providerId="ADAL" clId="{B423FACE-7D1A-41A9-80C3-E47C1ADE7303}" dt="2022-02-23T06:25:18.719" v="142" actId="478"/>
          <ac:spMkLst>
            <pc:docMk/>
            <pc:sldMk cId="518374672" sldId="1100"/>
            <ac:spMk id="17" creationId="{977C7446-1266-413B-8597-1A3F3FA39C5D}"/>
          </ac:spMkLst>
        </pc:spChg>
        <pc:picChg chg="mod">
          <ac:chgData name="Rizagul Syzdykbayeva" userId="44f7f867-a232-478b-85ad-cc06e23630b4" providerId="ADAL" clId="{B423FACE-7D1A-41A9-80C3-E47C1ADE7303}" dt="2022-02-23T06:25:26.847" v="147" actId="1076"/>
          <ac:picMkLst>
            <pc:docMk/>
            <pc:sldMk cId="518374672" sldId="1100"/>
            <ac:picMk id="4" creationId="{D86FFB4F-0F95-4CA6-9F82-2C88D011F54B}"/>
          </ac:picMkLst>
        </pc:picChg>
        <pc:picChg chg="del">
          <ac:chgData name="Rizagul Syzdykbayeva" userId="44f7f867-a232-478b-85ad-cc06e23630b4" providerId="ADAL" clId="{B423FACE-7D1A-41A9-80C3-E47C1ADE7303}" dt="2022-02-23T06:25:22.354" v="144" actId="478"/>
          <ac:picMkLst>
            <pc:docMk/>
            <pc:sldMk cId="518374672" sldId="1100"/>
            <ac:picMk id="12" creationId="{F970ABA9-7F73-4459-BDEA-8F965A84CA58}"/>
          </ac:picMkLst>
        </pc:picChg>
      </pc:sldChg>
      <pc:sldChg chg="addSp delSp modSp add del mod">
        <pc:chgData name="Rizagul Syzdykbayeva" userId="44f7f867-a232-478b-85ad-cc06e23630b4" providerId="ADAL" clId="{B423FACE-7D1A-41A9-80C3-E47C1ADE7303}" dt="2022-02-25T03:28:39.190" v="926" actId="47"/>
        <pc:sldMkLst>
          <pc:docMk/>
          <pc:sldMk cId="1969656201" sldId="1101"/>
        </pc:sldMkLst>
        <pc:spChg chg="add mod">
          <ac:chgData name="Rizagul Syzdykbayeva" userId="44f7f867-a232-478b-85ad-cc06e23630b4" providerId="ADAL" clId="{B423FACE-7D1A-41A9-80C3-E47C1ADE7303}" dt="2022-02-23T09:34:47.362" v="494"/>
          <ac:spMkLst>
            <pc:docMk/>
            <pc:sldMk cId="1969656201" sldId="1101"/>
            <ac:spMk id="2" creationId="{5C5A2967-1F0B-4FDC-B0BC-64285CE64AA4}"/>
          </ac:spMkLst>
        </pc:spChg>
        <pc:spChg chg="add mod">
          <ac:chgData name="Rizagul Syzdykbayeva" userId="44f7f867-a232-478b-85ad-cc06e23630b4" providerId="ADAL" clId="{B423FACE-7D1A-41A9-80C3-E47C1ADE7303}" dt="2022-02-23T06:30:42.902" v="242" actId="20577"/>
          <ac:spMkLst>
            <pc:docMk/>
            <pc:sldMk cId="1969656201" sldId="1101"/>
            <ac:spMk id="8" creationId="{71C1C7EA-DF55-498D-A316-A3D8DBB77D43}"/>
          </ac:spMkLst>
        </pc:spChg>
        <pc:spChg chg="mod">
          <ac:chgData name="Rizagul Syzdykbayeva" userId="44f7f867-a232-478b-85ad-cc06e23630b4" providerId="ADAL" clId="{B423FACE-7D1A-41A9-80C3-E47C1ADE7303}" dt="2022-02-23T06:25:44.830" v="149"/>
          <ac:spMkLst>
            <pc:docMk/>
            <pc:sldMk cId="1969656201" sldId="1101"/>
            <ac:spMk id="9" creationId="{00000000-0000-0000-0000-000000000000}"/>
          </ac:spMkLst>
        </pc:spChg>
        <pc:graphicFrameChg chg="add mod">
          <ac:chgData name="Rizagul Syzdykbayeva" userId="44f7f867-a232-478b-85ad-cc06e23630b4" providerId="ADAL" clId="{B423FACE-7D1A-41A9-80C3-E47C1ADE7303}" dt="2022-02-23T11:45:34.791" v="611" actId="20577"/>
          <ac:graphicFrameMkLst>
            <pc:docMk/>
            <pc:sldMk cId="1969656201" sldId="1101"/>
            <ac:graphicFrameMk id="10" creationId="{9A16F154-9DF1-4EAF-9D19-53D0C5A8868A}"/>
          </ac:graphicFrameMkLst>
        </pc:graphicFrameChg>
        <pc:graphicFrameChg chg="add del mod">
          <ac:chgData name="Rizagul Syzdykbayeva" userId="44f7f867-a232-478b-85ad-cc06e23630b4" providerId="ADAL" clId="{B423FACE-7D1A-41A9-80C3-E47C1ADE7303}" dt="2022-02-23T10:03:44.278" v="499" actId="478"/>
          <ac:graphicFrameMkLst>
            <pc:docMk/>
            <pc:sldMk cId="1969656201" sldId="1101"/>
            <ac:graphicFrameMk id="12" creationId="{F3DF6F7C-764F-41DC-B238-9AE8471CD216}"/>
          </ac:graphicFrameMkLst>
        </pc:graphicFrameChg>
        <pc:picChg chg="del">
          <ac:chgData name="Rizagul Syzdykbayeva" userId="44f7f867-a232-478b-85ad-cc06e23630b4" providerId="ADAL" clId="{B423FACE-7D1A-41A9-80C3-E47C1ADE7303}" dt="2022-02-23T06:25:53.643" v="151" actId="478"/>
          <ac:picMkLst>
            <pc:docMk/>
            <pc:sldMk cId="1969656201" sldId="1101"/>
            <ac:picMk id="4" creationId="{D86FFB4F-0F95-4CA6-9F82-2C88D011F54B}"/>
          </ac:picMkLst>
        </pc:picChg>
        <pc:picChg chg="add mod">
          <ac:chgData name="Rizagul Syzdykbayeva" userId="44f7f867-a232-478b-85ad-cc06e23630b4" providerId="ADAL" clId="{B423FACE-7D1A-41A9-80C3-E47C1ADE7303}" dt="2022-02-23T06:25:55.647" v="152" actId="1076"/>
          <ac:picMkLst>
            <pc:docMk/>
            <pc:sldMk cId="1969656201" sldId="1101"/>
            <ac:picMk id="5" creationId="{3C79AE6B-709B-4451-84C7-836E4C1B1328}"/>
          </ac:picMkLst>
        </pc:picChg>
        <pc:picChg chg="add mod">
          <ac:chgData name="Rizagul Syzdykbayeva" userId="44f7f867-a232-478b-85ad-cc06e23630b4" providerId="ADAL" clId="{B423FACE-7D1A-41A9-80C3-E47C1ADE7303}" dt="2022-02-23T06:30:25.457" v="199" actId="1076"/>
          <ac:picMkLst>
            <pc:docMk/>
            <pc:sldMk cId="1969656201" sldId="1101"/>
            <ac:picMk id="6" creationId="{FC89CB7F-4B7E-4838-AD99-8613A861256D}"/>
          </ac:picMkLst>
        </pc:picChg>
      </pc:sldChg>
      <pc:sldChg chg="addSp delSp modSp add mod">
        <pc:chgData name="Rizagul Syzdykbayeva" userId="44f7f867-a232-478b-85ad-cc06e23630b4" providerId="ADAL" clId="{B423FACE-7D1A-41A9-80C3-E47C1ADE7303}" dt="2022-02-23T11:48:21.072" v="714" actId="113"/>
        <pc:sldMkLst>
          <pc:docMk/>
          <pc:sldMk cId="1833015437" sldId="1102"/>
        </pc:sldMkLst>
        <pc:spChg chg="add mod">
          <ac:chgData name="Rizagul Syzdykbayeva" userId="44f7f867-a232-478b-85ad-cc06e23630b4" providerId="ADAL" clId="{B423FACE-7D1A-41A9-80C3-E47C1ADE7303}" dt="2022-02-23T11:48:21.072" v="714" actId="113"/>
          <ac:spMkLst>
            <pc:docMk/>
            <pc:sldMk cId="1833015437" sldId="1102"/>
            <ac:spMk id="2" creationId="{AE93DA77-290D-4C8E-9CD3-C78D8403B287}"/>
          </ac:spMkLst>
        </pc:spChg>
        <pc:spChg chg="mod">
          <ac:chgData name="Rizagul Syzdykbayeva" userId="44f7f867-a232-478b-85ad-cc06e23630b4" providerId="ADAL" clId="{B423FACE-7D1A-41A9-80C3-E47C1ADE7303}" dt="2022-02-23T10:35:14.317" v="505" actId="20577"/>
          <ac:spMkLst>
            <pc:docMk/>
            <pc:sldMk cId="1833015437" sldId="1102"/>
            <ac:spMk id="8" creationId="{FC87BD77-7BA4-4E7A-8D80-9F38A034A51F}"/>
          </ac:spMkLst>
        </pc:spChg>
        <pc:spChg chg="mod">
          <ac:chgData name="Rizagul Syzdykbayeva" userId="44f7f867-a232-478b-85ad-cc06e23630b4" providerId="ADAL" clId="{B423FACE-7D1A-41A9-80C3-E47C1ADE7303}" dt="2022-02-23T10:35:05.852" v="504" actId="1076"/>
          <ac:spMkLst>
            <pc:docMk/>
            <pc:sldMk cId="1833015437" sldId="1102"/>
            <ac:spMk id="19" creationId="{E8A5CB0A-A970-47A7-A643-00776AE2C9FA}"/>
          </ac:spMkLst>
        </pc:spChg>
        <pc:spChg chg="del">
          <ac:chgData name="Rizagul Syzdykbayeva" userId="44f7f867-a232-478b-85ad-cc06e23630b4" providerId="ADAL" clId="{B423FACE-7D1A-41A9-80C3-E47C1ADE7303}" dt="2022-02-23T09:22:09.894" v="468" actId="21"/>
          <ac:spMkLst>
            <pc:docMk/>
            <pc:sldMk cId="1833015437" sldId="1102"/>
            <ac:spMk id="24" creationId="{A587926A-2A0A-4FEB-AA9A-869F8A42A0A9}"/>
          </ac:spMkLst>
        </pc:spChg>
        <pc:spChg chg="del">
          <ac:chgData name="Rizagul Syzdykbayeva" userId="44f7f867-a232-478b-85ad-cc06e23630b4" providerId="ADAL" clId="{B423FACE-7D1A-41A9-80C3-E47C1ADE7303}" dt="2022-02-23T06:31:04.677" v="245" actId="478"/>
          <ac:spMkLst>
            <pc:docMk/>
            <pc:sldMk cId="1833015437" sldId="1102"/>
            <ac:spMk id="28" creationId="{B02996B1-329C-4FA2-809B-D25488F93542}"/>
          </ac:spMkLst>
        </pc:spChg>
        <pc:picChg chg="del">
          <ac:chgData name="Rizagul Syzdykbayeva" userId="44f7f867-a232-478b-85ad-cc06e23630b4" providerId="ADAL" clId="{B423FACE-7D1A-41A9-80C3-E47C1ADE7303}" dt="2022-02-23T09:22:28.312" v="472" actId="478"/>
          <ac:picMkLst>
            <pc:docMk/>
            <pc:sldMk cId="1833015437" sldId="1102"/>
            <ac:picMk id="5" creationId="{9E2DA276-C136-4187-89F5-11C09E4A7ACC}"/>
          </ac:picMkLst>
        </pc:picChg>
        <pc:picChg chg="del">
          <ac:chgData name="Rizagul Syzdykbayeva" userId="44f7f867-a232-478b-85ad-cc06e23630b4" providerId="ADAL" clId="{B423FACE-7D1A-41A9-80C3-E47C1ADE7303}" dt="2022-02-23T06:31:03.517" v="244" actId="478"/>
          <ac:picMkLst>
            <pc:docMk/>
            <pc:sldMk cId="1833015437" sldId="1102"/>
            <ac:picMk id="11" creationId="{ACAC83AE-C99C-4843-9CFD-E9B72B4F8E21}"/>
          </ac:picMkLst>
        </pc:picChg>
        <pc:picChg chg="add mod">
          <ac:chgData name="Rizagul Syzdykbayeva" userId="44f7f867-a232-478b-85ad-cc06e23630b4" providerId="ADAL" clId="{B423FACE-7D1A-41A9-80C3-E47C1ADE7303}" dt="2022-02-23T10:35:50.109" v="507" actId="1076"/>
          <ac:picMkLst>
            <pc:docMk/>
            <pc:sldMk cId="1833015437" sldId="1102"/>
            <ac:picMk id="13" creationId="{C4378B4A-11B7-43A5-A72C-6E7B09512D04}"/>
          </ac:picMkLst>
        </pc:picChg>
      </pc:sldChg>
      <pc:sldChg chg="addSp modSp add mod">
        <pc:chgData name="Rizagul Syzdykbayeva" userId="44f7f867-a232-478b-85ad-cc06e23630b4" providerId="ADAL" clId="{B423FACE-7D1A-41A9-80C3-E47C1ADE7303}" dt="2022-02-23T12:24:08.220" v="806" actId="1076"/>
        <pc:sldMkLst>
          <pc:docMk/>
          <pc:sldMk cId="3707707364" sldId="1106"/>
        </pc:sldMkLst>
        <pc:spChg chg="mod">
          <ac:chgData name="Rizagul Syzdykbayeva" userId="44f7f867-a232-478b-85ad-cc06e23630b4" providerId="ADAL" clId="{B423FACE-7D1A-41A9-80C3-E47C1ADE7303}" dt="2022-02-23T12:05:22.883" v="798" actId="14100"/>
          <ac:spMkLst>
            <pc:docMk/>
            <pc:sldMk cId="3707707364" sldId="1106"/>
            <ac:spMk id="3" creationId="{60FEE112-341C-4AAB-A487-1D30D721FBA4}"/>
          </ac:spMkLst>
        </pc:spChg>
        <pc:spChg chg="mod">
          <ac:chgData name="Rizagul Syzdykbayeva" userId="44f7f867-a232-478b-85ad-cc06e23630b4" providerId="ADAL" clId="{B423FACE-7D1A-41A9-80C3-E47C1ADE7303}" dt="2022-02-23T12:24:08.220" v="806" actId="1076"/>
          <ac:spMkLst>
            <pc:docMk/>
            <pc:sldMk cId="3707707364" sldId="1106"/>
            <ac:spMk id="4" creationId="{6BE3F381-D795-400B-9754-4BA3A29A416A}"/>
          </ac:spMkLst>
        </pc:spChg>
        <pc:spChg chg="mod">
          <ac:chgData name="Rizagul Syzdykbayeva" userId="44f7f867-a232-478b-85ad-cc06e23630b4" providerId="ADAL" clId="{B423FACE-7D1A-41A9-80C3-E47C1ADE7303}" dt="2022-02-23T11:41:41.358" v="603"/>
          <ac:spMkLst>
            <pc:docMk/>
            <pc:sldMk cId="3707707364" sldId="1106"/>
            <ac:spMk id="7" creationId="{6FB498EF-8FAB-426A-B9E6-2605179DA5A5}"/>
          </ac:spMkLst>
        </pc:spChg>
        <pc:spChg chg="add mod">
          <ac:chgData name="Rizagul Syzdykbayeva" userId="44f7f867-a232-478b-85ad-cc06e23630b4" providerId="ADAL" clId="{B423FACE-7D1A-41A9-80C3-E47C1ADE7303}" dt="2022-02-23T12:05:29.709" v="800" actId="1076"/>
          <ac:spMkLst>
            <pc:docMk/>
            <pc:sldMk cId="3707707364" sldId="1106"/>
            <ac:spMk id="8" creationId="{D942E329-8FD6-46D2-BCC4-49B6071B9EDA}"/>
          </ac:spMkLst>
        </pc:spChg>
        <pc:spChg chg="mod">
          <ac:chgData name="Rizagul Syzdykbayeva" userId="44f7f867-a232-478b-85ad-cc06e23630b4" providerId="ADAL" clId="{B423FACE-7D1A-41A9-80C3-E47C1ADE7303}" dt="2022-02-23T12:23:56.388" v="805" actId="20577"/>
          <ac:spMkLst>
            <pc:docMk/>
            <pc:sldMk cId="3707707364" sldId="1106"/>
            <ac:spMk id="9" creationId="{2E99D072-D7D6-4D4D-BDC5-3CB28C96705B}"/>
          </ac:spMkLst>
        </pc:spChg>
      </pc:sldChg>
      <pc:sldChg chg="addSp modSp new mod">
        <pc:chgData name="Rizagul Syzdykbayeva" userId="44f7f867-a232-478b-85ad-cc06e23630b4" providerId="ADAL" clId="{B423FACE-7D1A-41A9-80C3-E47C1ADE7303}" dt="2022-02-23T09:21:56.049" v="467" actId="20577"/>
        <pc:sldMkLst>
          <pc:docMk/>
          <pc:sldMk cId="2296054932" sldId="1107"/>
        </pc:sldMkLst>
        <pc:spChg chg="mod">
          <ac:chgData name="Rizagul Syzdykbayeva" userId="44f7f867-a232-478b-85ad-cc06e23630b4" providerId="ADAL" clId="{B423FACE-7D1A-41A9-80C3-E47C1ADE7303}" dt="2022-02-23T09:19:53.830" v="412" actId="1076"/>
          <ac:spMkLst>
            <pc:docMk/>
            <pc:sldMk cId="2296054932" sldId="1107"/>
            <ac:spMk id="2" creationId="{0AA50E27-F40A-4A49-A328-479B05EE0BC6}"/>
          </ac:spMkLst>
        </pc:spChg>
        <pc:spChg chg="mod">
          <ac:chgData name="Rizagul Syzdykbayeva" userId="44f7f867-a232-478b-85ad-cc06e23630b4" providerId="ADAL" clId="{B423FACE-7D1A-41A9-80C3-E47C1ADE7303}" dt="2022-02-23T09:21:56.049" v="467" actId="20577"/>
          <ac:spMkLst>
            <pc:docMk/>
            <pc:sldMk cId="2296054932" sldId="1107"/>
            <ac:spMk id="3" creationId="{913BDA99-F9CF-4002-BA6D-2AF1CF0D668C}"/>
          </ac:spMkLst>
        </pc:spChg>
        <pc:picChg chg="add mod">
          <ac:chgData name="Rizagul Syzdykbayeva" userId="44f7f867-a232-478b-85ad-cc06e23630b4" providerId="ADAL" clId="{B423FACE-7D1A-41A9-80C3-E47C1ADE7303}" dt="2022-02-23T09:19:30.666" v="406"/>
          <ac:picMkLst>
            <pc:docMk/>
            <pc:sldMk cId="2296054932" sldId="1107"/>
            <ac:picMk id="4" creationId="{1FD78913-791C-4CBC-B9E3-0A9BC1D57B0C}"/>
          </ac:picMkLst>
        </pc:picChg>
      </pc:sldChg>
      <pc:sldChg chg="new del">
        <pc:chgData name="Rizagul Syzdykbayeva" userId="44f7f867-a232-478b-85ad-cc06e23630b4" providerId="ADAL" clId="{B423FACE-7D1A-41A9-80C3-E47C1ADE7303}" dt="2022-02-23T10:45:38.240" v="589" actId="47"/>
        <pc:sldMkLst>
          <pc:docMk/>
          <pc:sldMk cId="3296614291" sldId="1109"/>
        </pc:sldMkLst>
      </pc:sldChg>
      <pc:sldChg chg="addSp delSp modSp add mod">
        <pc:chgData name="Rizagul Syzdykbayeva" userId="44f7f867-a232-478b-85ad-cc06e23630b4" providerId="ADAL" clId="{B423FACE-7D1A-41A9-80C3-E47C1ADE7303}" dt="2022-02-25T03:23:15.920" v="925" actId="20577"/>
        <pc:sldMkLst>
          <pc:docMk/>
          <pc:sldMk cId="591252242" sldId="1113"/>
        </pc:sldMkLst>
        <pc:spChg chg="add del mod">
          <ac:chgData name="Rizagul Syzdykbayeva" userId="44f7f867-a232-478b-85ad-cc06e23630b4" providerId="ADAL" clId="{B423FACE-7D1A-41A9-80C3-E47C1ADE7303}" dt="2022-02-25T03:20:08.061" v="810" actId="478"/>
          <ac:spMkLst>
            <pc:docMk/>
            <pc:sldMk cId="591252242" sldId="1113"/>
            <ac:spMk id="4" creationId="{544421D7-DAB5-47EA-AAC5-20D86E675E30}"/>
          </ac:spMkLst>
        </pc:spChg>
        <pc:spChg chg="add mod">
          <ac:chgData name="Rizagul Syzdykbayeva" userId="44f7f867-a232-478b-85ad-cc06e23630b4" providerId="ADAL" clId="{B423FACE-7D1A-41A9-80C3-E47C1ADE7303}" dt="2022-02-25T03:21:31.637" v="838" actId="14100"/>
          <ac:spMkLst>
            <pc:docMk/>
            <pc:sldMk cId="591252242" sldId="1113"/>
            <ac:spMk id="17" creationId="{2FD551A8-EF77-4EA1-814A-8AC032926A85}"/>
          </ac:spMkLst>
        </pc:spChg>
        <pc:spChg chg="add mod">
          <ac:chgData name="Rizagul Syzdykbayeva" userId="44f7f867-a232-478b-85ad-cc06e23630b4" providerId="ADAL" clId="{B423FACE-7D1A-41A9-80C3-E47C1ADE7303}" dt="2022-02-25T03:23:15.920" v="925" actId="20577"/>
          <ac:spMkLst>
            <pc:docMk/>
            <pc:sldMk cId="591252242" sldId="1113"/>
            <ac:spMk id="18" creationId="{2990B9BF-15FC-4F7E-9D2D-C7686B71EEB6}"/>
          </ac:spMkLst>
        </pc:spChg>
        <pc:graphicFrameChg chg="del">
          <ac:chgData name="Rizagul Syzdykbayeva" userId="44f7f867-a232-478b-85ad-cc06e23630b4" providerId="ADAL" clId="{B423FACE-7D1A-41A9-80C3-E47C1ADE7303}" dt="2022-02-25T03:20:04.038" v="809" actId="478"/>
          <ac:graphicFrameMkLst>
            <pc:docMk/>
            <pc:sldMk cId="591252242" sldId="1113"/>
            <ac:graphicFrameMk id="10" creationId="{9A16F154-9DF1-4EAF-9D19-53D0C5A8868A}"/>
          </ac:graphicFrameMkLst>
        </pc:graphicFrameChg>
        <pc:graphicFrameChg chg="del">
          <ac:chgData name="Rizagul Syzdykbayeva" userId="44f7f867-a232-478b-85ad-cc06e23630b4" providerId="ADAL" clId="{B423FACE-7D1A-41A9-80C3-E47C1ADE7303}" dt="2022-02-25T03:20:04.038" v="809" actId="478"/>
          <ac:graphicFrameMkLst>
            <pc:docMk/>
            <pc:sldMk cId="591252242" sldId="1113"/>
            <ac:graphicFrameMk id="14" creationId="{723216EC-E1E1-46B9-ADAF-67C05AE139BF}"/>
          </ac:graphicFrameMkLst>
        </pc:graphicFrameChg>
        <pc:graphicFrameChg chg="del">
          <ac:chgData name="Rizagul Syzdykbayeva" userId="44f7f867-a232-478b-85ad-cc06e23630b4" providerId="ADAL" clId="{B423FACE-7D1A-41A9-80C3-E47C1ADE7303}" dt="2022-02-25T03:20:11.231" v="811" actId="478"/>
          <ac:graphicFrameMkLst>
            <pc:docMk/>
            <pc:sldMk cId="591252242" sldId="1113"/>
            <ac:graphicFrameMk id="19" creationId="{7F6CE1F3-F6D1-4368-8E04-348309985D70}"/>
          </ac:graphicFrameMkLst>
        </pc:graphicFrameChg>
      </pc:sldChg>
    </pc:docChg>
  </pc:docChgLst>
  <pc:docChgLst>
    <pc:chgData name="Asem Zhulbarisova" userId="6a3af4fa-9898-40b3-8622-c79f18e82fa6" providerId="ADAL" clId="{0EC71788-D9F3-6347-9ECE-1D0B196B8D3C}"/>
    <pc:docChg chg="custSel modSld">
      <pc:chgData name="Asem Zhulbarisova" userId="6a3af4fa-9898-40b3-8622-c79f18e82fa6" providerId="ADAL" clId="{0EC71788-D9F3-6347-9ECE-1D0B196B8D3C}" dt="2022-02-24T16:41:35.031" v="55" actId="1076"/>
      <pc:docMkLst>
        <pc:docMk/>
      </pc:docMkLst>
      <pc:sldChg chg="modSp mod">
        <pc:chgData name="Asem Zhulbarisova" userId="6a3af4fa-9898-40b3-8622-c79f18e82fa6" providerId="ADAL" clId="{0EC71788-D9F3-6347-9ECE-1D0B196B8D3C}" dt="2022-02-24T16:39:12.588" v="32" actId="20577"/>
        <pc:sldMkLst>
          <pc:docMk/>
          <pc:sldMk cId="1201195149" sldId="317"/>
        </pc:sldMkLst>
        <pc:spChg chg="mod">
          <ac:chgData name="Asem Zhulbarisova" userId="6a3af4fa-9898-40b3-8622-c79f18e82fa6" providerId="ADAL" clId="{0EC71788-D9F3-6347-9ECE-1D0B196B8D3C}" dt="2022-02-24T16:39:12.588" v="32" actId="20577"/>
          <ac:spMkLst>
            <pc:docMk/>
            <pc:sldMk cId="1201195149" sldId="317"/>
            <ac:spMk id="21" creationId="{72FED029-60A8-4F8E-A742-BBACEA5BD8FA}"/>
          </ac:spMkLst>
        </pc:spChg>
      </pc:sldChg>
      <pc:sldChg chg="modSp mod">
        <pc:chgData name="Asem Zhulbarisova" userId="6a3af4fa-9898-40b3-8622-c79f18e82fa6" providerId="ADAL" clId="{0EC71788-D9F3-6347-9ECE-1D0B196B8D3C}" dt="2022-02-24T16:39:55.922" v="53" actId="20577"/>
        <pc:sldMkLst>
          <pc:docMk/>
          <pc:sldMk cId="1163890547" sldId="363"/>
        </pc:sldMkLst>
        <pc:graphicFrameChg chg="modGraphic">
          <ac:chgData name="Asem Zhulbarisova" userId="6a3af4fa-9898-40b3-8622-c79f18e82fa6" providerId="ADAL" clId="{0EC71788-D9F3-6347-9ECE-1D0B196B8D3C}" dt="2022-02-24T16:39:55.922" v="53" actId="20577"/>
          <ac:graphicFrameMkLst>
            <pc:docMk/>
            <pc:sldMk cId="1163890547" sldId="363"/>
            <ac:graphicFrameMk id="8" creationId="{404E27FB-289A-45D3-A352-627FE4D5B80F}"/>
          </ac:graphicFrameMkLst>
        </pc:graphicFrameChg>
      </pc:sldChg>
      <pc:sldChg chg="delSp modSp mod">
        <pc:chgData name="Asem Zhulbarisova" userId="6a3af4fa-9898-40b3-8622-c79f18e82fa6" providerId="ADAL" clId="{0EC71788-D9F3-6347-9ECE-1D0B196B8D3C}" dt="2022-02-24T16:41:35.031" v="55" actId="1076"/>
        <pc:sldMkLst>
          <pc:docMk/>
          <pc:sldMk cId="3597306945" sldId="1098"/>
        </pc:sldMkLst>
        <pc:spChg chg="del">
          <ac:chgData name="Asem Zhulbarisova" userId="6a3af4fa-9898-40b3-8622-c79f18e82fa6" providerId="ADAL" clId="{0EC71788-D9F3-6347-9ECE-1D0B196B8D3C}" dt="2022-02-24T16:41:29.562" v="54" actId="478"/>
          <ac:spMkLst>
            <pc:docMk/>
            <pc:sldMk cId="3597306945" sldId="1098"/>
            <ac:spMk id="13" creationId="{2E37ADAD-0625-45E6-B6B7-795FF5DFB49C}"/>
          </ac:spMkLst>
        </pc:spChg>
        <pc:graphicFrameChg chg="mod">
          <ac:chgData name="Asem Zhulbarisova" userId="6a3af4fa-9898-40b3-8622-c79f18e82fa6" providerId="ADAL" clId="{0EC71788-D9F3-6347-9ECE-1D0B196B8D3C}" dt="2022-02-24T16:41:35.031" v="55" actId="1076"/>
          <ac:graphicFrameMkLst>
            <pc:docMk/>
            <pc:sldMk cId="3597306945" sldId="1098"/>
            <ac:graphicFrameMk id="11" creationId="{1C415411-7BB4-41A4-B361-B979CE42D094}"/>
          </ac:graphicFrameMkLst>
        </pc:graphicFrameChg>
      </pc:sldChg>
    </pc:docChg>
  </pc:docChgLst>
  <pc:docChgLst>
    <pc:chgData name="Rizagul Syzdykbayeva" userId="44f7f867-a232-478b-85ad-cc06e23630b4" providerId="ADAL" clId="{1834A40D-A371-4A5E-B195-AB6FD28FF857}"/>
    <pc:docChg chg="undo custSel addSld delSld modSld sldOrd">
      <pc:chgData name="Rizagul Syzdykbayeva" userId="44f7f867-a232-478b-85ad-cc06e23630b4" providerId="ADAL" clId="{1834A40D-A371-4A5E-B195-AB6FD28FF857}" dt="2022-02-23T18:10:17.225" v="212" actId="20577"/>
      <pc:docMkLst>
        <pc:docMk/>
      </pc:docMkLst>
      <pc:sldChg chg="delSp modSp del mod">
        <pc:chgData name="Rizagul Syzdykbayeva" userId="44f7f867-a232-478b-85ad-cc06e23630b4" providerId="ADAL" clId="{1834A40D-A371-4A5E-B195-AB6FD28FF857}" dt="2022-02-23T18:09:57.878" v="194" actId="47"/>
        <pc:sldMkLst>
          <pc:docMk/>
          <pc:sldMk cId="0" sldId="256"/>
        </pc:sldMkLst>
        <pc:spChg chg="del mod">
          <ac:chgData name="Rizagul Syzdykbayeva" userId="44f7f867-a232-478b-85ad-cc06e23630b4" providerId="ADAL" clId="{1834A40D-A371-4A5E-B195-AB6FD28FF857}" dt="2022-02-23T17:14:23.697" v="178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Rizagul Syzdykbayeva" userId="44f7f867-a232-478b-85ad-cc06e23630b4" providerId="ADAL" clId="{1834A40D-A371-4A5E-B195-AB6FD28FF857}" dt="2022-02-23T17:19:11.473" v="179" actId="1076"/>
          <ac:spMkLst>
            <pc:docMk/>
            <pc:sldMk cId="0" sldId="256"/>
            <ac:spMk id="4" creationId="{00000000-0000-0000-0000-000000000000}"/>
          </ac:spMkLst>
        </pc:spChg>
        <pc:picChg chg="del">
          <ac:chgData name="Rizagul Syzdykbayeva" userId="44f7f867-a232-478b-85ad-cc06e23630b4" providerId="ADAL" clId="{1834A40D-A371-4A5E-B195-AB6FD28FF857}" dt="2022-02-23T17:14:16.929" v="177" actId="478"/>
          <ac:picMkLst>
            <pc:docMk/>
            <pc:sldMk cId="0" sldId="256"/>
            <ac:picMk id="10" creationId="{A5246A5F-93D2-447F-8034-B8F6415C98F3}"/>
          </ac:picMkLst>
        </pc:picChg>
        <pc:picChg chg="del">
          <ac:chgData name="Rizagul Syzdykbayeva" userId="44f7f867-a232-478b-85ad-cc06e23630b4" providerId="ADAL" clId="{1834A40D-A371-4A5E-B195-AB6FD28FF857}" dt="2022-02-23T17:14:16.929" v="177" actId="478"/>
          <ac:picMkLst>
            <pc:docMk/>
            <pc:sldMk cId="0" sldId="256"/>
            <ac:picMk id="11" creationId="{00000000-0000-0000-0000-000000000000}"/>
          </ac:picMkLst>
        </pc:picChg>
      </pc:sldChg>
      <pc:sldChg chg="modSp mod">
        <pc:chgData name="Rizagul Syzdykbayeva" userId="44f7f867-a232-478b-85ad-cc06e23630b4" providerId="ADAL" clId="{1834A40D-A371-4A5E-B195-AB6FD28FF857}" dt="2022-01-25T07:51:22.150" v="175" actId="20577"/>
        <pc:sldMkLst>
          <pc:docMk/>
          <pc:sldMk cId="4287437744" sldId="348"/>
        </pc:sldMkLst>
        <pc:spChg chg="mod">
          <ac:chgData name="Rizagul Syzdykbayeva" userId="44f7f867-a232-478b-85ad-cc06e23630b4" providerId="ADAL" clId="{1834A40D-A371-4A5E-B195-AB6FD28FF857}" dt="2022-01-25T07:48:51.463" v="16" actId="14100"/>
          <ac:spMkLst>
            <pc:docMk/>
            <pc:sldMk cId="4287437744" sldId="348"/>
            <ac:spMk id="4" creationId="{25264A13-2CF6-4653-9A8E-AE29B6F25F8E}"/>
          </ac:spMkLst>
        </pc:spChg>
        <pc:spChg chg="mod">
          <ac:chgData name="Rizagul Syzdykbayeva" userId="44f7f867-a232-478b-85ad-cc06e23630b4" providerId="ADAL" clId="{1834A40D-A371-4A5E-B195-AB6FD28FF857}" dt="2022-01-25T07:51:22.150" v="175" actId="20577"/>
          <ac:spMkLst>
            <pc:docMk/>
            <pc:sldMk cId="4287437744" sldId="348"/>
            <ac:spMk id="5" creationId="{25264A13-2CF6-4653-9A8E-AE29B6F25F8E}"/>
          </ac:spMkLst>
        </pc:spChg>
      </pc:sldChg>
      <pc:sldChg chg="new del ord">
        <pc:chgData name="Rizagul Syzdykbayeva" userId="44f7f867-a232-478b-85ad-cc06e23630b4" providerId="ADAL" clId="{1834A40D-A371-4A5E-B195-AB6FD28FF857}" dt="2022-02-23T18:09:28.265" v="187" actId="47"/>
        <pc:sldMkLst>
          <pc:docMk/>
          <pc:sldMk cId="2298388760" sldId="1109"/>
        </pc:sldMkLst>
      </pc:sldChg>
      <pc:sldChg chg="addSp delSp add del mod setBg delDesignElem">
        <pc:chgData name="Rizagul Syzdykbayeva" userId="44f7f867-a232-478b-85ad-cc06e23630b4" providerId="ADAL" clId="{1834A40D-A371-4A5E-B195-AB6FD28FF857}" dt="2022-02-23T18:09:31.529" v="188" actId="47"/>
        <pc:sldMkLst>
          <pc:docMk/>
          <pc:sldMk cId="414559656" sldId="1110"/>
        </pc:sldMkLst>
        <pc:spChg chg="add del">
          <ac:chgData name="Rizagul Syzdykbayeva" userId="44f7f867-a232-478b-85ad-cc06e23630b4" providerId="ADAL" clId="{1834A40D-A371-4A5E-B195-AB6FD28FF857}" dt="2022-02-23T18:09:17.545" v="186" actId="22"/>
          <ac:spMkLst>
            <pc:docMk/>
            <pc:sldMk cId="414559656" sldId="1110"/>
            <ac:spMk id="11" creationId="{F884C72E-9805-40C9-AFAF-6CA8AAA6831B}"/>
          </ac:spMkLst>
        </pc:spChg>
        <pc:spChg chg="del">
          <ac:chgData name="Rizagul Syzdykbayeva" userId="44f7f867-a232-478b-85ad-cc06e23630b4" providerId="ADAL" clId="{1834A40D-A371-4A5E-B195-AB6FD28FF857}" dt="2022-02-23T18:09:02.577" v="184"/>
          <ac:spMkLst>
            <pc:docMk/>
            <pc:sldMk cId="414559656" sldId="1110"/>
            <ac:spMk id="76" creationId="{19D32F93-50AC-4C46-A5DB-291C60DDB7BD}"/>
          </ac:spMkLst>
        </pc:spChg>
        <pc:spChg chg="del">
          <ac:chgData name="Rizagul Syzdykbayeva" userId="44f7f867-a232-478b-85ad-cc06e23630b4" providerId="ADAL" clId="{1834A40D-A371-4A5E-B195-AB6FD28FF857}" dt="2022-02-23T18:09:02.577" v="184"/>
          <ac:spMkLst>
            <pc:docMk/>
            <pc:sldMk cId="414559656" sldId="1110"/>
            <ac:spMk id="77" creationId="{827DC2C4-B485-428A-BF4A-472D2967F47F}"/>
          </ac:spMkLst>
        </pc:spChg>
        <pc:spChg chg="del">
          <ac:chgData name="Rizagul Syzdykbayeva" userId="44f7f867-a232-478b-85ad-cc06e23630b4" providerId="ADAL" clId="{1834A40D-A371-4A5E-B195-AB6FD28FF857}" dt="2022-02-23T18:09:02.577" v="184"/>
          <ac:spMkLst>
            <pc:docMk/>
            <pc:sldMk cId="414559656" sldId="1110"/>
            <ac:spMk id="78" creationId="{EE04B5EB-F158-4507-90DD-BD23620C7CC9}"/>
          </ac:spMkLst>
        </pc:spChg>
      </pc:sldChg>
      <pc:sldChg chg="modSp mod">
        <pc:chgData name="Rizagul Syzdykbayeva" userId="44f7f867-a232-478b-85ad-cc06e23630b4" providerId="ADAL" clId="{1834A40D-A371-4A5E-B195-AB6FD28FF857}" dt="2022-02-23T18:10:17.225" v="212" actId="20577"/>
        <pc:sldMkLst>
          <pc:docMk/>
          <pc:sldMk cId="1215006921" sldId="1111"/>
        </pc:sldMkLst>
        <pc:spChg chg="mod">
          <ac:chgData name="Rizagul Syzdykbayeva" userId="44f7f867-a232-478b-85ad-cc06e23630b4" providerId="ADAL" clId="{1834A40D-A371-4A5E-B195-AB6FD28FF857}" dt="2022-02-23T18:09:55.307" v="193" actId="14100"/>
          <ac:spMkLst>
            <pc:docMk/>
            <pc:sldMk cId="1215006921" sldId="1111"/>
            <ac:spMk id="2" creationId="{C3B3908C-00F5-42E4-A875-A2E2F3BBA31E}"/>
          </ac:spMkLst>
        </pc:spChg>
        <pc:spChg chg="mod">
          <ac:chgData name="Rizagul Syzdykbayeva" userId="44f7f867-a232-478b-85ad-cc06e23630b4" providerId="ADAL" clId="{1834A40D-A371-4A5E-B195-AB6FD28FF857}" dt="2022-02-23T18:09:42.757" v="191"/>
          <ac:spMkLst>
            <pc:docMk/>
            <pc:sldMk cId="1215006921" sldId="1111"/>
            <ac:spMk id="5" creationId="{7340FF4D-B366-4CD4-9452-1B5632A14025}"/>
          </ac:spMkLst>
        </pc:spChg>
        <pc:spChg chg="mod">
          <ac:chgData name="Rizagul Syzdykbayeva" userId="44f7f867-a232-478b-85ad-cc06e23630b4" providerId="ADAL" clId="{1834A40D-A371-4A5E-B195-AB6FD28FF857}" dt="2022-02-23T18:10:17.225" v="212" actId="20577"/>
          <ac:spMkLst>
            <pc:docMk/>
            <pc:sldMk cId="1215006921" sldId="1111"/>
            <ac:spMk id="60" creationId="{8F8AC88D-3E31-472F-9400-A772292869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BDDEF-79EE-43C3-AB2C-AA31E8CF17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2A205-87CC-4476-BE82-01788BE1388A}">
      <dgm:prSet/>
      <dgm:spPr/>
      <dgm:t>
        <a:bodyPr/>
        <a:lstStyle/>
        <a:p>
          <a:r>
            <a:rPr lang="ru-RU">
              <a:latin typeface="Montserrat" panose="00000500000000000000" pitchFamily="2" charset="-52"/>
              <a:ea typeface="Malgun Gothic" panose="020B0503020000020004" pitchFamily="34" charset="-127"/>
            </a:rPr>
            <a:t>Впервые участвуют Армения, Монголия и Узбекистан</a:t>
          </a:r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AA9D5D08-FB00-4EA4-9515-F2DC5D0F8410}" type="parTrans" cxnId="{9AD2101D-5EBF-4330-A093-2CDA074BC401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0C250EA5-C66F-4B73-A295-6F26D8B47A74}" type="sibTrans" cxnId="{9AD2101D-5EBF-4330-A093-2CDA074BC401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721E6920-C24D-41F7-B351-160CD047303E}">
      <dgm:prSet/>
      <dgm:spPr/>
      <dgm:t>
        <a:bodyPr/>
        <a:lstStyle/>
        <a:p>
          <a:r>
            <a:rPr lang="ru-RU">
              <a:latin typeface="Montserrat" panose="00000500000000000000" pitchFamily="2" charset="-52"/>
              <a:ea typeface="Malgun Gothic" panose="020B0503020000020004" pitchFamily="34" charset="-127"/>
            </a:rPr>
            <a:t>3-й цикл в компьютерном формате, второй для Казахстана</a:t>
          </a:r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ADBBC30E-A4D3-4744-A2B5-178F10F1562B}" type="parTrans" cxnId="{B5AD88D9-F706-4680-9F88-531906F04EDE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1EA87E72-B78C-4601-99B0-4B49CB82AB2C}" type="sibTrans" cxnId="{B5AD88D9-F706-4680-9F88-531906F04EDE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DD6C8DB9-05D9-4879-9DA4-958C2B37FE5E}">
      <dgm:prSet/>
      <dgm:spPr/>
      <dgm:t>
        <a:bodyPr/>
        <a:lstStyle/>
        <a:p>
          <a:r>
            <a:rPr lang="ru-RU">
              <a:latin typeface="Montserrat" panose="00000500000000000000" pitchFamily="2" charset="-52"/>
              <a:ea typeface="Malgun Gothic" panose="020B0503020000020004" pitchFamily="34" charset="-127"/>
            </a:rPr>
            <a:t>Репрезентативная выборка на уровне регионов</a:t>
          </a:r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C4541B57-2409-44CF-8045-F032518B8023}" type="parTrans" cxnId="{5C37ACEE-2811-4927-860F-5D8B9BB2F6F3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C3F2E43F-1833-43A8-8C01-3E5E0C41BCD3}" type="sibTrans" cxnId="{5C37ACEE-2811-4927-860F-5D8B9BB2F6F3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3FE9FDF3-9936-416D-B816-0B4C74D429B4}">
      <dgm:prSet/>
      <dgm:spPr/>
      <dgm:t>
        <a:bodyPr/>
        <a:lstStyle/>
        <a:p>
          <a:r>
            <a:rPr lang="ru-RU">
              <a:latin typeface="Montserrat" panose="00000500000000000000" pitchFamily="2" charset="-52"/>
              <a:ea typeface="Malgun Gothic" panose="020B0503020000020004" pitchFamily="34" charset="-127"/>
            </a:rPr>
            <a:t>Основное направление – Математическая грамотность</a:t>
          </a:r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6CFF206C-26F6-4ECF-A28F-4E2A335114B5}" type="parTrans" cxnId="{07F9C1AA-B0F0-4067-9075-7DDA139DB7F5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01CF7819-8D0E-42B9-9EF7-8C4CAD0558E7}" type="sibTrans" cxnId="{07F9C1AA-B0F0-4067-9075-7DDA139DB7F5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0EBC18C8-200E-4EF4-AD6A-AE822F28F25F}">
      <dgm:prSet/>
      <dgm:spPr/>
      <dgm:t>
        <a:bodyPr/>
        <a:lstStyle/>
        <a:p>
          <a:pPr rtl="0"/>
          <a:r>
            <a:rPr lang="ru-RU">
              <a:latin typeface="Montserrat" panose="00000500000000000000" pitchFamily="2" charset="-52"/>
              <a:ea typeface="Malgun Gothic" panose="020B0503020000020004" pitchFamily="34" charset="-127"/>
            </a:rPr>
            <a:t>Инновационное направление – Креативное мышление </a:t>
          </a:r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038CFE6B-B600-46C3-96F6-1C78D9F4120E}" type="parTrans" cxnId="{E4203F04-6001-4A07-ABD3-527428F3B896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332F7346-E73C-4B3B-8F54-0DCF5F7B2DF3}" type="sibTrans" cxnId="{E4203F04-6001-4A07-ABD3-527428F3B896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0A85CFB7-F604-4EF4-9695-6973F6DE1C65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  <a:ea typeface="Malgun Gothic" panose="020B0503020000020004" pitchFamily="34" charset="-127"/>
            </a:rPr>
            <a:t>Новый модуль в анкете участников – «Глобальный кризис»</a:t>
          </a:r>
          <a:endParaRPr lang="en-US" dirty="0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FF1D08CD-B22C-45BC-87FC-639C6055F69F}" type="parTrans" cxnId="{26C22C53-0B00-4E1C-8321-803AB1C8E6AE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C7D47B3C-66DC-4F23-969F-F193F28F2B4B}" type="sibTrans" cxnId="{26C22C53-0B00-4E1C-8321-803AB1C8E6AE}">
      <dgm:prSet/>
      <dgm:spPr/>
      <dgm:t>
        <a:bodyPr/>
        <a:lstStyle/>
        <a:p>
          <a:endParaRPr lang="en-US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7C54F969-8C61-4B6E-8862-4D7D8758F3B0}">
      <dgm:prSet/>
      <dgm:spPr/>
      <dgm:t>
        <a:bodyPr/>
        <a:lstStyle/>
        <a:p>
          <a:r>
            <a:rPr lang="ru-RU" dirty="0">
              <a:latin typeface="Montserrat" panose="00000500000000000000" pitchFamily="2" charset="-52"/>
              <a:ea typeface="Malgun Gothic" panose="020B0503020000020004" pitchFamily="34" charset="-127"/>
            </a:rPr>
            <a:t>Пройдет с 4 апреля по 24 мая 2022 года</a:t>
          </a:r>
          <a:endParaRPr lang="en-US" dirty="0">
            <a:latin typeface="Montserrat" panose="00000500000000000000" pitchFamily="2" charset="-52"/>
            <a:ea typeface="Malgun Gothic" panose="020B0503020000020004" pitchFamily="34" charset="-127"/>
          </a:endParaRPr>
        </a:p>
      </dgm:t>
    </dgm:pt>
    <dgm:pt modelId="{B8C58BCD-89C4-47FE-8A01-2820DBBAEAC0}" type="parTrans" cxnId="{1D1FEE8A-AA4F-427A-9F89-913ECCF3ED66}">
      <dgm:prSet/>
      <dgm:spPr/>
      <dgm:t>
        <a:bodyPr/>
        <a:lstStyle/>
        <a:p>
          <a:endParaRPr lang="ru-RU"/>
        </a:p>
      </dgm:t>
    </dgm:pt>
    <dgm:pt modelId="{655D68B6-324A-456A-ADED-8BF76F723458}" type="sibTrans" cxnId="{1D1FEE8A-AA4F-427A-9F89-913ECCF3ED66}">
      <dgm:prSet/>
      <dgm:spPr/>
      <dgm:t>
        <a:bodyPr/>
        <a:lstStyle/>
        <a:p>
          <a:endParaRPr lang="ru-RU"/>
        </a:p>
      </dgm:t>
    </dgm:pt>
    <dgm:pt modelId="{324C4C74-2DE4-4979-B729-DB60E8BCCC5E}" type="pres">
      <dgm:prSet presAssocID="{BD0BDDEF-79EE-43C3-AB2C-AA31E8CF17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17E0D3-E7D2-4F79-9A9E-AC4EB2095EE8}" type="pres">
      <dgm:prSet presAssocID="{9052A205-87CC-4476-BE82-01788BE1388A}" presName="thickLine" presStyleLbl="alignNode1" presStyleIdx="0" presStyleCnt="7"/>
      <dgm:spPr/>
    </dgm:pt>
    <dgm:pt modelId="{AC71A54F-945D-4C8B-A87D-C0884FA6C1F9}" type="pres">
      <dgm:prSet presAssocID="{9052A205-87CC-4476-BE82-01788BE1388A}" presName="horz1" presStyleCnt="0"/>
      <dgm:spPr/>
    </dgm:pt>
    <dgm:pt modelId="{EF574DA8-4453-44F6-883F-1D2FFA68F1C4}" type="pres">
      <dgm:prSet presAssocID="{9052A205-87CC-4476-BE82-01788BE1388A}" presName="tx1" presStyleLbl="revTx" presStyleIdx="0" presStyleCnt="7"/>
      <dgm:spPr/>
      <dgm:t>
        <a:bodyPr/>
        <a:lstStyle/>
        <a:p>
          <a:endParaRPr lang="ru-RU"/>
        </a:p>
      </dgm:t>
    </dgm:pt>
    <dgm:pt modelId="{0B9BD9D5-70D2-44EC-BD55-0D9F0D715D88}" type="pres">
      <dgm:prSet presAssocID="{9052A205-87CC-4476-BE82-01788BE1388A}" presName="vert1" presStyleCnt="0"/>
      <dgm:spPr/>
    </dgm:pt>
    <dgm:pt modelId="{C36E6CC5-A2A4-4BC0-A281-8CDE0617B216}" type="pres">
      <dgm:prSet presAssocID="{721E6920-C24D-41F7-B351-160CD047303E}" presName="thickLine" presStyleLbl="alignNode1" presStyleIdx="1" presStyleCnt="7"/>
      <dgm:spPr/>
    </dgm:pt>
    <dgm:pt modelId="{A712FEBB-93EC-41F0-884D-6346FCAD3971}" type="pres">
      <dgm:prSet presAssocID="{721E6920-C24D-41F7-B351-160CD047303E}" presName="horz1" presStyleCnt="0"/>
      <dgm:spPr/>
    </dgm:pt>
    <dgm:pt modelId="{C0A53112-8FF1-4FE2-BDD2-BBF7C859A8F6}" type="pres">
      <dgm:prSet presAssocID="{721E6920-C24D-41F7-B351-160CD047303E}" presName="tx1" presStyleLbl="revTx" presStyleIdx="1" presStyleCnt="7"/>
      <dgm:spPr/>
      <dgm:t>
        <a:bodyPr/>
        <a:lstStyle/>
        <a:p>
          <a:endParaRPr lang="ru-RU"/>
        </a:p>
      </dgm:t>
    </dgm:pt>
    <dgm:pt modelId="{6F360861-A629-4C02-BA2F-1AEEF3DE4CEE}" type="pres">
      <dgm:prSet presAssocID="{721E6920-C24D-41F7-B351-160CD047303E}" presName="vert1" presStyleCnt="0"/>
      <dgm:spPr/>
    </dgm:pt>
    <dgm:pt modelId="{B68099F6-D774-4998-8BEC-53F5F989720F}" type="pres">
      <dgm:prSet presAssocID="{DD6C8DB9-05D9-4879-9DA4-958C2B37FE5E}" presName="thickLine" presStyleLbl="alignNode1" presStyleIdx="2" presStyleCnt="7"/>
      <dgm:spPr/>
    </dgm:pt>
    <dgm:pt modelId="{60B652F9-9629-4E2B-A3B6-B8DF0BAA3FB7}" type="pres">
      <dgm:prSet presAssocID="{DD6C8DB9-05D9-4879-9DA4-958C2B37FE5E}" presName="horz1" presStyleCnt="0"/>
      <dgm:spPr/>
    </dgm:pt>
    <dgm:pt modelId="{F296376D-9222-4E83-A135-916E3F36C63F}" type="pres">
      <dgm:prSet presAssocID="{DD6C8DB9-05D9-4879-9DA4-958C2B37FE5E}" presName="tx1" presStyleLbl="revTx" presStyleIdx="2" presStyleCnt="7"/>
      <dgm:spPr/>
      <dgm:t>
        <a:bodyPr/>
        <a:lstStyle/>
        <a:p>
          <a:endParaRPr lang="ru-RU"/>
        </a:p>
      </dgm:t>
    </dgm:pt>
    <dgm:pt modelId="{AFE9F86F-C543-4409-A916-67834656A63D}" type="pres">
      <dgm:prSet presAssocID="{DD6C8DB9-05D9-4879-9DA4-958C2B37FE5E}" presName="vert1" presStyleCnt="0"/>
      <dgm:spPr/>
    </dgm:pt>
    <dgm:pt modelId="{3D6A58A6-6F6A-4130-9154-FD3046BEDA73}" type="pres">
      <dgm:prSet presAssocID="{3FE9FDF3-9936-416D-B816-0B4C74D429B4}" presName="thickLine" presStyleLbl="alignNode1" presStyleIdx="3" presStyleCnt="7"/>
      <dgm:spPr/>
    </dgm:pt>
    <dgm:pt modelId="{80BC8FA7-0063-4571-BCA9-3D06C46786D7}" type="pres">
      <dgm:prSet presAssocID="{3FE9FDF3-9936-416D-B816-0B4C74D429B4}" presName="horz1" presStyleCnt="0"/>
      <dgm:spPr/>
    </dgm:pt>
    <dgm:pt modelId="{208DC7AE-8106-4E37-ACF2-AEE28EBDA5BC}" type="pres">
      <dgm:prSet presAssocID="{3FE9FDF3-9936-416D-B816-0B4C74D429B4}" presName="tx1" presStyleLbl="revTx" presStyleIdx="3" presStyleCnt="7"/>
      <dgm:spPr/>
      <dgm:t>
        <a:bodyPr/>
        <a:lstStyle/>
        <a:p>
          <a:endParaRPr lang="ru-RU"/>
        </a:p>
      </dgm:t>
    </dgm:pt>
    <dgm:pt modelId="{04969DF9-0A38-44D1-B434-816239037524}" type="pres">
      <dgm:prSet presAssocID="{3FE9FDF3-9936-416D-B816-0B4C74D429B4}" presName="vert1" presStyleCnt="0"/>
      <dgm:spPr/>
    </dgm:pt>
    <dgm:pt modelId="{809DB767-D8C8-45DF-9F6A-CE97D4399613}" type="pres">
      <dgm:prSet presAssocID="{0EBC18C8-200E-4EF4-AD6A-AE822F28F25F}" presName="thickLine" presStyleLbl="alignNode1" presStyleIdx="4" presStyleCnt="7"/>
      <dgm:spPr/>
    </dgm:pt>
    <dgm:pt modelId="{D758C9AF-1DDB-4101-9892-779CD8E6A54B}" type="pres">
      <dgm:prSet presAssocID="{0EBC18C8-200E-4EF4-AD6A-AE822F28F25F}" presName="horz1" presStyleCnt="0"/>
      <dgm:spPr/>
    </dgm:pt>
    <dgm:pt modelId="{701E5747-883D-4CAA-BB8A-C1C817F9529A}" type="pres">
      <dgm:prSet presAssocID="{0EBC18C8-200E-4EF4-AD6A-AE822F28F25F}" presName="tx1" presStyleLbl="revTx" presStyleIdx="4" presStyleCnt="7"/>
      <dgm:spPr/>
      <dgm:t>
        <a:bodyPr/>
        <a:lstStyle/>
        <a:p>
          <a:endParaRPr lang="ru-RU"/>
        </a:p>
      </dgm:t>
    </dgm:pt>
    <dgm:pt modelId="{9091B1D8-90F4-47CC-847F-7F2BE727BE58}" type="pres">
      <dgm:prSet presAssocID="{0EBC18C8-200E-4EF4-AD6A-AE822F28F25F}" presName="vert1" presStyleCnt="0"/>
      <dgm:spPr/>
    </dgm:pt>
    <dgm:pt modelId="{FF96AFDF-57D6-4A5D-A860-802C608AF2AD}" type="pres">
      <dgm:prSet presAssocID="{0A85CFB7-F604-4EF4-9695-6973F6DE1C65}" presName="thickLine" presStyleLbl="alignNode1" presStyleIdx="5" presStyleCnt="7"/>
      <dgm:spPr/>
    </dgm:pt>
    <dgm:pt modelId="{3E79CC64-04E1-4308-BF66-37ECE29AE9F4}" type="pres">
      <dgm:prSet presAssocID="{0A85CFB7-F604-4EF4-9695-6973F6DE1C65}" presName="horz1" presStyleCnt="0"/>
      <dgm:spPr/>
    </dgm:pt>
    <dgm:pt modelId="{D46E6C4D-C8D0-4E48-AA95-49E1E66BB456}" type="pres">
      <dgm:prSet presAssocID="{0A85CFB7-F604-4EF4-9695-6973F6DE1C65}" presName="tx1" presStyleLbl="revTx" presStyleIdx="5" presStyleCnt="7"/>
      <dgm:spPr/>
      <dgm:t>
        <a:bodyPr/>
        <a:lstStyle/>
        <a:p>
          <a:endParaRPr lang="ru-RU"/>
        </a:p>
      </dgm:t>
    </dgm:pt>
    <dgm:pt modelId="{E97A886C-BB0E-493E-96FF-9736ECA1027E}" type="pres">
      <dgm:prSet presAssocID="{0A85CFB7-F604-4EF4-9695-6973F6DE1C65}" presName="vert1" presStyleCnt="0"/>
      <dgm:spPr/>
    </dgm:pt>
    <dgm:pt modelId="{D781BA3D-211E-4FF4-9162-12208FB669C4}" type="pres">
      <dgm:prSet presAssocID="{7C54F969-8C61-4B6E-8862-4D7D8758F3B0}" presName="thickLine" presStyleLbl="alignNode1" presStyleIdx="6" presStyleCnt="7"/>
      <dgm:spPr/>
    </dgm:pt>
    <dgm:pt modelId="{4ADCE9A8-A4E8-474A-BCAD-8DF8A6F59D91}" type="pres">
      <dgm:prSet presAssocID="{7C54F969-8C61-4B6E-8862-4D7D8758F3B0}" presName="horz1" presStyleCnt="0"/>
      <dgm:spPr/>
    </dgm:pt>
    <dgm:pt modelId="{CC305FE5-932B-4079-AE62-74784A4319CB}" type="pres">
      <dgm:prSet presAssocID="{7C54F969-8C61-4B6E-8862-4D7D8758F3B0}" presName="tx1" presStyleLbl="revTx" presStyleIdx="6" presStyleCnt="7"/>
      <dgm:spPr/>
      <dgm:t>
        <a:bodyPr/>
        <a:lstStyle/>
        <a:p>
          <a:endParaRPr lang="ru-RU"/>
        </a:p>
      </dgm:t>
    </dgm:pt>
    <dgm:pt modelId="{73BC03DF-F8A0-43B3-B281-6C1310658FBE}" type="pres">
      <dgm:prSet presAssocID="{7C54F969-8C61-4B6E-8862-4D7D8758F3B0}" presName="vert1" presStyleCnt="0"/>
      <dgm:spPr/>
    </dgm:pt>
  </dgm:ptLst>
  <dgm:cxnLst>
    <dgm:cxn modelId="{5C37ACEE-2811-4927-860F-5D8B9BB2F6F3}" srcId="{BD0BDDEF-79EE-43C3-AB2C-AA31E8CF17FD}" destId="{DD6C8DB9-05D9-4879-9DA4-958C2B37FE5E}" srcOrd="2" destOrd="0" parTransId="{C4541B57-2409-44CF-8045-F032518B8023}" sibTransId="{C3F2E43F-1833-43A8-8C01-3E5E0C41BCD3}"/>
    <dgm:cxn modelId="{26C22C53-0B00-4E1C-8321-803AB1C8E6AE}" srcId="{BD0BDDEF-79EE-43C3-AB2C-AA31E8CF17FD}" destId="{0A85CFB7-F604-4EF4-9695-6973F6DE1C65}" srcOrd="5" destOrd="0" parTransId="{FF1D08CD-B22C-45BC-87FC-639C6055F69F}" sibTransId="{C7D47B3C-66DC-4F23-969F-F193F28F2B4B}"/>
    <dgm:cxn modelId="{030A0819-57AC-463D-AAC9-A17F3DF66778}" type="presOf" srcId="{7C54F969-8C61-4B6E-8862-4D7D8758F3B0}" destId="{CC305FE5-932B-4079-AE62-74784A4319CB}" srcOrd="0" destOrd="0" presId="urn:microsoft.com/office/officeart/2008/layout/LinedList"/>
    <dgm:cxn modelId="{1D1FEE8A-AA4F-427A-9F89-913ECCF3ED66}" srcId="{BD0BDDEF-79EE-43C3-AB2C-AA31E8CF17FD}" destId="{7C54F969-8C61-4B6E-8862-4D7D8758F3B0}" srcOrd="6" destOrd="0" parTransId="{B8C58BCD-89C4-47FE-8A01-2820DBBAEAC0}" sibTransId="{655D68B6-324A-456A-ADED-8BF76F723458}"/>
    <dgm:cxn modelId="{EF56F8E2-BD37-4F9C-B58E-AF5F534A0394}" type="presOf" srcId="{3FE9FDF3-9936-416D-B816-0B4C74D429B4}" destId="{208DC7AE-8106-4E37-ACF2-AEE28EBDA5BC}" srcOrd="0" destOrd="0" presId="urn:microsoft.com/office/officeart/2008/layout/LinedList"/>
    <dgm:cxn modelId="{D9BB0B6C-CA6A-4C13-A22F-7E26CBACDDCE}" type="presOf" srcId="{9052A205-87CC-4476-BE82-01788BE1388A}" destId="{EF574DA8-4453-44F6-883F-1D2FFA68F1C4}" srcOrd="0" destOrd="0" presId="urn:microsoft.com/office/officeart/2008/layout/LinedList"/>
    <dgm:cxn modelId="{005F7F1E-FFE3-4EB6-9A5B-FDC3BF54C55C}" type="presOf" srcId="{721E6920-C24D-41F7-B351-160CD047303E}" destId="{C0A53112-8FF1-4FE2-BDD2-BBF7C859A8F6}" srcOrd="0" destOrd="0" presId="urn:microsoft.com/office/officeart/2008/layout/LinedList"/>
    <dgm:cxn modelId="{3D59C8BD-199D-412C-8EEF-02544E063E3F}" type="presOf" srcId="{DD6C8DB9-05D9-4879-9DA4-958C2B37FE5E}" destId="{F296376D-9222-4E83-A135-916E3F36C63F}" srcOrd="0" destOrd="0" presId="urn:microsoft.com/office/officeart/2008/layout/LinedList"/>
    <dgm:cxn modelId="{2F62C3C9-6121-4CA1-9669-0A77DD814259}" type="presOf" srcId="{0A85CFB7-F604-4EF4-9695-6973F6DE1C65}" destId="{D46E6C4D-C8D0-4E48-AA95-49E1E66BB456}" srcOrd="0" destOrd="0" presId="urn:microsoft.com/office/officeart/2008/layout/LinedList"/>
    <dgm:cxn modelId="{07F9C1AA-B0F0-4067-9075-7DDA139DB7F5}" srcId="{BD0BDDEF-79EE-43C3-AB2C-AA31E8CF17FD}" destId="{3FE9FDF3-9936-416D-B816-0B4C74D429B4}" srcOrd="3" destOrd="0" parTransId="{6CFF206C-26F6-4ECF-A28F-4E2A335114B5}" sibTransId="{01CF7819-8D0E-42B9-9EF7-8C4CAD0558E7}"/>
    <dgm:cxn modelId="{B5AD88D9-F706-4680-9F88-531906F04EDE}" srcId="{BD0BDDEF-79EE-43C3-AB2C-AA31E8CF17FD}" destId="{721E6920-C24D-41F7-B351-160CD047303E}" srcOrd="1" destOrd="0" parTransId="{ADBBC30E-A4D3-4744-A2B5-178F10F1562B}" sibTransId="{1EA87E72-B78C-4601-99B0-4B49CB82AB2C}"/>
    <dgm:cxn modelId="{D4C4EE99-E27D-4415-B46C-2D1240CE5274}" type="presOf" srcId="{0EBC18C8-200E-4EF4-AD6A-AE822F28F25F}" destId="{701E5747-883D-4CAA-BB8A-C1C817F9529A}" srcOrd="0" destOrd="0" presId="urn:microsoft.com/office/officeart/2008/layout/LinedList"/>
    <dgm:cxn modelId="{9AD2101D-5EBF-4330-A093-2CDA074BC401}" srcId="{BD0BDDEF-79EE-43C3-AB2C-AA31E8CF17FD}" destId="{9052A205-87CC-4476-BE82-01788BE1388A}" srcOrd="0" destOrd="0" parTransId="{AA9D5D08-FB00-4EA4-9515-F2DC5D0F8410}" sibTransId="{0C250EA5-C66F-4B73-A295-6F26D8B47A74}"/>
    <dgm:cxn modelId="{E4203F04-6001-4A07-ABD3-527428F3B896}" srcId="{BD0BDDEF-79EE-43C3-AB2C-AA31E8CF17FD}" destId="{0EBC18C8-200E-4EF4-AD6A-AE822F28F25F}" srcOrd="4" destOrd="0" parTransId="{038CFE6B-B600-46C3-96F6-1C78D9F4120E}" sibTransId="{332F7346-E73C-4B3B-8F54-0DCF5F7B2DF3}"/>
    <dgm:cxn modelId="{7296A56A-CEC4-4D8D-A22B-34D0F7C3A1F1}" type="presOf" srcId="{BD0BDDEF-79EE-43C3-AB2C-AA31E8CF17FD}" destId="{324C4C74-2DE4-4979-B729-DB60E8BCCC5E}" srcOrd="0" destOrd="0" presId="urn:microsoft.com/office/officeart/2008/layout/LinedList"/>
    <dgm:cxn modelId="{3A643F24-CA86-42E8-8FBF-2A59487959A7}" type="presParOf" srcId="{324C4C74-2DE4-4979-B729-DB60E8BCCC5E}" destId="{A617E0D3-E7D2-4F79-9A9E-AC4EB2095EE8}" srcOrd="0" destOrd="0" presId="urn:microsoft.com/office/officeart/2008/layout/LinedList"/>
    <dgm:cxn modelId="{7159ED82-41D4-40A3-A84B-1F439EEC2943}" type="presParOf" srcId="{324C4C74-2DE4-4979-B729-DB60E8BCCC5E}" destId="{AC71A54F-945D-4C8B-A87D-C0884FA6C1F9}" srcOrd="1" destOrd="0" presId="urn:microsoft.com/office/officeart/2008/layout/LinedList"/>
    <dgm:cxn modelId="{44BF1F80-A318-43F0-9BEC-041706FC97F8}" type="presParOf" srcId="{AC71A54F-945D-4C8B-A87D-C0884FA6C1F9}" destId="{EF574DA8-4453-44F6-883F-1D2FFA68F1C4}" srcOrd="0" destOrd="0" presId="urn:microsoft.com/office/officeart/2008/layout/LinedList"/>
    <dgm:cxn modelId="{6FD1193E-A225-4020-BB15-A73CB75636BF}" type="presParOf" srcId="{AC71A54F-945D-4C8B-A87D-C0884FA6C1F9}" destId="{0B9BD9D5-70D2-44EC-BD55-0D9F0D715D88}" srcOrd="1" destOrd="0" presId="urn:microsoft.com/office/officeart/2008/layout/LinedList"/>
    <dgm:cxn modelId="{E6984FE8-F7FB-46F7-8F96-C48902C34F72}" type="presParOf" srcId="{324C4C74-2DE4-4979-B729-DB60E8BCCC5E}" destId="{C36E6CC5-A2A4-4BC0-A281-8CDE0617B216}" srcOrd="2" destOrd="0" presId="urn:microsoft.com/office/officeart/2008/layout/LinedList"/>
    <dgm:cxn modelId="{E25802E0-4913-405B-827E-6E7F33A5B780}" type="presParOf" srcId="{324C4C74-2DE4-4979-B729-DB60E8BCCC5E}" destId="{A712FEBB-93EC-41F0-884D-6346FCAD3971}" srcOrd="3" destOrd="0" presId="urn:microsoft.com/office/officeart/2008/layout/LinedList"/>
    <dgm:cxn modelId="{F3E7629D-62B1-48B2-861F-47CF18397316}" type="presParOf" srcId="{A712FEBB-93EC-41F0-884D-6346FCAD3971}" destId="{C0A53112-8FF1-4FE2-BDD2-BBF7C859A8F6}" srcOrd="0" destOrd="0" presId="urn:microsoft.com/office/officeart/2008/layout/LinedList"/>
    <dgm:cxn modelId="{06B7DBBE-2829-4233-B560-0409C391D7AD}" type="presParOf" srcId="{A712FEBB-93EC-41F0-884D-6346FCAD3971}" destId="{6F360861-A629-4C02-BA2F-1AEEF3DE4CEE}" srcOrd="1" destOrd="0" presId="urn:microsoft.com/office/officeart/2008/layout/LinedList"/>
    <dgm:cxn modelId="{19B9E71E-44EF-4377-ACA0-4EFE9C25B0A5}" type="presParOf" srcId="{324C4C74-2DE4-4979-B729-DB60E8BCCC5E}" destId="{B68099F6-D774-4998-8BEC-53F5F989720F}" srcOrd="4" destOrd="0" presId="urn:microsoft.com/office/officeart/2008/layout/LinedList"/>
    <dgm:cxn modelId="{D0A7F333-47C1-428E-B879-E04071D79664}" type="presParOf" srcId="{324C4C74-2DE4-4979-B729-DB60E8BCCC5E}" destId="{60B652F9-9629-4E2B-A3B6-B8DF0BAA3FB7}" srcOrd="5" destOrd="0" presId="urn:microsoft.com/office/officeart/2008/layout/LinedList"/>
    <dgm:cxn modelId="{D4FF0468-E0B3-44FC-9370-34598F995445}" type="presParOf" srcId="{60B652F9-9629-4E2B-A3B6-B8DF0BAA3FB7}" destId="{F296376D-9222-4E83-A135-916E3F36C63F}" srcOrd="0" destOrd="0" presId="urn:microsoft.com/office/officeart/2008/layout/LinedList"/>
    <dgm:cxn modelId="{21950333-9D81-445C-97E5-B371A386211B}" type="presParOf" srcId="{60B652F9-9629-4E2B-A3B6-B8DF0BAA3FB7}" destId="{AFE9F86F-C543-4409-A916-67834656A63D}" srcOrd="1" destOrd="0" presId="urn:microsoft.com/office/officeart/2008/layout/LinedList"/>
    <dgm:cxn modelId="{77B478FC-D778-4A1E-B31A-58862FD6F416}" type="presParOf" srcId="{324C4C74-2DE4-4979-B729-DB60E8BCCC5E}" destId="{3D6A58A6-6F6A-4130-9154-FD3046BEDA73}" srcOrd="6" destOrd="0" presId="urn:microsoft.com/office/officeart/2008/layout/LinedList"/>
    <dgm:cxn modelId="{276DA7B1-1B67-491D-9AA2-82B27DA54C09}" type="presParOf" srcId="{324C4C74-2DE4-4979-B729-DB60E8BCCC5E}" destId="{80BC8FA7-0063-4571-BCA9-3D06C46786D7}" srcOrd="7" destOrd="0" presId="urn:microsoft.com/office/officeart/2008/layout/LinedList"/>
    <dgm:cxn modelId="{E0CB1398-03C3-4658-8E6D-2BBFE717B558}" type="presParOf" srcId="{80BC8FA7-0063-4571-BCA9-3D06C46786D7}" destId="{208DC7AE-8106-4E37-ACF2-AEE28EBDA5BC}" srcOrd="0" destOrd="0" presId="urn:microsoft.com/office/officeart/2008/layout/LinedList"/>
    <dgm:cxn modelId="{F758C1CE-12A3-42B6-9223-DBE7A9C6FC95}" type="presParOf" srcId="{80BC8FA7-0063-4571-BCA9-3D06C46786D7}" destId="{04969DF9-0A38-44D1-B434-816239037524}" srcOrd="1" destOrd="0" presId="urn:microsoft.com/office/officeart/2008/layout/LinedList"/>
    <dgm:cxn modelId="{F338AB70-6A0F-47CA-9279-6E7613F360EB}" type="presParOf" srcId="{324C4C74-2DE4-4979-B729-DB60E8BCCC5E}" destId="{809DB767-D8C8-45DF-9F6A-CE97D4399613}" srcOrd="8" destOrd="0" presId="urn:microsoft.com/office/officeart/2008/layout/LinedList"/>
    <dgm:cxn modelId="{5004E98D-C896-4147-9B5D-5185E6813E3B}" type="presParOf" srcId="{324C4C74-2DE4-4979-B729-DB60E8BCCC5E}" destId="{D758C9AF-1DDB-4101-9892-779CD8E6A54B}" srcOrd="9" destOrd="0" presId="urn:microsoft.com/office/officeart/2008/layout/LinedList"/>
    <dgm:cxn modelId="{74357BC1-B9A7-42AE-B7E0-9C306521F931}" type="presParOf" srcId="{D758C9AF-1DDB-4101-9892-779CD8E6A54B}" destId="{701E5747-883D-4CAA-BB8A-C1C817F9529A}" srcOrd="0" destOrd="0" presId="urn:microsoft.com/office/officeart/2008/layout/LinedList"/>
    <dgm:cxn modelId="{385543D4-6E6D-49A6-9208-55D9E6C2F7C9}" type="presParOf" srcId="{D758C9AF-1DDB-4101-9892-779CD8E6A54B}" destId="{9091B1D8-90F4-47CC-847F-7F2BE727BE58}" srcOrd="1" destOrd="0" presId="urn:microsoft.com/office/officeart/2008/layout/LinedList"/>
    <dgm:cxn modelId="{653C5384-EC25-448E-97F5-A5662B2FDCB1}" type="presParOf" srcId="{324C4C74-2DE4-4979-B729-DB60E8BCCC5E}" destId="{FF96AFDF-57D6-4A5D-A860-802C608AF2AD}" srcOrd="10" destOrd="0" presId="urn:microsoft.com/office/officeart/2008/layout/LinedList"/>
    <dgm:cxn modelId="{1EA86B45-6C1D-466B-89E5-E1A33BAFD279}" type="presParOf" srcId="{324C4C74-2DE4-4979-B729-DB60E8BCCC5E}" destId="{3E79CC64-04E1-4308-BF66-37ECE29AE9F4}" srcOrd="11" destOrd="0" presId="urn:microsoft.com/office/officeart/2008/layout/LinedList"/>
    <dgm:cxn modelId="{34CA97A3-DCA2-4BA4-81B5-FA29C1FFEDC4}" type="presParOf" srcId="{3E79CC64-04E1-4308-BF66-37ECE29AE9F4}" destId="{D46E6C4D-C8D0-4E48-AA95-49E1E66BB456}" srcOrd="0" destOrd="0" presId="urn:microsoft.com/office/officeart/2008/layout/LinedList"/>
    <dgm:cxn modelId="{7E77BF59-EB93-401D-8F98-4520C8CE7225}" type="presParOf" srcId="{3E79CC64-04E1-4308-BF66-37ECE29AE9F4}" destId="{E97A886C-BB0E-493E-96FF-9736ECA1027E}" srcOrd="1" destOrd="0" presId="urn:microsoft.com/office/officeart/2008/layout/LinedList"/>
    <dgm:cxn modelId="{D9219AA5-2007-41D0-A9BC-FFDD1C4EF4FA}" type="presParOf" srcId="{324C4C74-2DE4-4979-B729-DB60E8BCCC5E}" destId="{D781BA3D-211E-4FF4-9162-12208FB669C4}" srcOrd="12" destOrd="0" presId="urn:microsoft.com/office/officeart/2008/layout/LinedList"/>
    <dgm:cxn modelId="{F84C7D87-FA11-4CBB-A284-741FDC25AF0C}" type="presParOf" srcId="{324C4C74-2DE4-4979-B729-DB60E8BCCC5E}" destId="{4ADCE9A8-A4E8-474A-BCAD-8DF8A6F59D91}" srcOrd="13" destOrd="0" presId="urn:microsoft.com/office/officeart/2008/layout/LinedList"/>
    <dgm:cxn modelId="{002E2C3A-D5BF-4A86-B03B-C0C8AB727058}" type="presParOf" srcId="{4ADCE9A8-A4E8-474A-BCAD-8DF8A6F59D91}" destId="{CC305FE5-932B-4079-AE62-74784A4319CB}" srcOrd="0" destOrd="0" presId="urn:microsoft.com/office/officeart/2008/layout/LinedList"/>
    <dgm:cxn modelId="{B316C854-E341-48AA-934D-87195647A3E7}" type="presParOf" srcId="{4ADCE9A8-A4E8-474A-BCAD-8DF8A6F59D91}" destId="{73BC03DF-F8A0-43B3-B281-6C1310658F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7E0D3-E7D2-4F79-9A9E-AC4EB2095EE8}">
      <dsp:nvSpPr>
        <dsp:cNvPr id="0" name=""/>
        <dsp:cNvSpPr/>
      </dsp:nvSpPr>
      <dsp:spPr>
        <a:xfrm>
          <a:off x="0" y="535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74DA8-4453-44F6-883F-1D2FFA68F1C4}">
      <dsp:nvSpPr>
        <dsp:cNvPr id="0" name=""/>
        <dsp:cNvSpPr/>
      </dsp:nvSpPr>
      <dsp:spPr>
        <a:xfrm>
          <a:off x="0" y="535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Montserrat" panose="00000500000000000000" pitchFamily="2" charset="-52"/>
              <a:ea typeface="Malgun Gothic" panose="020B0503020000020004" pitchFamily="34" charset="-127"/>
            </a:rPr>
            <a:t>Впервые участвуют Армения, Монголия и Узбекистан</a:t>
          </a:r>
          <a:endParaRPr lang="en-US" sz="1800" kern="120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535"/>
        <a:ext cx="7613334" cy="626585"/>
      </dsp:txXfrm>
    </dsp:sp>
    <dsp:sp modelId="{C36E6CC5-A2A4-4BC0-A281-8CDE0617B216}">
      <dsp:nvSpPr>
        <dsp:cNvPr id="0" name=""/>
        <dsp:cNvSpPr/>
      </dsp:nvSpPr>
      <dsp:spPr>
        <a:xfrm>
          <a:off x="0" y="627121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53112-8FF1-4FE2-BDD2-BBF7C859A8F6}">
      <dsp:nvSpPr>
        <dsp:cNvPr id="0" name=""/>
        <dsp:cNvSpPr/>
      </dsp:nvSpPr>
      <dsp:spPr>
        <a:xfrm>
          <a:off x="0" y="627121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Montserrat" panose="00000500000000000000" pitchFamily="2" charset="-52"/>
              <a:ea typeface="Malgun Gothic" panose="020B0503020000020004" pitchFamily="34" charset="-127"/>
            </a:rPr>
            <a:t>3-й цикл в компьютерном формате, второй для Казахстана</a:t>
          </a:r>
          <a:endParaRPr lang="en-US" sz="1800" kern="120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627121"/>
        <a:ext cx="7613334" cy="626585"/>
      </dsp:txXfrm>
    </dsp:sp>
    <dsp:sp modelId="{B68099F6-D774-4998-8BEC-53F5F989720F}">
      <dsp:nvSpPr>
        <dsp:cNvPr id="0" name=""/>
        <dsp:cNvSpPr/>
      </dsp:nvSpPr>
      <dsp:spPr>
        <a:xfrm>
          <a:off x="0" y="1253707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6376D-9222-4E83-A135-916E3F36C63F}">
      <dsp:nvSpPr>
        <dsp:cNvPr id="0" name=""/>
        <dsp:cNvSpPr/>
      </dsp:nvSpPr>
      <dsp:spPr>
        <a:xfrm>
          <a:off x="0" y="1253707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Montserrat" panose="00000500000000000000" pitchFamily="2" charset="-52"/>
              <a:ea typeface="Malgun Gothic" panose="020B0503020000020004" pitchFamily="34" charset="-127"/>
            </a:rPr>
            <a:t>Репрезентативная выборка на уровне регионов</a:t>
          </a:r>
          <a:endParaRPr lang="en-US" sz="1800" kern="120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1253707"/>
        <a:ext cx="7613334" cy="626585"/>
      </dsp:txXfrm>
    </dsp:sp>
    <dsp:sp modelId="{3D6A58A6-6F6A-4130-9154-FD3046BEDA73}">
      <dsp:nvSpPr>
        <dsp:cNvPr id="0" name=""/>
        <dsp:cNvSpPr/>
      </dsp:nvSpPr>
      <dsp:spPr>
        <a:xfrm>
          <a:off x="0" y="1880293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DC7AE-8106-4E37-ACF2-AEE28EBDA5BC}">
      <dsp:nvSpPr>
        <dsp:cNvPr id="0" name=""/>
        <dsp:cNvSpPr/>
      </dsp:nvSpPr>
      <dsp:spPr>
        <a:xfrm>
          <a:off x="0" y="1880293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Montserrat" panose="00000500000000000000" pitchFamily="2" charset="-52"/>
              <a:ea typeface="Malgun Gothic" panose="020B0503020000020004" pitchFamily="34" charset="-127"/>
            </a:rPr>
            <a:t>Основное направление – Математическая грамотность</a:t>
          </a:r>
          <a:endParaRPr lang="en-US" sz="1800" kern="120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1880293"/>
        <a:ext cx="7613334" cy="626585"/>
      </dsp:txXfrm>
    </dsp:sp>
    <dsp:sp modelId="{809DB767-D8C8-45DF-9F6A-CE97D4399613}">
      <dsp:nvSpPr>
        <dsp:cNvPr id="0" name=""/>
        <dsp:cNvSpPr/>
      </dsp:nvSpPr>
      <dsp:spPr>
        <a:xfrm>
          <a:off x="0" y="2506878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E5747-883D-4CAA-BB8A-C1C817F9529A}">
      <dsp:nvSpPr>
        <dsp:cNvPr id="0" name=""/>
        <dsp:cNvSpPr/>
      </dsp:nvSpPr>
      <dsp:spPr>
        <a:xfrm>
          <a:off x="0" y="2506878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Montserrat" panose="00000500000000000000" pitchFamily="2" charset="-52"/>
              <a:ea typeface="Malgun Gothic" panose="020B0503020000020004" pitchFamily="34" charset="-127"/>
            </a:rPr>
            <a:t>Инновационное направление – Креативное мышление </a:t>
          </a:r>
          <a:endParaRPr lang="en-US" sz="1800" kern="120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2506878"/>
        <a:ext cx="7613334" cy="626585"/>
      </dsp:txXfrm>
    </dsp:sp>
    <dsp:sp modelId="{FF96AFDF-57D6-4A5D-A860-802C608AF2AD}">
      <dsp:nvSpPr>
        <dsp:cNvPr id="0" name=""/>
        <dsp:cNvSpPr/>
      </dsp:nvSpPr>
      <dsp:spPr>
        <a:xfrm>
          <a:off x="0" y="3133464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E6C4D-C8D0-4E48-AA95-49E1E66BB456}">
      <dsp:nvSpPr>
        <dsp:cNvPr id="0" name=""/>
        <dsp:cNvSpPr/>
      </dsp:nvSpPr>
      <dsp:spPr>
        <a:xfrm>
          <a:off x="0" y="3133464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Montserrat" panose="00000500000000000000" pitchFamily="2" charset="-52"/>
              <a:ea typeface="Malgun Gothic" panose="020B0503020000020004" pitchFamily="34" charset="-127"/>
            </a:rPr>
            <a:t>Новый модуль в анкете участников – «Глобальный кризис»</a:t>
          </a:r>
          <a:endParaRPr lang="en-US" sz="1800" kern="1200" dirty="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3133464"/>
        <a:ext cx="7613334" cy="626585"/>
      </dsp:txXfrm>
    </dsp:sp>
    <dsp:sp modelId="{D781BA3D-211E-4FF4-9162-12208FB669C4}">
      <dsp:nvSpPr>
        <dsp:cNvPr id="0" name=""/>
        <dsp:cNvSpPr/>
      </dsp:nvSpPr>
      <dsp:spPr>
        <a:xfrm>
          <a:off x="0" y="3760050"/>
          <a:ext cx="76133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5FE5-932B-4079-AE62-74784A4319CB}">
      <dsp:nvSpPr>
        <dsp:cNvPr id="0" name=""/>
        <dsp:cNvSpPr/>
      </dsp:nvSpPr>
      <dsp:spPr>
        <a:xfrm>
          <a:off x="0" y="3760050"/>
          <a:ext cx="7613334" cy="62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Montserrat" panose="00000500000000000000" pitchFamily="2" charset="-52"/>
              <a:ea typeface="Malgun Gothic" panose="020B0503020000020004" pitchFamily="34" charset="-127"/>
            </a:rPr>
            <a:t>Пройдет с 4 апреля по 24 мая 2022 года</a:t>
          </a:r>
          <a:endParaRPr lang="en-US" sz="1800" kern="1200" dirty="0">
            <a:latin typeface="Montserrat" panose="00000500000000000000" pitchFamily="2" charset="-52"/>
            <a:ea typeface="Malgun Gothic" panose="020B0503020000020004" pitchFamily="34" charset="-127"/>
          </a:endParaRPr>
        </a:p>
      </dsp:txBody>
      <dsp:txXfrm>
        <a:off x="0" y="3760050"/>
        <a:ext cx="7613334" cy="62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13CC-EFD5-4057-8909-D0C5D9000B65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8CB5-676F-4182-95FC-9F2B230A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2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4BA0A-9849-413B-A153-9AD0AE87B740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810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rationale behind participating in ILSAs</a:t>
            </a:r>
            <a:endParaRPr lang="LID4096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4F67D-3FB6-4EBA-B588-4729F75A4D55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517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50BBA-8A2B-4D7B-AFFE-AF2FAC01F097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43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8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Подписан приказ МОН о проведении</a:t>
            </a:r>
            <a:r>
              <a:rPr lang="ru-RU" baseline="0"/>
              <a:t> апробации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7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Code 6 is not for students who are temporarily learning online because of quarantine or for students who are part of a regular rotation between in-person and virtual learning.  Students in these scenarios should have an opportunity to be assessed, possibly with a follow-up session, within the testing period. If they cannot be scheduled for the assessment, they are considered non-respondents. Code 6 should not be used in these cases.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7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8CB5-676F-4182-95FC-9F2B230A03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FF3BD-D748-4CC9-87F0-80E2C6B2D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4A221B-3FBB-4C01-96CA-2622DF172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24BB8-B475-4CB5-800A-B651C46C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3DED6-09CD-4517-8831-2364CF0B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009B8-7370-4DFC-93F8-FD252231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2281F-A824-444A-8E30-354D6BDC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8696D-945F-4A0F-87FD-3DBD1A95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32FAE-5977-4E0C-9627-E6E620D3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450F5-219D-464B-A315-5D9EBC57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ED594-4F75-45B0-A496-BDF3B19A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7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8FBDC-C004-48F0-A144-5B955E61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F4EC0-A741-4C5B-9DF7-F21468A45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F26FB-D19F-42F3-93D6-102605B0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6E9A2-D4A9-4EF2-8B9F-F89C985E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CEF3A-1054-4A87-A055-2A9DF34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5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23036-7DAB-4B06-8A22-BFACB972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A39F4-2604-4AAB-BD59-434111FD8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7C2ABD-3C37-4AD2-8652-ABB855111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241F2-6D4C-4B13-86A6-6F4BD189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D79AB-1FEA-47C2-9FA3-7585E8FD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9FE618-04B5-42EC-9757-B242D2E4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3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1732-4AE7-4998-B74C-27B8271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59474-BA84-41D2-AA24-802D2EB7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07CD4-0B1E-42FC-85C5-7FB2F61A1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2B0E39-D488-4B0E-83A5-4CC99494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CD1962-2472-4228-B1B4-434444EEB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52065C-D5D4-43B9-857B-3A35E954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8A8D3F-B052-4B91-ACA8-5B0D2A8A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0EC076-335F-42CD-942B-35C4F84C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0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65FE4-5657-4795-B38F-D3D314B8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E7A3AA-CB9B-4C45-BA73-324D6504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2F7D6-C4E4-45C7-B8C1-62FBA6AA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4061C8-0B77-47B0-A39A-492E17B7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2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636F4-14DE-40D4-A572-935A8B88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509AB1-2C46-4B9C-BED2-356959A7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93223E-5332-462A-B313-FF280ED4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2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6CA3E-55ED-45AF-99E7-86376B20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ACEC4-11B0-4BD0-A4E1-5A080613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EB2B5-4128-4D8A-84A9-BF3923B2D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4754B-A483-4E15-8658-78860A35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7B672-B450-4D44-8FDC-2856F86B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7A4C7-820A-49A2-A3F2-95EFCF51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6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234B7-7A68-4424-84F6-D8C7C65C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46205C-B203-4AAE-8CAA-A77F7BEA3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A9527F-C43D-4EF5-8499-E1DBAA40F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116A0-6697-4FCB-AE4F-64CE2C5E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69047C-43E3-4E96-AF6C-2BDC78EF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634066-DD5B-4A5D-AA1E-8094CE9D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6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8F854-F451-4B38-B04D-63398FC8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7E45B-E1D2-4566-BBA8-1FE591821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5E607-8ED3-4BFA-8C87-B5F3A96A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5426C-EDBC-487B-9606-1F1A12BE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A51D-75F9-4E09-948F-50DA0FB0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8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2C85BA-4018-4D78-9708-080D83844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007B62-D35C-4C7E-AD96-AFF876D04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4A3BC-F282-41BC-B415-48BF4918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8EFA3-9020-42F7-ABC5-AB0523AD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C7079-73C7-491A-88D8-7D73AEE2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DAFC-43B5-415A-8423-DEEB745499FF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38E7-79D7-4ABB-B4D0-DC4B9999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517F4-C254-4FD4-9ED7-BB27A918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3C1AD-8DE7-4744-AD25-CC144F00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81D34-3715-4F05-A4AF-CE1843E73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A1AB-BC88-4414-8B75-9B118EAD80F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F74F1-C9FC-42A4-A9B0-EDDE784CC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19C7F1-BA46-44C0-9450-DB0EB0CA7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2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diagramData" Target="../diagrams/data1.xml"/><Relationship Id="rId5" Type="http://schemas.openxmlformats.org/officeDocument/2006/relationships/image" Target="../media/image9.png"/><Relationship Id="rId15" Type="http://schemas.microsoft.com/office/2007/relationships/diagramDrawing" Target="../diagrams/drawing1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ight Triangle 6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6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2D04525-A7DE-4744-A9F8-B6B993FB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339" y="1879629"/>
            <a:ext cx="4408941" cy="19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C9E8DF54-88C2-4559-AB3A-36A8D97B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" y="18466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40FF4D-B366-4CD4-9452-1B5632A14025}"/>
              </a:ext>
            </a:extLst>
          </p:cNvPr>
          <p:cNvSpPr/>
          <p:nvPr/>
        </p:nvSpPr>
        <p:spPr>
          <a:xfrm>
            <a:off x="1686240" y="610023"/>
            <a:ext cx="942032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Министерство образования и науки Республики Казахстан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Акционерное общество «Информационно-аналитический центр»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8AC88D-3E31-472F-9400-A772292869B5}"/>
              </a:ext>
            </a:extLst>
          </p:cNvPr>
          <p:cNvSpPr txBox="1"/>
          <p:nvPr/>
        </p:nvSpPr>
        <p:spPr>
          <a:xfrm>
            <a:off x="2747848" y="5474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dirty="0">
                <a:solidFill>
                  <a:srgbClr val="002469"/>
                </a:solidFill>
                <a:latin typeface="Montserrat" panose="00000500000000000000" pitchFamily="2" charset="-52"/>
              </a:rPr>
              <a:t>г. 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Нур-Султан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 2022</a:t>
            </a:r>
            <a:endParaRPr kumimoji="0" lang="kk-KZ" sz="1800" b="0" i="0" u="none" strike="noStrike" kern="1200" cap="none" spc="0" normalizeH="0" baseline="0" noProof="0" dirty="0">
              <a:ln>
                <a:noFill/>
              </a:ln>
              <a:solidFill>
                <a:srgbClr val="002469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48114" y="2910909"/>
            <a:ext cx="6634437" cy="103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  <a:spcAft>
                <a:spcPts val="400"/>
              </a:spcAft>
            </a:pPr>
            <a:r>
              <a:rPr lang="ru-RU" sz="3200" b="1" dirty="0">
                <a:solidFill>
                  <a:srgbClr val="241452"/>
                </a:solidFill>
                <a:latin typeface="Montserrat" panose="00000500000000000000" pitchFamily="2" charset="-52"/>
              </a:rPr>
              <a:t>Порядок проведения</a:t>
            </a:r>
          </a:p>
          <a:p>
            <a:pPr algn="ctr" defTabSz="609630">
              <a:spcBef>
                <a:spcPct val="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241452"/>
                </a:solidFill>
                <a:latin typeface="Montserrat" panose="00000500000000000000" pitchFamily="2" charset="-52"/>
              </a:rPr>
              <a:t>PISA-2022</a:t>
            </a:r>
            <a:r>
              <a:rPr lang="kk-KZ" sz="3200" b="1" dirty="0">
                <a:solidFill>
                  <a:srgbClr val="241452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52935" y="834054"/>
            <a:ext cx="1624796" cy="1596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818" y="116632"/>
            <a:ext cx="9390581" cy="774017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Montserrat" panose="00000500000000000000" pitchFamily="2" charset="-52"/>
              </a:rPr>
              <a:t>САНИТАРНЫЕ ПРАВИЛА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060848"/>
            <a:ext cx="10972800" cy="10892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kk-KZ" sz="2000">
                <a:latin typeface="Montserrat" panose="00000500000000000000" pitchFamily="2" charset="-52"/>
              </a:rPr>
              <a:t>Санитарные правила </a:t>
            </a:r>
            <a:r>
              <a:rPr lang="ru-RU" sz="2000">
                <a:latin typeface="Montserrat" panose="00000500000000000000" pitchFamily="2" charset="-52"/>
              </a:rPr>
              <a:t>«Санитарно-эпидемиологические требования к объектам образования», утвержденных приказом Министра здравоохранения Республики Казахстан от 5 августа 2021 года ҚР ДСМ-76 </a:t>
            </a:r>
            <a:endParaRPr lang="kk-KZ" sz="2000">
              <a:latin typeface="Montserrat" panose="00000500000000000000" pitchFamily="2" charset="-5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71184"/>
              </p:ext>
            </p:extLst>
          </p:nvPr>
        </p:nvGraphicFramePr>
        <p:xfrm>
          <a:off x="609599" y="3429000"/>
          <a:ext cx="10972799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97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>
                          <a:latin typeface="Montserrat" panose="00000500000000000000" pitchFamily="2" charset="-52"/>
                        </a:rPr>
                        <a:t>масочный режим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Montserrat" panose="00000500000000000000" pitchFamily="2" charset="-52"/>
                        </a:rPr>
                        <a:t>соблюдение дистанции</a:t>
                      </a:r>
                      <a:r>
                        <a:rPr lang="en-US">
                          <a:latin typeface="Montserrat" panose="00000500000000000000" pitchFamily="2" charset="-52"/>
                        </a:rPr>
                        <a:t> (</a:t>
                      </a:r>
                      <a:r>
                        <a:rPr lang="ru-RU" sz="1800" b="0" i="0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расстоянии не менее 1,5 метра</a:t>
                      </a:r>
                      <a:r>
                        <a:rPr lang="en-US">
                          <a:latin typeface="Montserrat" panose="00000500000000000000" pitchFamily="2" charset="-52"/>
                        </a:rPr>
                        <a:t>)</a:t>
                      </a:r>
                      <a:r>
                        <a:rPr lang="ru-RU">
                          <a:latin typeface="Montserrat" panose="00000500000000000000" pitchFamily="2" charset="-52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проветривание</a:t>
                      </a:r>
                      <a:r>
                        <a:rPr lang="ru-RU" sz="1800" b="0" i="0" kern="120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кабинетов во время</a:t>
                      </a:r>
                      <a:r>
                        <a:rPr lang="ru-RU" sz="1800" b="0" i="0" kern="120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перерывов</a:t>
                      </a:r>
                      <a:endParaRPr lang="ru-RU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D2B43878-8656-4BC4-86C6-59DB3EF3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F1301-D9B2-4C7A-B52A-ADA78D126F7C}"/>
              </a:ext>
            </a:extLst>
          </p:cNvPr>
          <p:cNvSpPr txBox="1"/>
          <p:nvPr/>
        </p:nvSpPr>
        <p:spPr>
          <a:xfrm>
            <a:off x="628986" y="1311782"/>
            <a:ext cx="1079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Исследование пройдет </a:t>
            </a:r>
            <a:r>
              <a:rPr lang="ru-RU" b="1">
                <a:solidFill>
                  <a:srgbClr val="002060"/>
                </a:solidFill>
                <a:latin typeface="Montserrat" panose="00000500000000000000" pitchFamily="2" charset="-52"/>
              </a:rPr>
              <a:t>с 4 апреля по 24 мая 2022 года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во всех регионах страны</a:t>
            </a:r>
          </a:p>
        </p:txBody>
      </p:sp>
    </p:spTree>
    <p:extLst>
      <p:ext uri="{BB962C8B-B14F-4D97-AF65-F5344CB8AC3E}">
        <p14:creationId xmlns:p14="http://schemas.microsoft.com/office/powerpoint/2010/main" val="400411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D1D5A53-A7BA-4C09-B430-81895B3B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4" y="60055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4C718-A52E-4A84-B0FA-C4041C355387}"/>
              </a:ext>
            </a:extLst>
          </p:cNvPr>
          <p:cNvSpPr txBox="1"/>
          <p:nvPr/>
        </p:nvSpPr>
        <p:spPr>
          <a:xfrm>
            <a:off x="2223430" y="68066"/>
            <a:ext cx="9865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Montserrat" panose="00000500000000000000" pitchFamily="2" charset="-52"/>
              </a:rPr>
              <a:t>РАСПРЕДЕЛЕНИЕ ВРЕМЕНИ НА ПРОВЕДЕНИЕ ТЕСТИРОВАНИЯ И АНКЕТИРОВАНИЯ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68471"/>
              </p:ext>
            </p:extLst>
          </p:nvPr>
        </p:nvGraphicFramePr>
        <p:xfrm>
          <a:off x="103474" y="764625"/>
          <a:ext cx="11985052" cy="612237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2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2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Вид работы</a:t>
                      </a:r>
                      <a:endParaRPr lang="ru-RU" sz="1600" b="1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369" marR="50369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Время, в течении которого кабинет должен быть свободным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Время на выполнение работы обучающимися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Подготовка 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аудитории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60 минут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–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4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Процедура входа в систему, внесение паролей и проведение введения в исследование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Введение (выполнение тренировочных заданий)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7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Первые 60 минут тестирования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60 минут (ровно)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60 минут (ровно)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Короткий перерыв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Как</a:t>
                      </a:r>
                      <a:r>
                        <a:rPr lang="kk-KZ" sz="160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правило, не более </a:t>
                      </a: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(проветривание)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Как</a:t>
                      </a:r>
                      <a:r>
                        <a:rPr lang="kk-KZ" sz="160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правило, не более </a:t>
                      </a: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(проветривание)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75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Введение во 2-ю часть тестирования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4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Вторые 60 минут тестирования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60 минут (ровно)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60 минут (ровно)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Перерыв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минут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(проветривание)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15 минут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(проветривание)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Анкетирование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35 минут </a:t>
                      </a:r>
                      <a:r>
                        <a:rPr lang="kk-KZ" sz="1600" b="1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плюс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1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0</a:t>
                      </a:r>
                      <a:r>
                        <a:rPr lang="kk-KZ" sz="1600" spc="-2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минут для</a:t>
                      </a:r>
                      <a:r>
                        <a:rPr lang="kk-KZ" sz="1600" spc="-2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вопросов по ИКТ 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35 минут </a:t>
                      </a:r>
                      <a:r>
                        <a:rPr lang="kk-KZ" sz="1600" b="1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плюс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1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0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минут для</a:t>
                      </a:r>
                      <a:r>
                        <a:rPr lang="kk-KZ" sz="1600" spc="-20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вопросов по ИКТ </a:t>
                      </a:r>
                      <a:r>
                        <a:rPr lang="kk-KZ" sz="1600" spc="-2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Завершение исследования, сбор и передача данных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9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Упаковка материалов и приведение в порядок кабинета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30-40 минут 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 часов</a:t>
                      </a:r>
                      <a:r>
                        <a:rPr lang="kk-KZ" sz="1600" b="1" baseline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 минут </a:t>
                      </a: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 часа 4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r>
                        <a:rPr lang="kk-KZ" sz="16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минут </a:t>
                      </a: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(примерно)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2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75ED8-4FB9-4A50-B48A-750A498E6E5E}"/>
              </a:ext>
            </a:extLst>
          </p:cNvPr>
          <p:cNvSpPr txBox="1"/>
          <p:nvPr/>
        </p:nvSpPr>
        <p:spPr>
          <a:xfrm>
            <a:off x="2191819" y="337974"/>
            <a:ext cx="944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>
                <a:solidFill>
                  <a:schemeClr val="accent1"/>
                </a:solidFill>
                <a:latin typeface="Montserrat" panose="00000500000000000000" pitchFamily="2" charset="-52"/>
              </a:rPr>
              <a:t>ОСНОВНЫЕ ЭТАПЫ</a:t>
            </a:r>
            <a:r>
              <a:rPr lang="en-US" sz="2000" b="1">
                <a:solidFill>
                  <a:schemeClr val="accent1"/>
                </a:solidFill>
                <a:latin typeface="Montserrat" panose="00000500000000000000" pitchFamily="2" charset="-52"/>
              </a:rPr>
              <a:t> </a:t>
            </a:r>
            <a:r>
              <a:rPr lang="kk-KZ" sz="2000" b="1">
                <a:solidFill>
                  <a:schemeClr val="accent1"/>
                </a:solidFill>
                <a:latin typeface="Montserrat" panose="00000500000000000000" pitchFamily="2" charset="-52"/>
              </a:rPr>
              <a:t>ПОДГОТОВКИ К ПРОВЕДЕНИЮ </a:t>
            </a:r>
            <a:r>
              <a:rPr lang="en-US" sz="2000" b="1">
                <a:solidFill>
                  <a:schemeClr val="accent1"/>
                </a:solidFill>
                <a:latin typeface="Montserrat" panose="00000500000000000000" pitchFamily="2" charset="-52"/>
              </a:rPr>
              <a:t>PISA-2022</a:t>
            </a:r>
            <a:endParaRPr lang="LID4096" sz="2000" b="1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D5B75-A7E2-40FF-9C75-7C8F0E7C3A96}"/>
              </a:ext>
            </a:extLst>
          </p:cNvPr>
          <p:cNvSpPr txBox="1"/>
          <p:nvPr/>
        </p:nvSpPr>
        <p:spPr>
          <a:xfrm>
            <a:off x="695400" y="1720840"/>
            <a:ext cx="9991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Montserrat" panose="00000500000000000000" pitchFamily="2" charset="-52"/>
              <a:buChar char="■"/>
            </a:pPr>
            <a:r>
              <a:rPr lang="ru-RU" sz="2400">
                <a:latin typeface="Montserrat" panose="00000500000000000000" pitchFamily="2" charset="-52"/>
                <a:cs typeface="Arial" panose="020B0604020202020204" pitchFamily="34" charset="0"/>
              </a:rPr>
              <a:t>Назначение координаторов и тест-администраторов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Проведение </a:t>
            </a:r>
            <a:r>
              <a:rPr lang="kk-KZ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вебинаров</a:t>
            </a:r>
            <a:endParaRPr lang="ru-RU" sz="2400">
              <a:solidFill>
                <a:schemeClr val="accent3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Составление списка обучающихся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Проведение выборки участников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Оповещение школьного коллектива и родителей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Проведение диагностики компьютеров ОО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Заполнение списка учащихся в отобранных классах 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Подготовка кабинета к проведению исследования</a:t>
            </a:r>
          </a:p>
          <a:p>
            <a:pPr marL="342900" indent="-342900">
              <a:buFont typeface="Montserrat" panose="00000500000000000000" pitchFamily="2" charset="-52"/>
              <a:buChar char="□"/>
            </a:pPr>
            <a:r>
              <a:rPr lang="ru-RU" sz="2400">
                <a:solidFill>
                  <a:schemeClr val="accent3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Проведение исследования в школе (тестирование, анкетирование)</a:t>
            </a:r>
          </a:p>
        </p:txBody>
      </p:sp>
      <p:pic>
        <p:nvPicPr>
          <p:cNvPr id="4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921740B7-481F-4E49-8333-EC2E1FB2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74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B9FAD9CB-7879-49F7-ABD6-29A8508CCB5D}"/>
              </a:ext>
            </a:extLst>
          </p:cNvPr>
          <p:cNvSpPr txBox="1"/>
          <p:nvPr/>
        </p:nvSpPr>
        <p:spPr>
          <a:xfrm>
            <a:off x="2114476" y="185408"/>
            <a:ext cx="9799782" cy="579295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2000" b="1">
                <a:solidFill>
                  <a:srgbClr val="241452"/>
                </a:solidFill>
                <a:latin typeface="Montserrat" panose="00000500000000000000" pitchFamily="2" charset="-52"/>
              </a:rPr>
              <a:t>ОТВЕТСТВЕННЫЕ ЗА ПРОВЕДЕНИЕ ИССЛЕДОВАНИЯ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2B1FF4-4D6F-4B8C-8EAF-0E280E49D6B0}"/>
              </a:ext>
            </a:extLst>
          </p:cNvPr>
          <p:cNvSpPr/>
          <p:nvPr/>
        </p:nvSpPr>
        <p:spPr>
          <a:xfrm>
            <a:off x="9660835" y="1088567"/>
            <a:ext cx="2117192" cy="1357052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Тест-администратор 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E66EAB-7CA2-42AF-BF3C-34898A524C47}"/>
              </a:ext>
            </a:extLst>
          </p:cNvPr>
          <p:cNvSpPr/>
          <p:nvPr/>
        </p:nvSpPr>
        <p:spPr>
          <a:xfrm>
            <a:off x="2716891" y="3183639"/>
            <a:ext cx="2054263" cy="1382993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АО «ИАЦ»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F05870-1A05-4FD4-A98A-C068F47B8E71}"/>
              </a:ext>
            </a:extLst>
          </p:cNvPr>
          <p:cNvSpPr/>
          <p:nvPr/>
        </p:nvSpPr>
        <p:spPr>
          <a:xfrm>
            <a:off x="5019808" y="3178121"/>
            <a:ext cx="2054262" cy="1393880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Управление образования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01E044-6F08-4715-A898-115ACD8E22B7}"/>
              </a:ext>
            </a:extLst>
          </p:cNvPr>
          <p:cNvSpPr/>
          <p:nvPr/>
        </p:nvSpPr>
        <p:spPr>
          <a:xfrm>
            <a:off x="7322724" y="3183639"/>
            <a:ext cx="2099569" cy="1382993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Завуч школы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8B2EA9-BAB2-433B-9653-6CCF18A70607}"/>
              </a:ext>
            </a:extLst>
          </p:cNvPr>
          <p:cNvSpPr/>
          <p:nvPr/>
        </p:nvSpPr>
        <p:spPr>
          <a:xfrm>
            <a:off x="9660835" y="3172752"/>
            <a:ext cx="2117191" cy="1393880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Montserrat" panose="00000500000000000000" pitchFamily="2" charset="-52"/>
              </a:rPr>
              <a:t>Сотрудники управления образования или учителя, не преподающие в школах-участниках</a:t>
            </a:r>
            <a:endParaRPr lang="ru-KZ" sz="1400" b="1">
              <a:latin typeface="Montserrat" panose="00000500000000000000" pitchFamily="2" charset="-52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4C28F7ED-9F30-40DD-A1FC-E373F8FBA058}"/>
              </a:ext>
            </a:extLst>
          </p:cNvPr>
          <p:cNvSpPr/>
          <p:nvPr/>
        </p:nvSpPr>
        <p:spPr>
          <a:xfrm>
            <a:off x="3550354" y="2540928"/>
            <a:ext cx="434582" cy="46444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CDE180B6-8448-485E-9818-E05E539B7F0C}"/>
              </a:ext>
            </a:extLst>
          </p:cNvPr>
          <p:cNvSpPr/>
          <p:nvPr/>
        </p:nvSpPr>
        <p:spPr>
          <a:xfrm>
            <a:off x="5835388" y="2540928"/>
            <a:ext cx="434582" cy="46444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96870FA-85DB-49EE-9B16-F1777817762A}"/>
              </a:ext>
            </a:extLst>
          </p:cNvPr>
          <p:cNvSpPr/>
          <p:nvPr/>
        </p:nvSpPr>
        <p:spPr>
          <a:xfrm>
            <a:off x="8153555" y="2540928"/>
            <a:ext cx="434582" cy="46444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3887FBA-A2BC-44CB-87F7-CF29935E8886}"/>
              </a:ext>
            </a:extLst>
          </p:cNvPr>
          <p:cNvSpPr/>
          <p:nvPr/>
        </p:nvSpPr>
        <p:spPr>
          <a:xfrm>
            <a:off x="10438589" y="2540928"/>
            <a:ext cx="434582" cy="46444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D0FED1-C159-43BF-A941-8A18430A944E}"/>
              </a:ext>
            </a:extLst>
          </p:cNvPr>
          <p:cNvSpPr/>
          <p:nvPr/>
        </p:nvSpPr>
        <p:spPr>
          <a:xfrm>
            <a:off x="2716891" y="1088571"/>
            <a:ext cx="2054263" cy="1357052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Национальный</a:t>
            </a:r>
            <a:r>
              <a:rPr lang="ru-RU" sz="1600">
                <a:latin typeface="Montserrat" panose="00000500000000000000" pitchFamily="2" charset="-52"/>
              </a:rPr>
              <a:t> координатор</a:t>
            </a:r>
            <a:endParaRPr lang="ru-KZ" sz="160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41C81BD-3F53-4C5D-A148-A40D97D46993}"/>
              </a:ext>
            </a:extLst>
          </p:cNvPr>
          <p:cNvSpPr/>
          <p:nvPr/>
        </p:nvSpPr>
        <p:spPr>
          <a:xfrm>
            <a:off x="5019809" y="1088570"/>
            <a:ext cx="2054263" cy="1357052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Областной </a:t>
            </a:r>
            <a:r>
              <a:rPr lang="ru-RU" sz="1600">
                <a:latin typeface="Montserrat" panose="00000500000000000000" pitchFamily="2" charset="-52"/>
              </a:rPr>
              <a:t>координатор</a:t>
            </a:r>
            <a:endParaRPr lang="ru-KZ" sz="1600">
              <a:latin typeface="Montserrat" panose="00000500000000000000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2FED029-60A8-4F8E-A742-BBACEA5BD8FA}"/>
              </a:ext>
            </a:extLst>
          </p:cNvPr>
          <p:cNvSpPr/>
          <p:nvPr/>
        </p:nvSpPr>
        <p:spPr>
          <a:xfrm>
            <a:off x="7322726" y="1088568"/>
            <a:ext cx="2099569" cy="1357053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err="1">
                <a:latin typeface="Montserrat" panose="00000500000000000000" pitchFamily="2" charset="-52"/>
              </a:rPr>
              <a:t>К</a:t>
            </a:r>
            <a:r>
              <a:rPr lang="ru-RU" sz="1600" dirty="0" err="1">
                <a:latin typeface="Montserrat" panose="00000500000000000000" pitchFamily="2" charset="-52"/>
              </a:rPr>
              <a:t>оординатор</a:t>
            </a:r>
            <a:r>
              <a:rPr lang="ru-RU" sz="1600" dirty="0">
                <a:latin typeface="Montserrat" panose="00000500000000000000" pitchFamily="2" charset="-52"/>
              </a:rPr>
              <a:t> </a:t>
            </a:r>
            <a:r>
              <a:rPr lang="ru-RU" sz="1600" b="1" dirty="0">
                <a:latin typeface="Montserrat" panose="00000500000000000000" pitchFamily="2" charset="-52"/>
              </a:rPr>
              <a:t>организации образования</a:t>
            </a:r>
            <a:endParaRPr lang="ru-KZ" sz="1600">
              <a:latin typeface="Montserrat" panose="00000500000000000000" pitchFamily="2" charset="-52"/>
            </a:endParaRPr>
          </a:p>
        </p:txBody>
      </p:sp>
      <p:pic>
        <p:nvPicPr>
          <p:cNvPr id="22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999799E3-6A38-4AFF-AD60-24038EB6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10">
            <a:extLst>
              <a:ext uri="{FF2B5EF4-FFF2-40B4-BE49-F238E27FC236}">
                <a16:creationId xmlns:a16="http://schemas.microsoft.com/office/drawing/2014/main" id="{32AA83B7-FDFA-4080-BA43-DA3C494AA210}"/>
              </a:ext>
            </a:extLst>
          </p:cNvPr>
          <p:cNvSpPr/>
          <p:nvPr/>
        </p:nvSpPr>
        <p:spPr>
          <a:xfrm>
            <a:off x="2716892" y="5315535"/>
            <a:ext cx="2049410" cy="1357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spc="-100">
                <a:latin typeface="Montserrat" panose="00000500000000000000" pitchFamily="2" charset="-52"/>
              </a:rPr>
              <a:t>Координирование </a:t>
            </a:r>
            <a:r>
              <a:rPr lang="ru-RU" sz="1500" b="1">
                <a:latin typeface="Montserrat" panose="00000500000000000000" pitchFamily="2" charset="-52"/>
              </a:rPr>
              <a:t>исследования</a:t>
            </a:r>
          </a:p>
        </p:txBody>
      </p:sp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id="{9C8A1763-14BA-4BC0-9CC7-3C3948CF479F}"/>
              </a:ext>
            </a:extLst>
          </p:cNvPr>
          <p:cNvSpPr/>
          <p:nvPr/>
        </p:nvSpPr>
        <p:spPr>
          <a:xfrm>
            <a:off x="5014955" y="5315535"/>
            <a:ext cx="2059115" cy="1357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Координация организаций образования, </a:t>
            </a:r>
            <a:r>
              <a:rPr lang="ru-RU" sz="1600" b="1" spc="-60">
                <a:latin typeface="Montserrat" panose="00000500000000000000" pitchFamily="2" charset="-52"/>
              </a:rPr>
              <a:t>взаимодействие</a:t>
            </a:r>
            <a:r>
              <a:rPr lang="ru-RU" sz="1600" b="1">
                <a:latin typeface="Montserrat" panose="00000500000000000000" pitchFamily="2" charset="-52"/>
              </a:rPr>
              <a:t> с ИАЦ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25" name="Прямоугольник 12">
            <a:extLst>
              <a:ext uri="{FF2B5EF4-FFF2-40B4-BE49-F238E27FC236}">
                <a16:creationId xmlns:a16="http://schemas.microsoft.com/office/drawing/2014/main" id="{176FF9CE-241B-4425-81F5-C24EE56FF06F}"/>
              </a:ext>
            </a:extLst>
          </p:cNvPr>
          <p:cNvSpPr/>
          <p:nvPr/>
        </p:nvSpPr>
        <p:spPr>
          <a:xfrm>
            <a:off x="7322724" y="5304650"/>
            <a:ext cx="2099569" cy="1367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Подготовка организации образования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26" name="Прямоугольник 13">
            <a:extLst>
              <a:ext uri="{FF2B5EF4-FFF2-40B4-BE49-F238E27FC236}">
                <a16:creationId xmlns:a16="http://schemas.microsoft.com/office/drawing/2014/main" id="{228573F3-5B65-4602-8203-702A29181126}"/>
              </a:ext>
            </a:extLst>
          </p:cNvPr>
          <p:cNvSpPr/>
          <p:nvPr/>
        </p:nvSpPr>
        <p:spPr>
          <a:xfrm>
            <a:off x="9660834" y="5304650"/>
            <a:ext cx="2117192" cy="1367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Montserrat" panose="00000500000000000000" pitchFamily="2" charset="-52"/>
              </a:rPr>
              <a:t>Проведение тестирования в организациях образования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4E253B1-1CC5-4E9D-AD3F-8202142B8CFD}"/>
              </a:ext>
            </a:extLst>
          </p:cNvPr>
          <p:cNvSpPr/>
          <p:nvPr/>
        </p:nvSpPr>
        <p:spPr>
          <a:xfrm>
            <a:off x="413973" y="3183640"/>
            <a:ext cx="2054263" cy="1393880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>
                <a:latin typeface="Montserrat" panose="00000500000000000000" pitchFamily="2" charset="-52"/>
              </a:rPr>
              <a:t>Независимые исследователи в области образования</a:t>
            </a:r>
            <a:endParaRPr lang="ru-KZ" sz="1600" b="1">
              <a:latin typeface="Montserrat" panose="00000500000000000000" pitchFamily="2" charset="-52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7EC4B7EC-28C3-40B2-88E2-BDF446BCF082}"/>
              </a:ext>
            </a:extLst>
          </p:cNvPr>
          <p:cNvSpPr/>
          <p:nvPr/>
        </p:nvSpPr>
        <p:spPr>
          <a:xfrm>
            <a:off x="1182718" y="2564225"/>
            <a:ext cx="434582" cy="46444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44956DD-D27D-45A4-A804-3C622F49674A}"/>
              </a:ext>
            </a:extLst>
          </p:cNvPr>
          <p:cNvSpPr/>
          <p:nvPr/>
        </p:nvSpPr>
        <p:spPr>
          <a:xfrm>
            <a:off x="371061" y="1088571"/>
            <a:ext cx="2097175" cy="1357052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>
                <a:latin typeface="Montserrat" panose="00000500000000000000" pitchFamily="2" charset="-52"/>
              </a:rPr>
              <a:t>Международный наблюдатель</a:t>
            </a:r>
            <a:endParaRPr lang="ru-KZ" sz="1500">
              <a:latin typeface="Montserrat" panose="00000500000000000000" pitchFamily="2" charset="-52"/>
            </a:endParaRPr>
          </a:p>
        </p:txBody>
      </p:sp>
      <p:sp>
        <p:nvSpPr>
          <p:cNvPr id="34" name="Прямоугольник 10">
            <a:extLst>
              <a:ext uri="{FF2B5EF4-FFF2-40B4-BE49-F238E27FC236}">
                <a16:creationId xmlns:a16="http://schemas.microsoft.com/office/drawing/2014/main" id="{F625CC23-37C5-4983-BE68-570598EF662A}"/>
              </a:ext>
            </a:extLst>
          </p:cNvPr>
          <p:cNvSpPr/>
          <p:nvPr/>
        </p:nvSpPr>
        <p:spPr>
          <a:xfrm>
            <a:off x="413973" y="5315535"/>
            <a:ext cx="2049410" cy="13570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spc="-100">
                <a:latin typeface="Montserrat" panose="00000500000000000000" pitchFamily="2" charset="-52"/>
              </a:rPr>
              <a:t>Н</a:t>
            </a:r>
            <a:r>
              <a:rPr lang="ru-RU" sz="1600" b="1" spc="-100" err="1">
                <a:latin typeface="Montserrat" panose="00000500000000000000" pitchFamily="2" charset="-52"/>
              </a:rPr>
              <a:t>аблюдение</a:t>
            </a:r>
            <a:r>
              <a:rPr lang="ru-RU" sz="1600" b="1" spc="-100">
                <a:latin typeface="Montserrat" panose="00000500000000000000" pitchFamily="2" charset="-52"/>
              </a:rPr>
              <a:t>  за качеством соблюдения международных стандартов</a:t>
            </a:r>
            <a:endParaRPr lang="ru-RU" sz="1600" b="1">
              <a:latin typeface="Montserrat" panose="00000500000000000000" pitchFamily="2" charset="-52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6EDB99D6-CAFC-41D1-A4D2-F0AEB0C701FF}"/>
              </a:ext>
            </a:extLst>
          </p:cNvPr>
          <p:cNvSpPr/>
          <p:nvPr/>
        </p:nvSpPr>
        <p:spPr>
          <a:xfrm>
            <a:off x="3550354" y="4658190"/>
            <a:ext cx="434582" cy="4644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90B78BA6-7780-4E56-9E51-6C41501FC645}"/>
              </a:ext>
            </a:extLst>
          </p:cNvPr>
          <p:cNvSpPr/>
          <p:nvPr/>
        </p:nvSpPr>
        <p:spPr>
          <a:xfrm>
            <a:off x="5835388" y="4658190"/>
            <a:ext cx="434582" cy="4644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5B7F16AB-2926-4B51-B6BC-B838514920D8}"/>
              </a:ext>
            </a:extLst>
          </p:cNvPr>
          <p:cNvSpPr/>
          <p:nvPr/>
        </p:nvSpPr>
        <p:spPr>
          <a:xfrm>
            <a:off x="8153555" y="4658190"/>
            <a:ext cx="434582" cy="4644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879B588E-3CE6-4B89-AEFC-150F3A4390F8}"/>
              </a:ext>
            </a:extLst>
          </p:cNvPr>
          <p:cNvSpPr/>
          <p:nvPr/>
        </p:nvSpPr>
        <p:spPr>
          <a:xfrm>
            <a:off x="10438589" y="4658190"/>
            <a:ext cx="434582" cy="4644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B9469208-004B-486E-8B03-EB81233D7BAD}"/>
              </a:ext>
            </a:extLst>
          </p:cNvPr>
          <p:cNvSpPr/>
          <p:nvPr/>
        </p:nvSpPr>
        <p:spPr>
          <a:xfrm>
            <a:off x="1182718" y="4681487"/>
            <a:ext cx="434582" cy="4644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000"/>
          </a:p>
        </p:txBody>
      </p:sp>
    </p:spTree>
    <p:extLst>
      <p:ext uri="{BB962C8B-B14F-4D97-AF65-F5344CB8AC3E}">
        <p14:creationId xmlns:p14="http://schemas.microsoft.com/office/powerpoint/2010/main" val="120119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91819" y="256567"/>
            <a:ext cx="9592813" cy="634082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Montserrat" panose="00000500000000000000" pitchFamily="2" charset="-52"/>
              </a:rPr>
              <a:t>ОКАЗАНИЕ ПОМОЩИ ОБУЧАЮЩИМСЯ</a:t>
            </a:r>
            <a:endParaRPr lang="ru-RU" sz="200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021" y="1634387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>
                <a:latin typeface="Montserrat" panose="00000500000000000000" pitchFamily="2" charset="-52"/>
              </a:rPr>
              <a:t>Во время тестирования:</a:t>
            </a:r>
            <a:endParaRPr lang="ru-RU" sz="2400" b="1"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432" y="227527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Montserrat" panose="00000500000000000000" pitchFamily="2" charset="-52"/>
                <a:ea typeface="MS Mincho"/>
              </a:rPr>
              <a:t>«</a:t>
            </a:r>
            <a:r>
              <a:rPr lang="ru-RU" sz="2400">
                <a:latin typeface="Montserrat" panose="00000500000000000000" pitchFamily="2" charset="-52"/>
              </a:rPr>
              <a:t>Пожалуйста, посмотрите инструкции или используйте кнопку Помощь и сделайте все возможное, чтобы ответить на задачу</a:t>
            </a:r>
            <a:r>
              <a:rPr lang="ru-RU" sz="2400">
                <a:latin typeface="Montserrat" panose="00000500000000000000" pitchFamily="2" charset="-52"/>
                <a:ea typeface="MS Mincho"/>
              </a:rPr>
              <a:t>» </a:t>
            </a:r>
            <a:endParaRPr lang="ru-RU" sz="2400">
              <a:latin typeface="Montserrat" panose="00000500000000000000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021" y="4198783"/>
            <a:ext cx="450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>
                <a:latin typeface="Montserrat" panose="00000500000000000000" pitchFamily="2" charset="-52"/>
              </a:rPr>
              <a:t>Во время анкетирования:</a:t>
            </a:r>
            <a:endParaRPr lang="ru-RU" sz="2400" b="1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8245" y="5014297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Montserrat" panose="00000500000000000000" pitchFamily="2" charset="-52"/>
                <a:ea typeface="MS Mincho"/>
              </a:rPr>
              <a:t>Помогает ответить на вопросы, разъясняет </a:t>
            </a:r>
            <a:endParaRPr lang="ru-RU" sz="2400">
              <a:latin typeface="Montserrat" panose="00000500000000000000" pitchFamily="2" charset="-52"/>
            </a:endParaRPr>
          </a:p>
        </p:txBody>
      </p:sp>
      <p:pic>
        <p:nvPicPr>
          <p:cNvPr id="7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71172F5-B9FF-4D0B-A4DD-5B9C9039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94385"/>
              </p:ext>
            </p:extLst>
          </p:nvPr>
        </p:nvGraphicFramePr>
        <p:xfrm>
          <a:off x="173892" y="908720"/>
          <a:ext cx="11826764" cy="4742685"/>
        </p:xfrm>
        <a:graphic>
          <a:graphicData uri="http://schemas.openxmlformats.org/drawingml/2006/table">
            <a:tbl>
              <a:tblPr firstRow="1" firstCol="1" bandRow="1"/>
              <a:tblGrid>
                <a:gridCol w="1369540">
                  <a:extLst>
                    <a:ext uri="{9D8B030D-6E8A-4147-A177-3AD203B41FA5}">
                      <a16:colId xmlns:a16="http://schemas.microsoft.com/office/drawing/2014/main" val="1252476241"/>
                    </a:ext>
                  </a:extLst>
                </a:gridCol>
                <a:gridCol w="998178">
                  <a:extLst>
                    <a:ext uri="{9D8B030D-6E8A-4147-A177-3AD203B41FA5}">
                      <a16:colId xmlns:a16="http://schemas.microsoft.com/office/drawing/2014/main" val="394864652"/>
                    </a:ext>
                  </a:extLst>
                </a:gridCol>
                <a:gridCol w="1518557">
                  <a:extLst>
                    <a:ext uri="{9D8B030D-6E8A-4147-A177-3AD203B41FA5}">
                      <a16:colId xmlns:a16="http://schemas.microsoft.com/office/drawing/2014/main" val="2589042852"/>
                    </a:ext>
                  </a:extLst>
                </a:gridCol>
                <a:gridCol w="1024197">
                  <a:extLst>
                    <a:ext uri="{9D8B030D-6E8A-4147-A177-3AD203B41FA5}">
                      <a16:colId xmlns:a16="http://schemas.microsoft.com/office/drawing/2014/main" val="4171600087"/>
                    </a:ext>
                  </a:extLst>
                </a:gridCol>
                <a:gridCol w="558223">
                  <a:extLst>
                    <a:ext uri="{9D8B030D-6E8A-4147-A177-3AD203B41FA5}">
                      <a16:colId xmlns:a16="http://schemas.microsoft.com/office/drawing/2014/main" val="2454242056"/>
                    </a:ext>
                  </a:extLst>
                </a:gridCol>
                <a:gridCol w="413937">
                  <a:extLst>
                    <a:ext uri="{9D8B030D-6E8A-4147-A177-3AD203B41FA5}">
                      <a16:colId xmlns:a16="http://schemas.microsoft.com/office/drawing/2014/main" val="106117482"/>
                    </a:ext>
                  </a:extLst>
                </a:gridCol>
                <a:gridCol w="761643">
                  <a:extLst>
                    <a:ext uri="{9D8B030D-6E8A-4147-A177-3AD203B41FA5}">
                      <a16:colId xmlns:a16="http://schemas.microsoft.com/office/drawing/2014/main" val="1718880277"/>
                    </a:ext>
                  </a:extLst>
                </a:gridCol>
                <a:gridCol w="761643">
                  <a:extLst>
                    <a:ext uri="{9D8B030D-6E8A-4147-A177-3AD203B41FA5}">
                      <a16:colId xmlns:a16="http://schemas.microsoft.com/office/drawing/2014/main" val="1615564999"/>
                    </a:ext>
                  </a:extLst>
                </a:gridCol>
                <a:gridCol w="555858">
                  <a:extLst>
                    <a:ext uri="{9D8B030D-6E8A-4147-A177-3AD203B41FA5}">
                      <a16:colId xmlns:a16="http://schemas.microsoft.com/office/drawing/2014/main" val="3436208267"/>
                    </a:ext>
                  </a:extLst>
                </a:gridCol>
                <a:gridCol w="532204">
                  <a:extLst>
                    <a:ext uri="{9D8B030D-6E8A-4147-A177-3AD203B41FA5}">
                      <a16:colId xmlns:a16="http://schemas.microsoft.com/office/drawing/2014/main" val="1316485306"/>
                    </a:ext>
                  </a:extLst>
                </a:gridCol>
                <a:gridCol w="430495">
                  <a:extLst>
                    <a:ext uri="{9D8B030D-6E8A-4147-A177-3AD203B41FA5}">
                      <a16:colId xmlns:a16="http://schemas.microsoft.com/office/drawing/2014/main" val="182094487"/>
                    </a:ext>
                  </a:extLst>
                </a:gridCol>
                <a:gridCol w="475436">
                  <a:extLst>
                    <a:ext uri="{9D8B030D-6E8A-4147-A177-3AD203B41FA5}">
                      <a16:colId xmlns:a16="http://schemas.microsoft.com/office/drawing/2014/main" val="2508720380"/>
                    </a:ext>
                  </a:extLst>
                </a:gridCol>
                <a:gridCol w="553493">
                  <a:extLst>
                    <a:ext uri="{9D8B030D-6E8A-4147-A177-3AD203B41FA5}">
                      <a16:colId xmlns:a16="http://schemas.microsoft.com/office/drawing/2014/main" val="4001644460"/>
                    </a:ext>
                  </a:extLst>
                </a:gridCol>
                <a:gridCol w="503820">
                  <a:extLst>
                    <a:ext uri="{9D8B030D-6E8A-4147-A177-3AD203B41FA5}">
                      <a16:colId xmlns:a16="http://schemas.microsoft.com/office/drawing/2014/main" val="3453578098"/>
                    </a:ext>
                  </a:extLst>
                </a:gridCol>
                <a:gridCol w="392649">
                  <a:extLst>
                    <a:ext uri="{9D8B030D-6E8A-4147-A177-3AD203B41FA5}">
                      <a16:colId xmlns:a16="http://schemas.microsoft.com/office/drawing/2014/main" val="1173873136"/>
                    </a:ext>
                  </a:extLst>
                </a:gridCol>
                <a:gridCol w="976891">
                  <a:extLst>
                    <a:ext uri="{9D8B030D-6E8A-4147-A177-3AD203B41FA5}">
                      <a16:colId xmlns:a16="http://schemas.microsoft.com/office/drawing/2014/main" val="3091031817"/>
                    </a:ext>
                  </a:extLst>
                </a:gridCol>
              </a:tblGrid>
              <a:tr h="204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ОО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Номер ОО 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PISA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Координатор ОО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Тест Администратор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сессии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31423"/>
                  </a:ext>
                </a:extLst>
              </a:tr>
              <a:tr h="456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АБВ ОО</a:t>
                      </a: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&lt;23&gt;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Жанат Мусин</a:t>
                      </a: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Валентина Петрова</a:t>
                      </a: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&lt;11&gt;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98605"/>
                  </a:ext>
                </a:extLst>
              </a:tr>
              <a:tr h="463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Список обучающихся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61329"/>
                  </a:ext>
                </a:extLst>
              </a:tr>
              <a:tr h="860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Имя обучающегося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участника 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PISA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Пароль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Класс/ курс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 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Месяц рождения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 рождения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Смена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Прогр обуч.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СКО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ДД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Месяц</a:t>
                      </a:r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(MM)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Тестирование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Анкета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991188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Максат Саматов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1999002300133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123456789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964231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Самат Максатов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1999002300213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9002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Берик Сериков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1999002300367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03807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Мадина Маликова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1999002300454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90765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Фариза Искакова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1999002300503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370061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Арман Токсимбаев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1999002300637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44932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Валентина Петрова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1999002300759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876430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Алихан Карабаев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1999002300820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 </a:t>
                      </a:r>
                      <a:r>
                        <a:rPr lang="en-GB" sz="900" strike="sngStrike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77821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Айгерим Копеева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1999002300907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02392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Геннадий Головкин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1999002301053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853163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Илья Ильин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1999002301128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123456799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95956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Руслан Абилов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1999002301214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123456800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697624"/>
                  </a:ext>
                </a:extLst>
              </a:tr>
              <a:tr h="2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Руслан Басов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1999002301314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123456801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1105" algn="l"/>
                        </a:tabLs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917" marR="739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35142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128448" y="1556792"/>
            <a:ext cx="1872208" cy="41764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51278" y="286027"/>
            <a:ext cx="964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ФОРМА УЧАСТИЯ </a:t>
            </a:r>
          </a:p>
        </p:txBody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9DE9B86-6F3C-4388-A02D-5F5F8656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2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690EBF-76EF-4BF9-A455-824CA8AC8C41}"/>
              </a:ext>
            </a:extLst>
          </p:cNvPr>
          <p:cNvSpPr/>
          <p:nvPr/>
        </p:nvSpPr>
        <p:spPr>
          <a:xfrm>
            <a:off x="2495600" y="353812"/>
            <a:ext cx="2867321" cy="36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6301105" algn="l"/>
              </a:tabLst>
            </a:pPr>
            <a:r>
              <a:rPr lang="ru-RU" b="1">
                <a:solidFill>
                  <a:schemeClr val="tx2"/>
                </a:solidFill>
                <a:latin typeface="Montserrat" panose="00000500000000000000" pitchFamily="2" charset="-52"/>
                <a:ea typeface="MS Mincho" panose="02020609040205080304" pitchFamily="49" charset="-128"/>
              </a:rPr>
              <a:t>ВКЛАДКА</a:t>
            </a:r>
            <a:r>
              <a:rPr lang="en-GB" b="1">
                <a:solidFill>
                  <a:schemeClr val="tx2"/>
                </a:solidFill>
                <a:latin typeface="Montserrat" panose="00000500000000000000" pitchFamily="2" charset="-52"/>
                <a:ea typeface="MS Mincho" panose="02020609040205080304" pitchFamily="49" charset="-128"/>
              </a:rPr>
              <a:t> 2: </a:t>
            </a:r>
            <a:r>
              <a:rPr lang="ru-RU" b="1">
                <a:solidFill>
                  <a:schemeClr val="tx2"/>
                </a:solidFill>
                <a:latin typeface="Montserrat" panose="00000500000000000000" pitchFamily="2" charset="-52"/>
                <a:ea typeface="MS Mincho" panose="02020609040205080304" pitchFamily="49" charset="-128"/>
              </a:rPr>
              <a:t>КОДЫ</a:t>
            </a:r>
            <a:endParaRPr lang="ru-RU">
              <a:solidFill>
                <a:schemeClr val="tx2"/>
              </a:solidFill>
              <a:latin typeface="Montserrat" panose="00000500000000000000" pitchFamily="2" charset="-52"/>
              <a:ea typeface="MS Mincho" panose="02020609040205080304" pitchFamily="49" charset="-128"/>
            </a:endParaRPr>
          </a:p>
        </p:txBody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9658B5C0-487C-459D-9A26-AA808292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D823A-4B09-4C03-8976-B7E705DA8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4" t="21415" r="27955" b="12188"/>
          <a:stretch/>
        </p:blipFill>
        <p:spPr>
          <a:xfrm>
            <a:off x="692727" y="1124082"/>
            <a:ext cx="10160000" cy="53801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9776CC-F1C8-45D3-994A-B2BE773951C8}"/>
              </a:ext>
            </a:extLst>
          </p:cNvPr>
          <p:cNvSpPr/>
          <p:nvPr/>
        </p:nvSpPr>
        <p:spPr>
          <a:xfrm>
            <a:off x="5079999" y="3675747"/>
            <a:ext cx="3421501" cy="3420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8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75ED8-4FB9-4A50-B48A-750A498E6E5E}"/>
              </a:ext>
            </a:extLst>
          </p:cNvPr>
          <p:cNvSpPr txBox="1"/>
          <p:nvPr/>
        </p:nvSpPr>
        <p:spPr>
          <a:xfrm>
            <a:off x="2351583" y="150458"/>
            <a:ext cx="9279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1"/>
                </a:solidFill>
                <a:latin typeface="Montserrat" panose="00000500000000000000" pitchFamily="2" charset="-52"/>
              </a:rPr>
              <a:t>ОБЕСПЕЧЕНИЕ БЕЗОПАСНОСТИ И КОНФИДЕНЦИАЛЬНОСТИ МАТЕРИАЛОВ ИССЛЕДОВАНИЯ</a:t>
            </a:r>
            <a:endParaRPr lang="LID4096" sz="2000" b="1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D5B75-A7E2-40FF-9C75-7C8F0E7C3A96}"/>
              </a:ext>
            </a:extLst>
          </p:cNvPr>
          <p:cNvSpPr txBox="1"/>
          <p:nvPr/>
        </p:nvSpPr>
        <p:spPr>
          <a:xfrm>
            <a:off x="695400" y="1196752"/>
            <a:ext cx="10801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Montserrat" panose="00000500000000000000" pitchFamily="2" charset="-52"/>
                <a:cs typeface="Arial" panose="020B0604020202020204" pitchFamily="34" charset="0"/>
              </a:rPr>
              <a:t>Ни при каких обстоятельствах </a:t>
            </a:r>
            <a:r>
              <a:rPr lang="ru-RU" sz="2000" b="1">
                <a:solidFill>
                  <a:schemeClr val="accent4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НЕЛЬЗЯ</a:t>
            </a:r>
            <a:r>
              <a:rPr lang="ru-RU" sz="2000">
                <a:latin typeface="Montserrat" panose="00000500000000000000" pitchFamily="2" charset="-52"/>
                <a:cs typeface="Arial" panose="020B0604020202020204" pitchFamily="34" charset="0"/>
              </a:rPr>
              <a:t> копировать материалы исследования. Не позволяйте делать это и другим.</a:t>
            </a:r>
          </a:p>
          <a:p>
            <a:endParaRPr lang="ru-RU" sz="200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r>
              <a:rPr lang="ru-RU" sz="2000">
                <a:latin typeface="Montserrat" panose="00000500000000000000" pitchFamily="2" charset="-52"/>
                <a:cs typeface="Arial" panose="020B0604020202020204" pitchFamily="34" charset="0"/>
              </a:rPr>
              <a:t>Запрещено снимать на видео ход проведения исследования.</a:t>
            </a:r>
          </a:p>
          <a:p>
            <a:endParaRPr lang="ru-RU" sz="200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r>
              <a:rPr lang="ru-RU" sz="2000">
                <a:latin typeface="Montserrat" panose="00000500000000000000" pitchFamily="2" charset="-52"/>
                <a:cs typeface="Arial" panose="020B0604020202020204" pitchFamily="34" charset="0"/>
              </a:rPr>
              <a:t>Крайне важно, чтобы Вы остерегали обучающихся от фотографирования материалов исследования с помощью их мобильных телефонов или любых других электронных устройств</a:t>
            </a:r>
            <a:r>
              <a:rPr lang="ru-RU" sz="2400"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921740B7-481F-4E49-8333-EC2E1FB2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Картинки по запросу pisa oecd">
            <a:extLst>
              <a:ext uri="{FF2B5EF4-FFF2-40B4-BE49-F238E27FC236}">
                <a16:creationId xmlns:a16="http://schemas.microsoft.com/office/drawing/2014/main" id="{83329021-0510-45AB-881E-DD72A1BC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790" y="4554957"/>
            <a:ext cx="2232248" cy="87983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689727-F14A-4EB8-9297-08A2E9938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3530718"/>
            <a:ext cx="3024336" cy="3176824"/>
          </a:xfrm>
          <a:prstGeom prst="rect">
            <a:avLst/>
          </a:prstGeom>
        </p:spPr>
      </p:pic>
      <p:pic>
        <p:nvPicPr>
          <p:cNvPr id="9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D00CD60C-468E-4CFA-8A61-7FEE4FAB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554956"/>
            <a:ext cx="2406080" cy="8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E40A1B5-DCB4-4D39-BDF7-CED4FD08E606}"/>
              </a:ext>
            </a:extLst>
          </p:cNvPr>
          <p:cNvCxnSpPr/>
          <p:nvPr/>
        </p:nvCxnSpPr>
        <p:spPr>
          <a:xfrm>
            <a:off x="3071664" y="4994874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1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BCA6D7-230A-4D57-A135-C4A6E475A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63100"/>
              </p:ext>
            </p:extLst>
          </p:nvPr>
        </p:nvGraphicFramePr>
        <p:xfrm>
          <a:off x="407368" y="890651"/>
          <a:ext cx="11521280" cy="596658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69423">
                  <a:extLst>
                    <a:ext uri="{9D8B030D-6E8A-4147-A177-3AD203B41FA5}">
                      <a16:colId xmlns:a16="http://schemas.microsoft.com/office/drawing/2014/main" val="1648001912"/>
                    </a:ext>
                  </a:extLst>
                </a:gridCol>
                <a:gridCol w="5058399">
                  <a:extLst>
                    <a:ext uri="{9D8B030D-6E8A-4147-A177-3AD203B41FA5}">
                      <a16:colId xmlns:a16="http://schemas.microsoft.com/office/drawing/2014/main" val="2122383218"/>
                    </a:ext>
                  </a:extLst>
                </a:gridCol>
                <a:gridCol w="2173542">
                  <a:extLst>
                    <a:ext uri="{9D8B030D-6E8A-4147-A177-3AD203B41FA5}">
                      <a16:colId xmlns:a16="http://schemas.microsoft.com/office/drawing/2014/main" val="3969429472"/>
                    </a:ext>
                  </a:extLst>
                </a:gridCol>
                <a:gridCol w="3819916">
                  <a:extLst>
                    <a:ext uri="{9D8B030D-6E8A-4147-A177-3AD203B41FA5}">
                      <a16:colId xmlns:a16="http://schemas.microsoft.com/office/drawing/2014/main" val="2881017159"/>
                    </a:ext>
                  </a:extLst>
                </a:gridCol>
              </a:tblGrid>
              <a:tr h="549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  <a:endParaRPr lang="ru-RU" sz="1600" b="1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Montserrat" panose="00000500000000000000" pitchFamily="2" charset="-52"/>
                        </a:rPr>
                        <a:t>Тема вебинар</a:t>
                      </a:r>
                      <a:r>
                        <a:rPr lang="kk-KZ" sz="1600" b="1">
                          <a:effectLst/>
                          <a:latin typeface="Montserrat" panose="00000500000000000000" pitchFamily="2" charset="-52"/>
                        </a:rPr>
                        <a:t>ов</a:t>
                      </a:r>
                      <a:endParaRPr lang="ru-RU" sz="1600" b="1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Montserrat" panose="00000500000000000000" pitchFamily="2" charset="-52"/>
                        </a:rPr>
                        <a:t>Дата и язык проведения</a:t>
                      </a:r>
                      <a:endParaRPr lang="ru-RU" sz="1600" b="1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Montserrat" panose="00000500000000000000" pitchFamily="2" charset="-52"/>
                        </a:rPr>
                        <a:t>Участники</a:t>
                      </a:r>
                      <a:endParaRPr lang="ru-RU" sz="1600" b="1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/>
                </a:tc>
                <a:extLst>
                  <a:ext uri="{0D108BD9-81ED-4DB2-BD59-A6C34878D82A}">
                    <a16:rowId xmlns:a16="http://schemas.microsoft.com/office/drawing/2014/main" val="847442245"/>
                  </a:ext>
                </a:extLst>
              </a:tr>
              <a:tr h="4805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Процедуры подготовки и проведения основного исследования PISA-2022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6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24 февраля в 10:00 (каз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Тест-администраторы, Обл.координаторы 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82149"/>
                  </a:ext>
                </a:extLst>
              </a:tr>
              <a:tr h="498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25 февраля в 10:00  (</a:t>
                      </a:r>
                      <a:r>
                        <a:rPr lang="ru-RU" sz="1400" dirty="0" err="1">
                          <a:effectLst/>
                          <a:latin typeface="Montserrat" panose="00000500000000000000" pitchFamily="2" charset="-52"/>
                        </a:rPr>
                        <a:t>ру</a:t>
                      </a:r>
                      <a:r>
                        <a:rPr lang="kk-KZ" sz="1400" dirty="0">
                          <a:effectLst/>
                          <a:latin typeface="Montserrat" panose="00000500000000000000" pitchFamily="2" charset="-52"/>
                        </a:rPr>
                        <a:t>с.</a:t>
                      </a: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Тест-администраторы, </a:t>
                      </a:r>
                      <a:r>
                        <a:rPr lang="ru-RU" sz="1400" dirty="0" err="1">
                          <a:effectLst/>
                          <a:latin typeface="Montserrat" panose="00000500000000000000" pitchFamily="2" charset="-52"/>
                        </a:rPr>
                        <a:t>Обл.координаторы</a:t>
                      </a: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42004"/>
                  </a:ext>
                </a:extLst>
              </a:tr>
              <a:tr h="7295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Особенности цикла PISA-2022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1 марта в 10:00 (</a:t>
                      </a:r>
                      <a:r>
                        <a:rPr lang="ru-RU" sz="1400" dirty="0" err="1">
                          <a:effectLst/>
                          <a:latin typeface="Montserrat" panose="00000500000000000000" pitchFamily="2" charset="-52"/>
                        </a:rPr>
                        <a:t>каз</a:t>
                      </a:r>
                      <a:r>
                        <a:rPr lang="kk-KZ" sz="1400" dirty="0">
                          <a:effectLst/>
                          <a:latin typeface="Montserrat" panose="00000500000000000000" pitchFamily="2" charset="-52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координаторы,  Обл.координаторы, Тест- администраторы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971262"/>
                  </a:ext>
                </a:extLst>
              </a:tr>
              <a:tr h="72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1 марта в 15:00  (ру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с.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координаторы,  Обл.координаторы, Тест- администраторы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317411"/>
                  </a:ext>
                </a:extLst>
              </a:tr>
              <a:tr h="23142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Процедуры подготовки и проведения основного исследования PISA-2022 </a:t>
                      </a:r>
                      <a:endParaRPr lang="ru-RU" sz="16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3 марта в 10:00 (каз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549858"/>
                  </a:ext>
                </a:extLst>
              </a:tr>
              <a:tr h="317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3 марта в 15:00  (ру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с.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570708"/>
                  </a:ext>
                </a:extLst>
              </a:tr>
              <a:tr h="48445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Инновационное направление PISA-2022 - креативное мышление</a:t>
                      </a: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4 марта в 10:00 (каз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координаторы, Тест- администраторы, Обл.координаторы 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49302"/>
                  </a:ext>
                </a:extLst>
              </a:tr>
              <a:tr h="480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Montserrat" panose="00000500000000000000" pitchFamily="2" charset="-52"/>
                        </a:rPr>
                        <a:t>Инновационное направление PISA-2022 - креативное мышление 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4 марта в 15:00  (ру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с.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координаторы, Тест- администраторы, Обл.координаторы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921025"/>
                  </a:ext>
                </a:extLst>
              </a:tr>
              <a:tr h="4805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Montserrat" panose="00000500000000000000" pitchFamily="2" charset="-52"/>
                        </a:rPr>
                        <a:t>Проведение диагностики компьютеров  </a:t>
                      </a: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9 марта в 10:00 (каз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школьные координаторы Системные администраторы 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00750"/>
                  </a:ext>
                </a:extLst>
              </a:tr>
              <a:tr h="480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Montserrat" panose="00000500000000000000" pitchFamily="2" charset="-52"/>
                        </a:rPr>
                        <a:t>Проведение диагностики компьютеров </a:t>
                      </a:r>
                      <a:endParaRPr lang="ru-RU" sz="12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9 марта в 15:00  (ру</a:t>
                      </a:r>
                      <a:r>
                        <a:rPr lang="kk-KZ" sz="1400">
                          <a:effectLst/>
                          <a:latin typeface="Montserrat" panose="00000500000000000000" pitchFamily="2" charset="-52"/>
                        </a:rPr>
                        <a:t>с.</a:t>
                      </a:r>
                      <a:r>
                        <a:rPr lang="ru-RU" sz="1400">
                          <a:effectLst/>
                          <a:latin typeface="Montserrat" panose="00000500000000000000" pitchFamily="2" charset="-52"/>
                        </a:rPr>
                        <a:t>)</a:t>
                      </a:r>
                      <a:endParaRPr lang="ru-RU" sz="140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Montserrat" panose="00000500000000000000" pitchFamily="2" charset="-52"/>
                        </a:rPr>
                        <a:t>школьные координаторы Системные администраторы</a:t>
                      </a:r>
                      <a:endParaRPr lang="ru-RU" sz="14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4" marR="212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12931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FB16A4-E4CF-497B-9248-14E09AF980A1}"/>
              </a:ext>
            </a:extLst>
          </p:cNvPr>
          <p:cNvSpPr txBox="1"/>
          <p:nvPr/>
        </p:nvSpPr>
        <p:spPr>
          <a:xfrm>
            <a:off x="1813128" y="337974"/>
            <a:ext cx="917975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71429">
              <a:defRPr/>
            </a:pPr>
            <a:r>
              <a:rPr kumimoji="0" lang="ru-RU" sz="2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</a:rPr>
              <a:t>ГРАФИК ВЕБИНАРОВ</a:t>
            </a:r>
            <a:endParaRPr kumimoji="0" lang="tr-TR" sz="2000" b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</a:endParaRPr>
          </a:p>
        </p:txBody>
      </p:sp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E45A9523-CA84-4B1C-A095-B1485D04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777746-B0D6-47FE-B16A-CED2EAF8E958}"/>
              </a:ext>
            </a:extLst>
          </p:cNvPr>
          <p:cNvSpPr txBox="1"/>
          <p:nvPr/>
        </p:nvSpPr>
        <p:spPr>
          <a:xfrm>
            <a:off x="838200" y="6352975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i="1">
                <a:latin typeface="Montserrat" panose="00000500000000000000" pitchFamily="2" charset="-52"/>
              </a:rPr>
              <a:t>Ссылки для подключения к вебинарам и материалы </a:t>
            </a:r>
            <a:r>
              <a:rPr lang="ru-RU" sz="1400" i="1">
                <a:latin typeface="Montserrat" panose="00000500000000000000" pitchFamily="2" charset="-52"/>
              </a:rPr>
              <a:t>(презентации, буклеты и брошюры для школ и учащихся, руководства) будут высланы отдельно</a:t>
            </a:r>
          </a:p>
        </p:txBody>
      </p:sp>
    </p:spTree>
    <p:extLst>
      <p:ext uri="{BB962C8B-B14F-4D97-AF65-F5344CB8AC3E}">
        <p14:creationId xmlns:p14="http://schemas.microsoft.com/office/powerpoint/2010/main" val="141173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50E27-F40A-4A49-A328-479B05EE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2558"/>
            <a:ext cx="10972800" cy="562074"/>
          </a:xfrm>
        </p:spPr>
        <p:txBody>
          <a:bodyPr>
            <a:normAutofit/>
          </a:bodyPr>
          <a:lstStyle/>
          <a:p>
            <a:r>
              <a:rPr lang="kk-KZ" sz="2000" b="1">
                <a:solidFill>
                  <a:schemeClr val="tx2"/>
                </a:solidFill>
                <a:latin typeface="Montserrat" panose="00000500000000000000" pitchFamily="2" charset="-52"/>
              </a:rPr>
              <a:t>ПОВЕСТКА ДНЯ</a:t>
            </a:r>
            <a:endParaRPr lang="ru-RU" sz="2000" b="1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BDA99-F9CF-4002-BA6D-2AF1CF0D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907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О </a:t>
            </a:r>
            <a:r>
              <a:rPr lang="en-US" dirty="0">
                <a:latin typeface="Montserrat" panose="00000500000000000000" pitchFamily="2" charset="-52"/>
              </a:rPr>
              <a:t>PISA</a:t>
            </a:r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Особенности цикла </a:t>
            </a:r>
            <a:r>
              <a:rPr lang="en-US" dirty="0">
                <a:latin typeface="Montserrat" panose="00000500000000000000" pitchFamily="2" charset="-52"/>
              </a:rPr>
              <a:t>PISA-2022</a:t>
            </a:r>
          </a:p>
          <a:p>
            <a:r>
              <a:rPr lang="kk-KZ" dirty="0">
                <a:latin typeface="Montserrat" panose="00000500000000000000" pitchFamily="2" charset="-52"/>
              </a:rPr>
              <a:t>Компоненты исследования</a:t>
            </a:r>
          </a:p>
          <a:p>
            <a:r>
              <a:rPr lang="kk-KZ" dirty="0">
                <a:latin typeface="Montserrat" panose="00000500000000000000" pitchFamily="2" charset="-52"/>
              </a:rPr>
              <a:t>Участники исследования</a:t>
            </a:r>
            <a:r>
              <a:rPr lang="en-US" dirty="0">
                <a:latin typeface="Montserrat" panose="00000500000000000000" pitchFamily="2" charset="-52"/>
              </a:rPr>
              <a:t> </a:t>
            </a:r>
            <a:r>
              <a:rPr lang="kk-KZ" dirty="0">
                <a:latin typeface="Montserrat" panose="00000500000000000000" pitchFamily="2" charset="-52"/>
              </a:rPr>
              <a:t>и сроки проведения</a:t>
            </a:r>
          </a:p>
          <a:p>
            <a:r>
              <a:rPr lang="kk-KZ" dirty="0">
                <a:latin typeface="Montserrat" panose="00000500000000000000" pitchFamily="2" charset="-52"/>
              </a:rPr>
              <a:t>Ответственные за проведение исследования и их функциональные обязанности</a:t>
            </a:r>
          </a:p>
          <a:p>
            <a:r>
              <a:rPr lang="kk-KZ" dirty="0">
                <a:latin typeface="Montserrat" panose="00000500000000000000" pitchFamily="2" charset="-52"/>
              </a:rPr>
              <a:t>Руководства и формы</a:t>
            </a:r>
          </a:p>
          <a:p>
            <a:r>
              <a:rPr lang="ru-RU" dirty="0">
                <a:latin typeface="Montserrat" panose="00000500000000000000" pitchFamily="2" charset="-52"/>
              </a:rPr>
              <a:t>Заполнение Списка обучающихся, отобранных для исследования</a:t>
            </a:r>
          </a:p>
          <a:p>
            <a:r>
              <a:rPr lang="ru-RU" dirty="0">
                <a:latin typeface="Montserrat" panose="00000500000000000000" pitchFamily="2" charset="-52"/>
              </a:rPr>
              <a:t>Определение необходимости проведения дополнительного тестирования</a:t>
            </a:r>
            <a:endParaRPr lang="kk-KZ" dirty="0">
              <a:latin typeface="Montserrat" panose="00000500000000000000" pitchFamily="2" charset="-52"/>
            </a:endParaRPr>
          </a:p>
          <a:p>
            <a:pPr marL="806450" indent="-180975"/>
            <a:endParaRPr lang="en-US" dirty="0">
              <a:latin typeface="Montserrat" panose="00000500000000000000" pitchFamily="2" charset="-52"/>
            </a:endParaRPr>
          </a:p>
          <a:p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4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1FD78913-791C-4CBC-B9E3-0A9BC1D5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7" y="249392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5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2619767" y="168381"/>
            <a:ext cx="9665800" cy="69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469"/>
                </a:solidFill>
                <a:effectLst/>
                <a:uLnTx/>
                <a:uFillTx/>
                <a:latin typeface="Montserrat" panose="00000500000000000000" pitchFamily="2" charset="-52"/>
              </a:rPr>
              <a:t>Почему страны участвуют в </a:t>
            </a:r>
            <a:r>
              <a:rPr lang="en-US" altLang="ru-RU" sz="2000" b="1">
                <a:solidFill>
                  <a:srgbClr val="002469"/>
                </a:solidFill>
                <a:latin typeface="Montserrat" panose="00000500000000000000" pitchFamily="2" charset="-52"/>
              </a:rPr>
              <a:t>PISA?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srgbClr val="002469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5600" y="4364234"/>
            <a:ext cx="2135229" cy="24622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kk-KZ" altLang="ru-RU" sz="1400" i="1">
                <a:solidFill>
                  <a:srgbClr val="011F5B"/>
                </a:solidFill>
                <a:latin typeface="Montserrat"/>
                <a:ea typeface="Arial Narrow" pitchFamily="34" charset="0"/>
                <a:cs typeface="Arial Narrow" pitchFamily="34" charset="0"/>
              </a:rPr>
              <a:t>Принятие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kk-KZ" altLang="ru-RU" sz="1400" b="1" i="1">
                <a:solidFill>
                  <a:srgbClr val="011F5B"/>
                </a:solidFill>
                <a:latin typeface="Montserrat"/>
                <a:ea typeface="Arial Narrow" pitchFamily="34" charset="0"/>
                <a:cs typeface="Arial Narrow" pitchFamily="34" charset="0"/>
              </a:rPr>
              <a:t>управленческих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kk-KZ" altLang="ru-RU" sz="1400" b="1" i="1">
                <a:solidFill>
                  <a:srgbClr val="011F5B"/>
                </a:solidFill>
                <a:latin typeface="Montserrat"/>
                <a:ea typeface="Arial Narrow" pitchFamily="34" charset="0"/>
                <a:cs typeface="Arial Narrow" pitchFamily="34" charset="0"/>
              </a:rPr>
              <a:t>решений</a:t>
            </a:r>
            <a:endParaRPr kumimoji="0" lang="en-US" altLang="ru-RU" sz="1400" b="1" i="1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Montserrat"/>
              <a:ea typeface="Arial Narrow" pitchFamily="34" charset="0"/>
              <a:cs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altLang="ru-RU" sz="1400">
              <a:solidFill>
                <a:srgbClr val="011F5B"/>
              </a:solidFill>
              <a:latin typeface="Montserrat"/>
              <a:ea typeface="Arial Narrow" pitchFamily="34" charset="0"/>
              <a:cs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Страны разрабатывают рекомендации по совершенствованию образовательной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политики и практики</a:t>
            </a: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99857" y="4364234"/>
            <a:ext cx="2419661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kk-KZ" altLang="ru-RU" sz="1400" b="0" i="1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Разработка </a:t>
            </a:r>
            <a:r>
              <a:rPr kumimoji="0" lang="kk-KZ" altLang="ru-RU" sz="1400" b="1" i="1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национальных инструментов оценки</a:t>
            </a:r>
            <a:endParaRPr lang="kk-KZ" altLang="ru-RU" sz="1400" i="1">
              <a:solidFill>
                <a:srgbClr val="011F5B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altLang="ru-RU" sz="1400">
              <a:solidFill>
                <a:srgbClr val="011F5B"/>
              </a:solidFill>
              <a:latin typeface="Montserrat" panose="000005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kk-KZ" altLang="ru-RU" sz="1400">
                <a:solidFill>
                  <a:srgbClr val="011F5B"/>
                </a:solidFill>
                <a:latin typeface="Montserrat" panose="00000500000000000000" pitchFamily="2" charset="-52"/>
              </a:rPr>
              <a:t>Н</a:t>
            </a:r>
            <a:r>
              <a:rPr kumimoji="0" lang="kk-KZ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ациональные стандартизированные тестирования на основе рамки </a:t>
            </a:r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7D604FE0-6B67-4528-B630-446A0DB26C5C}"/>
              </a:ext>
            </a:extLst>
          </p:cNvPr>
          <p:cNvSpPr/>
          <p:nvPr/>
        </p:nvSpPr>
        <p:spPr>
          <a:xfrm>
            <a:off x="5918200" y="3825169"/>
            <a:ext cx="355600" cy="444500"/>
          </a:xfrm>
          <a:prstGeom prst="down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FFD9A488-18CE-4FAD-A63D-29A7F4CA5376}"/>
              </a:ext>
            </a:extLst>
          </p:cNvPr>
          <p:cNvSpPr/>
          <p:nvPr/>
        </p:nvSpPr>
        <p:spPr>
          <a:xfrm>
            <a:off x="3357884" y="3823998"/>
            <a:ext cx="355600" cy="444500"/>
          </a:xfrm>
          <a:prstGeom prst="down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54F282BA-3674-4EBD-AFD2-62E1F59F6A58}"/>
              </a:ext>
            </a:extLst>
          </p:cNvPr>
          <p:cNvSpPr/>
          <p:nvPr/>
        </p:nvSpPr>
        <p:spPr>
          <a:xfrm>
            <a:off x="1049712" y="3823998"/>
            <a:ext cx="355600" cy="444500"/>
          </a:xfrm>
          <a:prstGeom prst="down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8CA46A-9C5F-412F-B160-48A32111C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624"/>
          <a:stretch/>
        </p:blipFill>
        <p:spPr>
          <a:xfrm>
            <a:off x="368217" y="2103937"/>
            <a:ext cx="1869572" cy="1672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CAC2FB-C8CC-487D-BF8C-F2781656F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2000"/>
                    </a14:imgEffect>
                  </a14:imgLayer>
                </a14:imgProps>
              </a:ext>
            </a:extLst>
          </a:blip>
          <a:srcRect r="10023"/>
          <a:stretch/>
        </p:blipFill>
        <p:spPr>
          <a:xfrm>
            <a:off x="2659615" y="2091781"/>
            <a:ext cx="1869572" cy="16797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4B6BC4-3DDF-4C94-A30B-D7931F0384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1" r="17243"/>
          <a:stretch/>
        </p:blipFill>
        <p:spPr>
          <a:xfrm>
            <a:off x="7365420" y="2041648"/>
            <a:ext cx="1870595" cy="16831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1DBAAC-A843-40D2-9B39-90D429EBC979}"/>
              </a:ext>
            </a:extLst>
          </p:cNvPr>
          <p:cNvSpPr txBox="1"/>
          <p:nvPr/>
        </p:nvSpPr>
        <p:spPr>
          <a:xfrm>
            <a:off x="263205" y="1198042"/>
            <a:ext cx="10897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71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  <a:cs typeface="Calibri" panose="020F0502020204030204" pitchFamily="34" charset="0"/>
              </a:rPr>
              <a:t>Получить объективные данные для совершенствования планирования национальной образовательной политики с целью развития человеческого потенциала страны</a:t>
            </a:r>
          </a:p>
        </p:txBody>
      </p:sp>
      <p:pic>
        <p:nvPicPr>
          <p:cNvPr id="1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F9820A32-A649-4FE4-ACB7-94F0F2A3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49A1A7-BA8F-4903-BF6A-E993872B5729}"/>
              </a:ext>
            </a:extLst>
          </p:cNvPr>
          <p:cNvSpPr txBox="1"/>
          <p:nvPr/>
        </p:nvSpPr>
        <p:spPr>
          <a:xfrm>
            <a:off x="196404" y="4364234"/>
            <a:ext cx="2268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i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Создание </a:t>
            </a:r>
          </a:p>
          <a:p>
            <a:r>
              <a:rPr lang="kk-KZ" sz="1400" b="1" i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доказательной</a:t>
            </a:r>
          </a:p>
          <a:p>
            <a:r>
              <a:rPr lang="kk-KZ" sz="1400" b="1" i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базы</a:t>
            </a:r>
            <a:r>
              <a:rPr lang="en-US" sz="1400" b="1" i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  </a:t>
            </a:r>
          </a:p>
          <a:p>
            <a:endParaRPr lang="en-US" sz="1400" b="1" i="0">
              <a:solidFill>
                <a:srgbClr val="002060"/>
              </a:solidFill>
              <a:effectLst/>
              <a:latin typeface="Montserrat" panose="00000500000000000000" pitchFamily="2" charset="-52"/>
            </a:endParaRPr>
          </a:p>
          <a:p>
            <a:r>
              <a:rPr kumimoji="0" lang="ru-RU" altLang="ru-RU" sz="140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Arial Narrow" pitchFamily="34" charset="0"/>
                <a:cs typeface="Arial Narrow" pitchFamily="34" charset="0"/>
              </a:rPr>
              <a:t>ОЭСР предоставляют странам надежные данные для национального</a:t>
            </a:r>
            <a:r>
              <a:rPr kumimoji="0" lang="en-US" altLang="ru-RU" sz="140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Arial Narrow" pitchFamily="34" charset="0"/>
                <a:cs typeface="Arial Narrow" pitchFamily="34" charset="0"/>
              </a:rPr>
              <a:t> </a:t>
            </a:r>
            <a:r>
              <a:rPr kumimoji="0" lang="ru-RU" altLang="ru-RU" sz="1400" i="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 panose="00000500000000000000" pitchFamily="2" charset="-52"/>
                <a:ea typeface="Arial Narrow" pitchFamily="34" charset="0"/>
                <a:cs typeface="Arial Narrow" pitchFamily="34" charset="0"/>
              </a:rPr>
              <a:t>анализа</a:t>
            </a: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Montserrat" panose="00000500000000000000" pitchFamily="2" charset="-52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EFB625-1B3D-4844-BDF4-9FEC2E715FC2}"/>
              </a:ext>
            </a:extLst>
          </p:cNvPr>
          <p:cNvSpPr/>
          <p:nvPr/>
        </p:nvSpPr>
        <p:spPr>
          <a:xfrm>
            <a:off x="7215471" y="4364234"/>
            <a:ext cx="2419661" cy="22775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altLang="ru-RU" sz="1400" b="1" i="1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Изучение опыта других систем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altLang="ru-RU" sz="1400" i="1">
              <a:solidFill>
                <a:srgbClr val="011F5B"/>
              </a:solidFill>
              <a:latin typeface="Montserrat"/>
              <a:ea typeface="Arial Narrow" pitchFamily="34" charset="0"/>
              <a:cs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altLang="ru-RU" sz="140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Страны, которые сталкиваются с подобными проблемами, могут учиться друг у друга</a:t>
            </a:r>
            <a:endParaRPr lang="en-US" altLang="ru-RU" sz="1400">
              <a:solidFill>
                <a:srgbClr val="011F5B"/>
              </a:solidFill>
              <a:latin typeface="Montserrat"/>
              <a:ea typeface="Arial Narrow" pitchFamily="34" charset="0"/>
              <a:cs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33B7E6E-E21F-4A08-BF35-664FC5B1B7B8}"/>
              </a:ext>
            </a:extLst>
          </p:cNvPr>
          <p:cNvSpPr/>
          <p:nvPr/>
        </p:nvSpPr>
        <p:spPr>
          <a:xfrm>
            <a:off x="9480376" y="4354872"/>
            <a:ext cx="2711624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kk-KZ" altLang="ru-RU" sz="1400" i="1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Развитие </a:t>
            </a:r>
            <a:r>
              <a:rPr kumimoji="0" lang="kk-KZ" altLang="ru-RU" sz="1400" b="1" i="1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национального человеческого  потенциала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altLang="ru-RU" sz="1400" b="1" i="1">
              <a:solidFill>
                <a:srgbClr val="011F5B"/>
              </a:solidFill>
              <a:latin typeface="Montserrat"/>
              <a:ea typeface="Arial Narrow" pitchFamily="34" charset="0"/>
              <a:cs typeface="Arial Narrow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altLang="ru-RU" sz="1400" u="none" strike="noStrike" kern="1200" cap="none" spc="0" normalizeH="0" baseline="0" noProof="0">
                <a:ln>
                  <a:noFill/>
                </a:ln>
                <a:solidFill>
                  <a:srgbClr val="011F5B"/>
                </a:solidFill>
                <a:effectLst/>
                <a:uLnTx/>
                <a:uFillTx/>
                <a:latin typeface="Montserrat"/>
                <a:ea typeface="Arial Narrow" pitchFamily="34" charset="0"/>
                <a:cs typeface="Arial Narrow" pitchFamily="34" charset="0"/>
              </a:rPr>
              <a:t>Информировать и развивать исследователей</a:t>
            </a: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11F5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8" name="Picture 4" descr="The three phases of business analytics">
            <a:extLst>
              <a:ext uri="{FF2B5EF4-FFF2-40B4-BE49-F238E27FC236}">
                <a16:creationId xmlns:a16="http://schemas.microsoft.com/office/drawing/2014/main" id="{D3AA0730-D64D-45D9-B936-AFDD2F56F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r="22687" b="7108"/>
          <a:stretch/>
        </p:blipFill>
        <p:spPr bwMode="auto">
          <a:xfrm>
            <a:off x="4951014" y="2035394"/>
            <a:ext cx="2038662" cy="16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EC37AA59-4F48-4E7B-9016-01908F493797}"/>
              </a:ext>
            </a:extLst>
          </p:cNvPr>
          <p:cNvSpPr/>
          <p:nvPr/>
        </p:nvSpPr>
        <p:spPr>
          <a:xfrm>
            <a:off x="10533397" y="3771512"/>
            <a:ext cx="355600" cy="444500"/>
          </a:xfrm>
          <a:prstGeom prst="down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B1840778-BB1C-47CB-9131-9844EC87F8C8}"/>
              </a:ext>
            </a:extLst>
          </p:cNvPr>
          <p:cNvSpPr/>
          <p:nvPr/>
        </p:nvSpPr>
        <p:spPr>
          <a:xfrm>
            <a:off x="8122917" y="3831074"/>
            <a:ext cx="355600" cy="444500"/>
          </a:xfrm>
          <a:prstGeom prst="downArrow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ob Opportunity: Network of Researchers Coordinator | Land Portal">
            <a:extLst>
              <a:ext uri="{FF2B5EF4-FFF2-40B4-BE49-F238E27FC236}">
                <a16:creationId xmlns:a16="http://schemas.microsoft.com/office/drawing/2014/main" id="{9F42DB46-ADA4-4475-A6DE-416E4CAF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32" y="2030129"/>
            <a:ext cx="1988393" cy="17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00E7D-7CD7-4860-BC4C-1A43A83A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229792"/>
            <a:ext cx="9033934" cy="705240"/>
          </a:xfrm>
        </p:spPr>
        <p:txBody>
          <a:bodyPr>
            <a:noAutofit/>
          </a:bodyPr>
          <a:lstStyle/>
          <a:p>
            <a:r>
              <a:rPr lang="kk-KZ" sz="2000" b="1">
                <a:solidFill>
                  <a:srgbClr val="002060"/>
                </a:solidFill>
                <a:latin typeface="Montserrat" panose="00000500000000000000" pitchFamily="2" charset="-52"/>
              </a:rPr>
              <a:t>ОПЫТ СТРАН</a:t>
            </a:r>
            <a:r>
              <a:rPr lang="ru-RU" sz="2000" b="1">
                <a:solidFill>
                  <a:srgbClr val="002060"/>
                </a:solidFill>
                <a:latin typeface="Montserrat" panose="00000500000000000000" pitchFamily="2" charset="-52"/>
              </a:rPr>
              <a:t>-УЧАСТНИЦ ПО ИСПОЛЬЗОВАНИЮ РЕЗУЛЬТАТОВ </a:t>
            </a:r>
            <a:r>
              <a:rPr lang="en-US" sz="2000" b="1">
                <a:solidFill>
                  <a:srgbClr val="002060"/>
                </a:solidFill>
                <a:latin typeface="Montserrat" panose="00000500000000000000" pitchFamily="2" charset="-52"/>
              </a:rPr>
              <a:t>PISA </a:t>
            </a:r>
            <a:r>
              <a:rPr lang="kk-KZ" sz="2000" b="1">
                <a:solidFill>
                  <a:srgbClr val="002060"/>
                </a:solidFill>
                <a:latin typeface="Montserrat" panose="00000500000000000000" pitchFamily="2" charset="-52"/>
              </a:rPr>
              <a:t>В ОБРАЗОВАТЕЛЬНОЙ ПОЛИТИКЕ</a:t>
            </a:r>
            <a:endParaRPr lang="LID4096" sz="2000" b="1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A6D1607-85B9-4565-9FDF-90D0FB729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72982"/>
              </p:ext>
            </p:extLst>
          </p:nvPr>
        </p:nvGraphicFramePr>
        <p:xfrm>
          <a:off x="263204" y="1020046"/>
          <a:ext cx="11521427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5848">
                  <a:extLst>
                    <a:ext uri="{9D8B030D-6E8A-4147-A177-3AD203B41FA5}">
                      <a16:colId xmlns:a16="http://schemas.microsoft.com/office/drawing/2014/main" val="409512611"/>
                    </a:ext>
                  </a:extLst>
                </a:gridCol>
                <a:gridCol w="3515103">
                  <a:extLst>
                    <a:ext uri="{9D8B030D-6E8A-4147-A177-3AD203B41FA5}">
                      <a16:colId xmlns:a16="http://schemas.microsoft.com/office/drawing/2014/main" val="583765726"/>
                    </a:ext>
                  </a:extLst>
                </a:gridCol>
                <a:gridCol w="3840476">
                  <a:extLst>
                    <a:ext uri="{9D8B030D-6E8A-4147-A177-3AD203B41FA5}">
                      <a16:colId xmlns:a16="http://schemas.microsoft.com/office/drawing/2014/main" val="2201906210"/>
                    </a:ext>
                  </a:extLst>
                </a:gridCol>
              </a:tblGrid>
              <a:tr h="2282991">
                <a:tc>
                  <a:txBody>
                    <a:bodyPr/>
                    <a:lstStyle/>
                    <a:p>
                      <a:r>
                        <a:rPr lang="kk-KZ" b="1" u="sng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Эстония</a:t>
                      </a:r>
                      <a:endParaRPr lang="en-US" b="1" u="sng">
                        <a:solidFill>
                          <a:schemeClr val="accent4"/>
                        </a:solidFill>
                        <a:latin typeface="Montserrat" panose="00000500000000000000" pitchFamily="2" charset="-52"/>
                      </a:endParaRPr>
                    </a:p>
                    <a:p>
                      <a:endParaRPr lang="kk-KZ" b="1">
                        <a:latin typeface="Montserrat" panose="00000500000000000000" pitchFamily="2" charset="-52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Индикатор в </a:t>
                      </a:r>
                      <a:r>
                        <a:rPr lang="en-US">
                          <a:latin typeface="Montserrat" panose="00000500000000000000" pitchFamily="2" charset="-52"/>
                        </a:rPr>
                        <a:t>“</a:t>
                      </a:r>
                      <a:r>
                        <a:rPr lang="ru-RU">
                          <a:latin typeface="Montserrat" panose="00000500000000000000" pitchFamily="2" charset="-52"/>
                        </a:rPr>
                        <a:t>Стратегии непрерывного образования Эстонии 2020</a:t>
                      </a:r>
                      <a:r>
                        <a:rPr lang="en-US">
                          <a:latin typeface="Montserrat" panose="00000500000000000000" pitchFamily="2" charset="-52"/>
                        </a:rPr>
                        <a:t>” (2014) – </a:t>
                      </a:r>
                      <a:r>
                        <a:rPr lang="kk-KZ">
                          <a:latin typeface="Montserrat" panose="00000500000000000000" pitchFamily="2" charset="-52"/>
                        </a:rPr>
                        <a:t>доля детей, достигших высоких уровней грамотности не менее </a:t>
                      </a:r>
                      <a:r>
                        <a:rPr lang="ru-RU">
                          <a:latin typeface="Montserrat" panose="00000500000000000000" pitchFamily="2" charset="-52"/>
                        </a:rPr>
                        <a:t>10% (факт -14%)</a:t>
                      </a:r>
                      <a:endParaRPr lang="LID4096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kk-KZ" b="1" u="sng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Португалия</a:t>
                      </a:r>
                      <a:r>
                        <a:rPr lang="kk-KZ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</a:p>
                    <a:p>
                      <a:endParaRPr lang="kk-KZ">
                        <a:latin typeface="Montserrat" panose="00000500000000000000" pitchFamily="2" charset="-5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Результаты </a:t>
                      </a:r>
                      <a:r>
                        <a:rPr lang="en-US">
                          <a:latin typeface="Montserrat" panose="00000500000000000000" pitchFamily="2" charset="-52"/>
                        </a:rPr>
                        <a:t>PISA </a:t>
                      </a:r>
                      <a:r>
                        <a:rPr lang="ru-RU">
                          <a:latin typeface="Montserrat" panose="00000500000000000000" pitchFamily="2" charset="-52"/>
                        </a:rPr>
                        <a:t>послужили отправной точкой для разработки ряда реформ и изменений  в системе образования с 2000 года. </a:t>
                      </a:r>
                      <a:endParaRPr lang="LID4096">
                        <a:latin typeface="Montserrat" panose="00000500000000000000" pitchFamily="2" charset="-52"/>
                      </a:endParaRPr>
                    </a:p>
                    <a:p>
                      <a:endParaRPr lang="LID4096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b="1" u="sng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Германия</a:t>
                      </a:r>
                    </a:p>
                    <a:p>
                      <a:endParaRPr lang="kk-KZ">
                        <a:latin typeface="Montserrat" panose="00000500000000000000" pitchFamily="2" charset="-5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После низких показателей </a:t>
                      </a:r>
                      <a:r>
                        <a:rPr lang="en-US">
                          <a:latin typeface="Montserrat" panose="00000500000000000000" pitchFamily="2" charset="-52"/>
                        </a:rPr>
                        <a:t>PISA </a:t>
                      </a:r>
                      <a:r>
                        <a:rPr lang="kk-KZ">
                          <a:latin typeface="Montserrat" panose="00000500000000000000" pitchFamily="2" charset="-52"/>
                        </a:rPr>
                        <a:t>в </a:t>
                      </a:r>
                      <a:r>
                        <a:rPr lang="ru-RU">
                          <a:latin typeface="Montserrat" panose="00000500000000000000" pitchFamily="2" charset="-52"/>
                        </a:rPr>
                        <a:t>2000 </a:t>
                      </a:r>
                      <a:r>
                        <a:rPr lang="kk-KZ">
                          <a:latin typeface="Montserrat" panose="00000500000000000000" pitchFamily="2" charset="-52"/>
                        </a:rPr>
                        <a:t>году </a:t>
                      </a:r>
                      <a:r>
                        <a:rPr lang="kk-KZ" i="1">
                          <a:latin typeface="Montserrat" panose="00000500000000000000" pitchFamily="2" charset="-52"/>
                        </a:rPr>
                        <a:t>(самые большие </a:t>
                      </a:r>
                      <a:r>
                        <a:rPr lang="ru-RU" i="1">
                          <a:latin typeface="Montserrat" panose="00000500000000000000" pitchFamily="2" charset="-52"/>
                        </a:rPr>
                        <a:t>разрывы между детьми с низким и высоким </a:t>
                      </a:r>
                      <a:r>
                        <a:rPr lang="kk-KZ" i="1">
                          <a:latin typeface="Montserrat" panose="00000500000000000000" pitchFamily="2" charset="-52"/>
                        </a:rPr>
                        <a:t>СЭС, </a:t>
                      </a:r>
                      <a:r>
                        <a:rPr lang="ru-RU" i="1">
                          <a:latin typeface="Montserrat" panose="00000500000000000000" pitchFamily="2" charset="-52"/>
                        </a:rPr>
                        <a:t>20% детей неграмотны</a:t>
                      </a:r>
                      <a:r>
                        <a:rPr lang="kk-KZ" i="1">
                          <a:latin typeface="Montserrat" panose="00000500000000000000" pitchFamily="2" charset="-52"/>
                        </a:rPr>
                        <a:t>) </a:t>
                      </a:r>
                      <a:r>
                        <a:rPr lang="kk-KZ">
                          <a:latin typeface="Montserrat" panose="00000500000000000000" pitchFamily="2" charset="-52"/>
                        </a:rPr>
                        <a:t>были усовершенствованы стандарты образования, интрументы оценки, курсы для учителей. В 2015 году показатели Германии улучшились до выше среднего балла по странам ОЭСР. Это было достигнуто за счет снижения доли слабоуспеющих детей, и детей с низким СЭС. </a:t>
                      </a:r>
                      <a:endParaRPr lang="LID4096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22821"/>
                  </a:ext>
                </a:extLst>
              </a:tr>
              <a:tr h="2182717">
                <a:tc>
                  <a:txBody>
                    <a:bodyPr/>
                    <a:lstStyle/>
                    <a:p>
                      <a:r>
                        <a:rPr lang="kk-KZ" b="1" u="sng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Польша</a:t>
                      </a:r>
                      <a:r>
                        <a:rPr lang="kk-KZ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</a:p>
                    <a:p>
                      <a:endParaRPr lang="en-US">
                        <a:latin typeface="Montserrat" panose="00000500000000000000" pitchFamily="2" charset="-5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Система образования реформировалась несколько раз, создавались новые  учебные программы. Данные 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PISA 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послужили основным инструментом замера эффективности реформ с 2000-х годов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u="sng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Австралия</a:t>
                      </a:r>
                      <a:r>
                        <a:rPr lang="kk-KZ" b="1">
                          <a:solidFill>
                            <a:schemeClr val="accent4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</a:p>
                    <a:p>
                      <a:endParaRPr lang="kk-KZ" b="1">
                        <a:latin typeface="Montserrat" panose="00000500000000000000" pitchFamily="2" charset="-5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kk-KZ" b="0">
                          <a:latin typeface="Montserrat" panose="00000500000000000000" pitchFamily="2" charset="-52"/>
                        </a:rPr>
                        <a:t>Основной индикатор для оценивания реформы </a:t>
                      </a:r>
                      <a:r>
                        <a:rPr lang="en-US" b="0">
                          <a:latin typeface="Montserrat" panose="00000500000000000000" pitchFamily="2" charset="-52"/>
                        </a:rPr>
                        <a:t>“Australian National Education Goals” </a:t>
                      </a:r>
                      <a:r>
                        <a:rPr lang="ru-RU" b="0">
                          <a:latin typeface="Montserrat" panose="00000500000000000000" pitchFamily="2" charset="-52"/>
                        </a:rPr>
                        <a:t>с 1999 года</a:t>
                      </a:r>
                      <a:endParaRPr lang="kk-KZ" b="0">
                        <a:latin typeface="Montserrat" panose="00000500000000000000" pitchFamily="2" charset="-52"/>
                      </a:endParaRPr>
                    </a:p>
                    <a:p>
                      <a:endParaRPr lang="kk-KZ" b="1">
                        <a:latin typeface="Montserrat" panose="00000500000000000000" pitchFamily="2" charset="-52"/>
                      </a:endParaRPr>
                    </a:p>
                    <a:p>
                      <a:endParaRPr lang="LID4096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kk-KZ" b="1"/>
                        <a:t>Германия</a:t>
                      </a:r>
                    </a:p>
                    <a:p>
                      <a:endParaRPr lang="kk-KZ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k-KZ"/>
                        <a:t>После низких показателей </a:t>
                      </a:r>
                      <a:r>
                        <a:rPr lang="en-US"/>
                        <a:t>PISA </a:t>
                      </a:r>
                      <a:r>
                        <a:rPr lang="kk-KZ"/>
                        <a:t>в </a:t>
                      </a:r>
                      <a:r>
                        <a:rPr lang="ru-RU"/>
                        <a:t>2000 </a:t>
                      </a:r>
                      <a:r>
                        <a:rPr lang="kk-KZ"/>
                        <a:t>году (самые большие </a:t>
                      </a:r>
                      <a:r>
                        <a:rPr lang="ru-RU"/>
                        <a:t>разрывы между детьми с низким и высоким </a:t>
                      </a:r>
                      <a:r>
                        <a:rPr lang="kk-KZ"/>
                        <a:t>СЭС, </a:t>
                      </a:r>
                      <a:r>
                        <a:rPr lang="ru-RU"/>
                        <a:t>20% детей неграмотны</a:t>
                      </a:r>
                      <a:r>
                        <a:rPr lang="kk-KZ"/>
                        <a:t>) были усовершенствованы стандарты образования, интрументы оценки, курсы для учителей. В 2015 году Германия был</a:t>
                      </a:r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74516"/>
                  </a:ext>
                </a:extLst>
              </a:tr>
            </a:tbl>
          </a:graphicData>
        </a:graphic>
      </p:graphicFrame>
      <p:pic>
        <p:nvPicPr>
          <p:cNvPr id="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5D91B00F-2590-4132-926F-9FF620E9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4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760CAB-1C9E-44FC-9FAA-BBA815694BAB}"/>
              </a:ext>
            </a:extLst>
          </p:cNvPr>
          <p:cNvSpPr txBox="1"/>
          <p:nvPr/>
        </p:nvSpPr>
        <p:spPr>
          <a:xfrm>
            <a:off x="1919536" y="337974"/>
            <a:ext cx="917975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71429">
              <a:defRPr/>
            </a:pPr>
            <a:r>
              <a:rPr kumimoji="0" lang="ru-RU" sz="2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</a:rPr>
              <a:t>ОСОБЕННОСТИ ЦИКЛА </a:t>
            </a:r>
            <a:r>
              <a:rPr kumimoji="0" lang="tr-TR" sz="2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</a:rPr>
              <a:t>PISA-2022</a:t>
            </a: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BB5EC09-B6FA-4FFB-8522-602312C01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21EB55-86A2-4F44-AD7F-7A310C072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07" y="2560652"/>
            <a:ext cx="3712251" cy="1835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D5EC2-04F6-4D72-BA09-485D598D6E33}"/>
              </a:ext>
            </a:extLst>
          </p:cNvPr>
          <p:cNvSpPr txBox="1"/>
          <p:nvPr/>
        </p:nvSpPr>
        <p:spPr>
          <a:xfrm>
            <a:off x="8479748" y="4561352"/>
            <a:ext cx="371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latin typeface="Montserrat" panose="00000500000000000000" pitchFamily="2" charset="-52"/>
              </a:rPr>
              <a:t>85 стран и экономик</a:t>
            </a:r>
            <a:endParaRPr lang="LID4096" b="1">
              <a:latin typeface="Montserrat" panose="00000500000000000000" pitchFamily="2" charset="-52"/>
            </a:endParaRPr>
          </a:p>
        </p:txBody>
      </p:sp>
      <p:pic>
        <p:nvPicPr>
          <p:cNvPr id="34" name="Рисунок 3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049ED6D-6BB1-4931-973B-C7E2DE044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8"/>
          <a:stretch/>
        </p:blipFill>
        <p:spPr>
          <a:xfrm>
            <a:off x="-223499" y="1666190"/>
            <a:ext cx="1379918" cy="83304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290ACEA-EF06-474A-8144-53BAB6F949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1"/>
          <a:stretch/>
        </p:blipFill>
        <p:spPr>
          <a:xfrm>
            <a:off x="-31929" y="2519250"/>
            <a:ext cx="1011392" cy="63661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05555E7-A8F8-45E0-8AB8-C4DAB41B7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9" y="3063347"/>
            <a:ext cx="1119458" cy="10695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5C6E181-9C36-41A4-A13A-D9F569433C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4" y="3820625"/>
            <a:ext cx="1008621" cy="96428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B9F432F-7CB9-4F3A-907B-69F13084DE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61" y="4395894"/>
            <a:ext cx="1122229" cy="106958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1A45FD-098A-42C8-A231-D5FAB5E741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" y="5187272"/>
            <a:ext cx="897783" cy="748153"/>
          </a:xfrm>
          <a:prstGeom prst="rect">
            <a:avLst/>
          </a:prstGeom>
        </p:spPr>
      </p:pic>
      <p:graphicFrame>
        <p:nvGraphicFramePr>
          <p:cNvPr id="46" name="TextBox 6">
            <a:extLst>
              <a:ext uri="{FF2B5EF4-FFF2-40B4-BE49-F238E27FC236}">
                <a16:creationId xmlns:a16="http://schemas.microsoft.com/office/drawing/2014/main" id="{2F99BDA6-5698-4E17-89DB-221A7AA19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462541"/>
              </p:ext>
            </p:extLst>
          </p:nvPr>
        </p:nvGraphicFramePr>
        <p:xfrm>
          <a:off x="868040" y="2082710"/>
          <a:ext cx="7613334" cy="4387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D26196-7D3E-44BE-9E91-6A957BF5C8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1"/>
          <a:stretch/>
        </p:blipFill>
        <p:spPr>
          <a:xfrm>
            <a:off x="-31929" y="5646449"/>
            <a:ext cx="1011392" cy="6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 txBox="1">
            <a:spLocks/>
          </p:cNvSpPr>
          <p:nvPr/>
        </p:nvSpPr>
        <p:spPr bwMode="auto">
          <a:xfrm>
            <a:off x="11583559" y="5922785"/>
            <a:ext cx="39361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endParaRPr lang="ru-RU" altLang="ru-RU" sz="140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945602" y="2851177"/>
            <a:ext cx="515742" cy="42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5" y="1823299"/>
            <a:ext cx="657803" cy="55356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A5CB0A-A970-47A7-A643-00776AE2C9FA}"/>
              </a:ext>
            </a:extLst>
          </p:cNvPr>
          <p:cNvSpPr txBox="1"/>
          <p:nvPr/>
        </p:nvSpPr>
        <p:spPr>
          <a:xfrm>
            <a:off x="2175516" y="337974"/>
            <a:ext cx="873794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71429">
              <a:defRPr/>
            </a:pPr>
            <a:r>
              <a:rPr kumimoji="0" lang="kk-KZ" sz="20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-52"/>
              </a:rPr>
              <a:t>УЧАСТНИКИ ИССЛЕДОВАНИЯ</a:t>
            </a:r>
            <a:endParaRPr kumimoji="0" lang="tr-TR" sz="2000" b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pic>
        <p:nvPicPr>
          <p:cNvPr id="20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CC681C05-7C1C-4374-A22E-31C5D7E1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87BD77-7BA4-4E7A-8D80-9F38A034A51F}"/>
              </a:ext>
            </a:extLst>
          </p:cNvPr>
          <p:cNvSpPr txBox="1"/>
          <p:nvPr/>
        </p:nvSpPr>
        <p:spPr>
          <a:xfrm>
            <a:off x="1750012" y="1861494"/>
            <a:ext cx="983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ОЭСР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отобрано </a:t>
            </a:r>
            <a:r>
              <a:rPr lang="ru-RU" b="1">
                <a:solidFill>
                  <a:srgbClr val="002060"/>
                </a:solidFill>
                <a:latin typeface="Montserrat" panose="00000500000000000000" pitchFamily="2" charset="-52"/>
              </a:rPr>
              <a:t>577 организаций образования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 (493 школы, 84 колледжа)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, а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также заменяющие организации образования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E5271-E349-4126-851B-9749A8AB6D9F}"/>
              </a:ext>
            </a:extLst>
          </p:cNvPr>
          <p:cNvSpPr txBox="1"/>
          <p:nvPr/>
        </p:nvSpPr>
        <p:spPr>
          <a:xfrm>
            <a:off x="1698511" y="2782669"/>
            <a:ext cx="10278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В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каждой организации образования с помощью программы </a:t>
            </a:r>
            <a:r>
              <a:rPr lang="en-US">
                <a:solidFill>
                  <a:srgbClr val="002060"/>
                </a:solidFill>
                <a:latin typeface="Montserrat" panose="00000500000000000000" pitchFamily="2" charset="-52"/>
              </a:rPr>
              <a:t>Maple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в начале марта будет отобрано 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до 42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учащихся </a:t>
            </a:r>
            <a:r>
              <a:rPr lang="ru-RU" b="1">
                <a:solidFill>
                  <a:srgbClr val="002060"/>
                </a:solidFill>
                <a:latin typeface="Montserrat" panose="00000500000000000000" pitchFamily="2" charset="-52"/>
              </a:rPr>
              <a:t>2006 года рождения</a:t>
            </a:r>
            <a:r>
              <a:rPr lang="kk-KZ" b="1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(01.01.2006-31.12.2006 </a:t>
            </a:r>
            <a:r>
              <a:rPr lang="ru-RU">
                <a:solidFill>
                  <a:srgbClr val="002060"/>
                </a:solidFill>
                <a:latin typeface="Montserrat" panose="00000500000000000000" pitchFamily="2" charset="-52"/>
              </a:rPr>
              <a:t>включительно</a:t>
            </a:r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)</a:t>
            </a:r>
            <a:endParaRPr lang="ru-RU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378B4A-11B7-43A5-A72C-6E7B09512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929515" y="4053830"/>
            <a:ext cx="515742" cy="42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3DA77-290D-4C8E-9CD3-C78D8403B287}"/>
              </a:ext>
            </a:extLst>
          </p:cNvPr>
          <p:cNvSpPr txBox="1"/>
          <p:nvPr/>
        </p:nvSpPr>
        <p:spPr>
          <a:xfrm>
            <a:off x="1752791" y="398084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>
                <a:solidFill>
                  <a:srgbClr val="002060"/>
                </a:solidFill>
                <a:latin typeface="Montserrat" panose="00000500000000000000" pitchFamily="2" charset="-52"/>
              </a:rPr>
              <a:t>Так как основной доле участников на момент исследования будет 15 лет, участников называют </a:t>
            </a:r>
            <a:r>
              <a:rPr lang="en-US" b="1">
                <a:solidFill>
                  <a:srgbClr val="002060"/>
                </a:solidFill>
                <a:latin typeface="Montserrat" panose="00000500000000000000" pitchFamily="2" charset="-52"/>
              </a:rPr>
              <a:t>“15-</a:t>
            </a:r>
            <a:r>
              <a:rPr lang="kk-KZ" b="1">
                <a:solidFill>
                  <a:srgbClr val="002060"/>
                </a:solidFill>
                <a:latin typeface="Montserrat" panose="00000500000000000000" pitchFamily="2" charset="-52"/>
              </a:rPr>
              <a:t>летние подростки</a:t>
            </a:r>
            <a:r>
              <a:rPr lang="en-US" b="1">
                <a:solidFill>
                  <a:srgbClr val="002060"/>
                </a:solidFill>
                <a:latin typeface="Montserrat" panose="00000500000000000000" pitchFamily="2" charset="-52"/>
              </a:rPr>
              <a:t>”</a:t>
            </a:r>
            <a:endParaRPr lang="ru-RU" b="1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3301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 txBox="1">
            <a:spLocks/>
          </p:cNvSpPr>
          <p:nvPr/>
        </p:nvSpPr>
        <p:spPr bwMode="auto">
          <a:xfrm>
            <a:off x="1756803" y="237867"/>
            <a:ext cx="9646482" cy="7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>
                <a:solidFill>
                  <a:schemeClr val="tx2"/>
                </a:solidFill>
                <a:latin typeface="Montserrat" panose="00000500000000000000" pitchFamily="2" charset="-52"/>
                <a:ea typeface="+mj-ea"/>
                <a:sym typeface="Quattrocento Sans"/>
              </a:rPr>
              <a:t>КОМПЬЮТЕРНОЕ ТЕСТИРОВАНИЕ</a:t>
            </a:r>
          </a:p>
        </p:txBody>
      </p:sp>
      <p:pic>
        <p:nvPicPr>
          <p:cNvPr id="11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B23E803-59FD-48A9-8FA4-89F81DA2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6FFB4F-0F95-4CA6-9F82-2C88D011F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99" y="1423487"/>
            <a:ext cx="2165999" cy="1296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F531E-561A-45C8-95C8-7E4A65F27DF1}"/>
              </a:ext>
            </a:extLst>
          </p:cNvPr>
          <p:cNvSpPr txBox="1"/>
          <p:nvPr/>
        </p:nvSpPr>
        <p:spPr>
          <a:xfrm>
            <a:off x="3143672" y="1609894"/>
            <a:ext cx="799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>
                <a:solidFill>
                  <a:schemeClr val="accent4"/>
                </a:solidFill>
                <a:latin typeface="Montserrat" panose="00000500000000000000" pitchFamily="2" charset="-52"/>
              </a:rPr>
              <a:t>2 ЧАСТИ ПО 60 МИНУТ</a:t>
            </a:r>
          </a:p>
          <a:p>
            <a:r>
              <a:rPr lang="ru-RU">
                <a:latin typeface="Montserrat" panose="00000500000000000000" pitchFamily="2" charset="-52"/>
              </a:rPr>
              <a:t>Участникам предлагаются задания по </a:t>
            </a:r>
            <a:r>
              <a:rPr lang="ru-RU" b="1">
                <a:latin typeface="Montserrat" panose="00000500000000000000" pitchFamily="2" charset="-52"/>
              </a:rPr>
              <a:t>двум направлениям </a:t>
            </a:r>
            <a:r>
              <a:rPr lang="ru-RU">
                <a:latin typeface="Montserrat" panose="00000500000000000000" pitchFamily="2" charset="-52"/>
              </a:rPr>
              <a:t>из четырех: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9D56EF6-F1A8-4714-B0E0-3697548B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52820"/>
              </p:ext>
            </p:extLst>
          </p:nvPr>
        </p:nvGraphicFramePr>
        <p:xfrm>
          <a:off x="695399" y="3106102"/>
          <a:ext cx="10707885" cy="31312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35015">
                  <a:extLst>
                    <a:ext uri="{9D8B030D-6E8A-4147-A177-3AD203B41FA5}">
                      <a16:colId xmlns:a16="http://schemas.microsoft.com/office/drawing/2014/main" val="1718283817"/>
                    </a:ext>
                  </a:extLst>
                </a:gridCol>
                <a:gridCol w="5572870">
                  <a:extLst>
                    <a:ext uri="{9D8B030D-6E8A-4147-A177-3AD203B41FA5}">
                      <a16:colId xmlns:a16="http://schemas.microsoft.com/office/drawing/2014/main" val="4121814943"/>
                    </a:ext>
                  </a:extLst>
                </a:gridCol>
              </a:tblGrid>
              <a:tr h="4362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НАПРАВЛЕНИЯ ОЦЕНИВАНИЯ</a:t>
                      </a:r>
                      <a:endParaRPr lang="en-US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ОСОБЕННОСТИ </a:t>
                      </a:r>
                      <a:endParaRPr lang="en-US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21685"/>
                  </a:ext>
                </a:extLst>
              </a:tr>
              <a:tr h="75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>
                          <a:latin typeface="Montserrat" panose="00000500000000000000" pitchFamily="2" charset="-52"/>
                        </a:rPr>
                        <a:t>Математическая грамотность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>
                          <a:latin typeface="Montserrat" panose="00000500000000000000" pitchFamily="2" charset="-52"/>
                        </a:rPr>
                        <a:t>основное направление </a:t>
                      </a:r>
                      <a:r>
                        <a:rPr lang="en-US" b="0" i="1">
                          <a:latin typeface="Montserrat" panose="00000500000000000000" pitchFamily="2" charset="-52"/>
                        </a:rPr>
                        <a:t>PISA-2022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Адаптивный подход распределения заданий</a:t>
                      </a:r>
                      <a:endParaRPr lang="en-US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09034"/>
                  </a:ext>
                </a:extLst>
              </a:tr>
              <a:tr h="75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>
                          <a:latin typeface="Montserrat" panose="00000500000000000000" pitchFamily="2" charset="-52"/>
                        </a:rPr>
                        <a:t>Читательская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Адаптивный подход распределения заданий</a:t>
                      </a:r>
                      <a:endParaRPr lang="en-US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70171"/>
                  </a:ext>
                </a:extLst>
              </a:tr>
              <a:tr h="436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>
                          <a:latin typeface="Montserrat" panose="00000500000000000000" pitchFamily="2" charset="-52"/>
                        </a:rPr>
                        <a:t>Естественнонаучная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30-минутные блоки заданий</a:t>
                      </a:r>
                      <a:endParaRPr lang="ru-RU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32908"/>
                  </a:ext>
                </a:extLst>
              </a:tr>
              <a:tr h="75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>
                          <a:latin typeface="Montserrat" panose="00000500000000000000" pitchFamily="2" charset="-52"/>
                        </a:rPr>
                        <a:t>Креативное мышление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>
                          <a:latin typeface="Montserrat" panose="00000500000000000000" pitchFamily="2" charset="-52"/>
                        </a:rPr>
                        <a:t>инновационное направление </a:t>
                      </a:r>
                      <a:r>
                        <a:rPr lang="en-US" b="0" i="1">
                          <a:latin typeface="Montserrat" panose="00000500000000000000" pitchFamily="2" charset="-52"/>
                        </a:rPr>
                        <a:t>PISA-2022</a:t>
                      </a:r>
                      <a:endParaRPr lang="ru-RU" b="0" i="1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>
                          <a:latin typeface="Montserrat" panose="00000500000000000000" pitchFamily="2" charset="-52"/>
                        </a:rPr>
                        <a:t>30-минутные блоки заданий</a:t>
                      </a:r>
                      <a:endParaRPr lang="ru-RU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5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37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1"/>
          <p:cNvSpPr txBox="1">
            <a:spLocks/>
          </p:cNvSpPr>
          <p:nvPr/>
        </p:nvSpPr>
        <p:spPr bwMode="auto">
          <a:xfrm>
            <a:off x="2191820" y="204691"/>
            <a:ext cx="9646482" cy="7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>
                <a:solidFill>
                  <a:schemeClr val="tx2"/>
                </a:solidFill>
                <a:latin typeface="Montserrat" panose="00000500000000000000" pitchFamily="2" charset="-52"/>
                <a:ea typeface="+mj-ea"/>
                <a:sym typeface="Quattrocento Sans"/>
              </a:rPr>
              <a:t>АНКЕТИРОВАНИЕ</a:t>
            </a:r>
          </a:p>
        </p:txBody>
      </p:sp>
      <p:pic>
        <p:nvPicPr>
          <p:cNvPr id="11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B23E803-59FD-48A9-8FA4-89F81DA2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1928614" cy="7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9AE6B-709B-4451-84C7-836E4C1B1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23" y="972719"/>
            <a:ext cx="647957" cy="969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5A2967-1F0B-4FDC-B0BC-64285CE64AA4}"/>
              </a:ext>
            </a:extLst>
          </p:cNvPr>
          <p:cNvSpPr txBox="1"/>
          <p:nvPr/>
        </p:nvSpPr>
        <p:spPr>
          <a:xfrm>
            <a:off x="1551490" y="1171130"/>
            <a:ext cx="424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</a:rPr>
              <a:t>АНКЕТА ДЛЯ ОБУЧАЮЩЕГОСЯ</a:t>
            </a:r>
          </a:p>
          <a:p>
            <a:r>
              <a:rPr lang="ru-RU" i="1" dirty="0">
                <a:latin typeface="Montserrat" panose="00000500000000000000" pitchFamily="2" charset="-52"/>
              </a:rPr>
              <a:t>35 минут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1C7EA-DF55-498D-A316-A3D8DBB77D43}"/>
              </a:ext>
            </a:extLst>
          </p:cNvPr>
          <p:cNvSpPr txBox="1"/>
          <p:nvPr/>
        </p:nvSpPr>
        <p:spPr>
          <a:xfrm>
            <a:off x="8458361" y="966444"/>
            <a:ext cx="3733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chemeClr val="tx2"/>
                </a:solidFill>
                <a:latin typeface="Montserrat" panose="00000500000000000000" pitchFamily="2" charset="-52"/>
              </a:rPr>
              <a:t>АНКЕТА ДЛЯ АДМИНИСТРАЦИИ ОРГАНИЗАЦИИ ОБРАЗОВАНИЯ</a:t>
            </a:r>
          </a:p>
          <a:p>
            <a:r>
              <a:rPr lang="kk-KZ" sz="1600" i="1" dirty="0">
                <a:latin typeface="Montserrat" panose="00000500000000000000" pitchFamily="2" charset="-52"/>
              </a:rPr>
              <a:t>30-45 минут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3B3FD4-74A8-4354-B336-F84B29FB335C}"/>
              </a:ext>
            </a:extLst>
          </p:cNvPr>
          <p:cNvSpPr txBox="1"/>
          <p:nvPr/>
        </p:nvSpPr>
        <p:spPr>
          <a:xfrm>
            <a:off x="1551490" y="5035939"/>
            <a:ext cx="584065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tx2"/>
                </a:solidFill>
                <a:latin typeface="Montserrat" panose="00000500000000000000" pitchFamily="2" charset="-52"/>
              </a:rPr>
              <a:t>АНКЕТА ПО ЗНАКОМСТВУ С ИНФОРМАЦИОННО -КОММУНИКАЦИОННЫМИ ТЕХНОЛОГИЯМИ (ИКТ)</a:t>
            </a:r>
          </a:p>
          <a:p>
            <a:r>
              <a:rPr lang="ru-RU" sz="1700" i="1" dirty="0">
                <a:latin typeface="Montserrat" panose="00000500000000000000" pitchFamily="2" charset="-52"/>
              </a:rPr>
              <a:t>10 минут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8C6E06-B0C7-4630-9EAB-FF83A862B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929214"/>
            <a:ext cx="647957" cy="9697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B7535F-5F03-458E-988A-4F41804D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71" y="5120434"/>
            <a:ext cx="647957" cy="9697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D551A8-EF77-4EA1-814A-8AC032926A85}"/>
              </a:ext>
            </a:extLst>
          </p:cNvPr>
          <p:cNvSpPr txBox="1"/>
          <p:nvPr/>
        </p:nvSpPr>
        <p:spPr>
          <a:xfrm>
            <a:off x="767523" y="2264589"/>
            <a:ext cx="53284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Семья и дом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Социально-экономическая ситуация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 математике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Психоэмоциональное состояние (</a:t>
            </a:r>
            <a:r>
              <a:rPr lang="ru-RU" sz="1600" dirty="0" err="1">
                <a:latin typeface="Montserrat" panose="00000500000000000000" pitchFamily="2" charset="-52"/>
              </a:rPr>
              <a:t>буллинг</a:t>
            </a:r>
            <a:r>
              <a:rPr lang="ru-RU" sz="1600" dirty="0">
                <a:latin typeface="Montserrat" panose="00000500000000000000" pitchFamily="2" charset="-52"/>
              </a:rPr>
              <a:t>, удовлетворенность жизнью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Выбор 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Обучение во время карантина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И т.п.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0B9BF-15FC-4F7E-9D2D-C7686B71EEB6}"/>
              </a:ext>
            </a:extLst>
          </p:cNvPr>
          <p:cNvSpPr txBox="1"/>
          <p:nvPr/>
        </p:nvSpPr>
        <p:spPr>
          <a:xfrm>
            <a:off x="7518400" y="2329330"/>
            <a:ext cx="46735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Описание организации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Преподавательский состав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Трудности в управлении школой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Об уроках математики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Обучение во время карантина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Система оценивания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Профессиональное развитие 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Montserrat" panose="00000500000000000000" pitchFamily="2" charset="-52"/>
              </a:rPr>
              <a:t>Буллинг</a:t>
            </a:r>
            <a:endParaRPr lang="ru-RU" sz="1600" dirty="0"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Родительская вовлеченность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Дополнительное 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Профориентация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Взгляды и убеждения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Другое</a:t>
            </a:r>
          </a:p>
        </p:txBody>
      </p:sp>
    </p:spTree>
    <p:extLst>
      <p:ext uri="{BB962C8B-B14F-4D97-AF65-F5344CB8AC3E}">
        <p14:creationId xmlns:p14="http://schemas.microsoft.com/office/powerpoint/2010/main" val="591252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161616"/>
      </a:dk1>
      <a:lt1>
        <a:sysClr val="window" lastClr="FFFFFF"/>
      </a:lt1>
      <a:dk2>
        <a:srgbClr val="002469"/>
      </a:dk2>
      <a:lt2>
        <a:srgbClr val="E3E3E3"/>
      </a:lt2>
      <a:accent1>
        <a:srgbClr val="002469"/>
      </a:accent1>
      <a:accent2>
        <a:srgbClr val="E02A2A"/>
      </a:accent2>
      <a:accent3>
        <a:srgbClr val="335AA6"/>
      </a:accent3>
      <a:accent4>
        <a:srgbClr val="C40000"/>
      </a:accent4>
      <a:accent5>
        <a:srgbClr val="4E73BD"/>
      </a:accent5>
      <a:accent6>
        <a:srgbClr val="AFAFAF"/>
      </a:accent6>
      <a:hlink>
        <a:srgbClr val="123B8C"/>
      </a:hlink>
      <a:folHlink>
        <a:srgbClr val="E3E3E3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rgbClr val="002469"/>
      </a:dk1>
      <a:lt1>
        <a:sysClr val="window" lastClr="FFFFFF"/>
      </a:lt1>
      <a:dk2>
        <a:srgbClr val="123B8C"/>
      </a:dk2>
      <a:lt2>
        <a:srgbClr val="E3E3E3"/>
      </a:lt2>
      <a:accent1>
        <a:srgbClr val="002469"/>
      </a:accent1>
      <a:accent2>
        <a:srgbClr val="E02A2A"/>
      </a:accent2>
      <a:accent3>
        <a:srgbClr val="335AA6"/>
      </a:accent3>
      <a:accent4>
        <a:srgbClr val="C40000"/>
      </a:accent4>
      <a:accent5>
        <a:srgbClr val="4E73BD"/>
      </a:accent5>
      <a:accent6>
        <a:srgbClr val="AFAFAF"/>
      </a:accent6>
      <a:hlink>
        <a:srgbClr val="123B8C"/>
      </a:hlink>
      <a:folHlink>
        <a:srgbClr val="E3E3E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3" ma:contentTypeDescription="Создание документа." ma:contentTypeScope="" ma:versionID="b23939db882158bed35f5366ecf36979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32dc3946a4aee83c5a206add7c8213c7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919AB-F783-4574-BDFE-3DE2EC6CC1FD}">
  <ds:schemaRefs>
    <ds:schemaRef ds:uri="2a82387d-61fb-4b2f-9eff-ef815e45d6b6"/>
    <ds:schemaRef ds:uri="b06eeaaa-3f6e-4adf-a4f2-525bbb4465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8FDFAF1-E0DD-416B-927A-2EEB18C11C09}">
  <ds:schemaRefs>
    <ds:schemaRef ds:uri="2a82387d-61fb-4b2f-9eff-ef815e45d6b6"/>
    <ds:schemaRef ds:uri="b06eeaaa-3f6e-4adf-a4f2-525bbb44651a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3B1538-5751-435D-930E-E8551FC597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1567</Words>
  <Application>Microsoft Office PowerPoint</Application>
  <PresentationFormat>Широкоэкранный</PresentationFormat>
  <Paragraphs>477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Malgun Gothic</vt:lpstr>
      <vt:lpstr>MS Mincho</vt:lpstr>
      <vt:lpstr>Arial</vt:lpstr>
      <vt:lpstr>Arial Narrow</vt:lpstr>
      <vt:lpstr>Calibri</vt:lpstr>
      <vt:lpstr>Calibri Light</vt:lpstr>
      <vt:lpstr>Montserrat</vt:lpstr>
      <vt:lpstr>Quattrocento Sans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ПОВЕСТКА ДНЯ</vt:lpstr>
      <vt:lpstr>Презентация PowerPoint</vt:lpstr>
      <vt:lpstr>ОПЫТ СТРАН-УЧАСТНИЦ ПО ИСПОЛЬЗОВАНИЮ РЕЗУЛЬТАТОВ PISA В ОБРАЗОВАТЕЛЬНОЙ ПОЛИТИКЕ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САНИТАРНЫЕ ПРАВИЛА</vt:lpstr>
      <vt:lpstr>Презентация PowerPoint</vt:lpstr>
      <vt:lpstr>Презентация PowerPoint</vt:lpstr>
      <vt:lpstr>Презентация PowerPoint</vt:lpstr>
      <vt:lpstr>ОКАЗАНИЕ ПОМОЩИ ОБУЧАЮЩИМСЯ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</cp:revision>
  <dcterms:created xsi:type="dcterms:W3CDTF">2017-02-26T07:24:07Z</dcterms:created>
  <dcterms:modified xsi:type="dcterms:W3CDTF">2022-03-03T05:33:09Z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</Properties>
</file>