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2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1-868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№19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еография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Мейрамкүл </a:t>
            </a:r>
            <a:r>
              <a:rPr lang="kk-KZ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Жаксылықкызы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Рыспаева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«География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%3A%2F%2Fdocs.google.com%2Fviewer%3Furl%3Dhttps%3A%2F%2Fgoo.edu.kz%2Ffiles%2Floader%2F164914061943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83" y="5631179"/>
            <a:ext cx="894165" cy="894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60" y="6413724"/>
            <a:ext cx="1513191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1-903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№35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география пәні мұғаліміне </a:t>
            </a: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Гаухар </a:t>
            </a:r>
            <a:r>
              <a:rPr lang="kk-KZ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Жанбаевна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Мырзагалиеваға</a:t>
            </a:r>
            <a:endParaRPr lang="kk-KZ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«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География пәні бойынша оқушылардың біліміндегі</a:t>
            </a:r>
          </a:p>
          <a:p>
            <a:pPr lvl="0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пайдалану»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395352" y="4946355"/>
            <a:ext cx="665605" cy="52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4061943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83" y="5631179"/>
            <a:ext cx="894165" cy="894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972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6583366" y="4378969"/>
            <a:ext cx="2560211" cy="2477172"/>
            <a:chOff x="7698880" y="4829030"/>
            <a:chExt cx="2994025" cy="2731770"/>
          </a:xfrm>
        </p:grpSpPr>
        <p:sp>
          <p:nvSpPr>
            <p:cNvPr id="4" name="object 4"/>
            <p:cNvSpPr/>
            <p:nvPr/>
          </p:nvSpPr>
          <p:spPr>
            <a:xfrm>
              <a:off x="7698880" y="4829030"/>
              <a:ext cx="2994025" cy="2731770"/>
            </a:xfrm>
            <a:custGeom>
              <a:avLst/>
              <a:gdLst/>
              <a:ahLst/>
              <a:cxnLst/>
              <a:rect l="l" t="t" r="r" b="b"/>
              <a:pathLst>
                <a:path w="2994025" h="2731770">
                  <a:moveTo>
                    <a:pt x="2993502" y="2731574"/>
                  </a:moveTo>
                  <a:lnTo>
                    <a:pt x="0" y="2731574"/>
                  </a:lnTo>
                  <a:lnTo>
                    <a:pt x="2993502" y="0"/>
                  </a:lnTo>
                  <a:lnTo>
                    <a:pt x="2993502" y="2731574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9797610" y="6744122"/>
              <a:ext cx="895350" cy="816610"/>
            </a:xfrm>
            <a:custGeom>
              <a:avLst/>
              <a:gdLst/>
              <a:ahLst/>
              <a:cxnLst/>
              <a:rect l="l" t="t" r="r" b="b"/>
              <a:pathLst>
                <a:path w="895350" h="816609">
                  <a:moveTo>
                    <a:pt x="894773" y="816481"/>
                  </a:moveTo>
                  <a:lnTo>
                    <a:pt x="0" y="816481"/>
                  </a:lnTo>
                  <a:lnTo>
                    <a:pt x="575912" y="290960"/>
                  </a:lnTo>
                  <a:lnTo>
                    <a:pt x="894773" y="0"/>
                  </a:lnTo>
                  <a:lnTo>
                    <a:pt x="894773" y="816481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60" y="6413724"/>
            <a:ext cx="1513190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1-904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2" y="2375622"/>
            <a:ext cx="76295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Қ.Бекхожин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мектебінің </a:t>
            </a:r>
          </a:p>
          <a:p>
            <a:pPr lvl="0"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география пәні мұғаліміне </a:t>
            </a:r>
          </a:p>
          <a:p>
            <a:pPr lvl="0"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Алмагул Байгалымға</a:t>
            </a:r>
            <a:endParaRPr lang="kk-KZ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«География пәні бойынша оқушылардың біліміндегі</a:t>
            </a:r>
          </a:p>
          <a:p>
            <a:pPr lvl="0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пайдалану»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395352" y="4946355"/>
            <a:ext cx="665605" cy="52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6" name="Picture 2" descr="http://qrcoder.ru/code/?http%3A%2F%2Fdocs.google.com%2Fviewer%3Furl%3Dhttps%3A%2F%2Fgoo.edu.kz%2Ffiles%2Floader%2F164914061943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83" y="5631179"/>
            <a:ext cx="894165" cy="894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8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6583366" y="4378969"/>
            <a:ext cx="2560211" cy="2477172"/>
            <a:chOff x="7698880" y="4829030"/>
            <a:chExt cx="2994025" cy="2731770"/>
          </a:xfrm>
        </p:grpSpPr>
        <p:sp>
          <p:nvSpPr>
            <p:cNvPr id="4" name="object 4"/>
            <p:cNvSpPr/>
            <p:nvPr/>
          </p:nvSpPr>
          <p:spPr>
            <a:xfrm>
              <a:off x="7698880" y="4829030"/>
              <a:ext cx="2994025" cy="2731770"/>
            </a:xfrm>
            <a:custGeom>
              <a:avLst/>
              <a:gdLst/>
              <a:ahLst/>
              <a:cxnLst/>
              <a:rect l="l" t="t" r="r" b="b"/>
              <a:pathLst>
                <a:path w="2994025" h="2731770">
                  <a:moveTo>
                    <a:pt x="2993502" y="2731574"/>
                  </a:moveTo>
                  <a:lnTo>
                    <a:pt x="0" y="2731574"/>
                  </a:lnTo>
                  <a:lnTo>
                    <a:pt x="2993502" y="0"/>
                  </a:lnTo>
                  <a:lnTo>
                    <a:pt x="2993502" y="2731574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9797610" y="6744122"/>
              <a:ext cx="895350" cy="816610"/>
            </a:xfrm>
            <a:custGeom>
              <a:avLst/>
              <a:gdLst/>
              <a:ahLst/>
              <a:cxnLst/>
              <a:rect l="l" t="t" r="r" b="b"/>
              <a:pathLst>
                <a:path w="895350" h="816609">
                  <a:moveTo>
                    <a:pt x="894773" y="816481"/>
                  </a:moveTo>
                  <a:lnTo>
                    <a:pt x="0" y="816481"/>
                  </a:lnTo>
                  <a:lnTo>
                    <a:pt x="575912" y="290960"/>
                  </a:lnTo>
                  <a:lnTo>
                    <a:pt x="894773" y="0"/>
                  </a:lnTo>
                  <a:lnTo>
                    <a:pt x="894773" y="816481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60" y="6413724"/>
            <a:ext cx="1513191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1-905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2" y="2375622"/>
            <a:ext cx="76295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№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30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мектебінің </a:t>
            </a:r>
          </a:p>
          <a:p>
            <a:pPr lvl="0"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география пәні мұғаліміне </a:t>
            </a:r>
          </a:p>
          <a:p>
            <a:pPr lvl="0"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Хуанган Кадирханға</a:t>
            </a:r>
            <a:endParaRPr lang="kk-KZ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«География пәні бойынша оқушылардың біліміндегі</a:t>
            </a:r>
          </a:p>
          <a:p>
            <a:pPr lvl="0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пайдалану»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395352" y="4946355"/>
            <a:ext cx="665605" cy="52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6" name="Picture 2" descr="http://qrcoder.ru/code/?http%3A%2F%2Fdocs.google.com%2Fviewer%3Furl%3Dhttps%3A%2F%2Fgoo.edu.kz%2Ffiles%2Floader%2F1649140619434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83" y="5631179"/>
            <a:ext cx="894165" cy="894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804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6583366" y="4378969"/>
            <a:ext cx="2560211" cy="2477172"/>
            <a:chOff x="7698880" y="4829030"/>
            <a:chExt cx="2994025" cy="2731770"/>
          </a:xfrm>
        </p:grpSpPr>
        <p:sp>
          <p:nvSpPr>
            <p:cNvPr id="4" name="object 4"/>
            <p:cNvSpPr/>
            <p:nvPr/>
          </p:nvSpPr>
          <p:spPr>
            <a:xfrm>
              <a:off x="7698880" y="4829030"/>
              <a:ext cx="2994025" cy="2731770"/>
            </a:xfrm>
            <a:custGeom>
              <a:avLst/>
              <a:gdLst/>
              <a:ahLst/>
              <a:cxnLst/>
              <a:rect l="l" t="t" r="r" b="b"/>
              <a:pathLst>
                <a:path w="2994025" h="2731770">
                  <a:moveTo>
                    <a:pt x="2993502" y="2731574"/>
                  </a:moveTo>
                  <a:lnTo>
                    <a:pt x="0" y="2731574"/>
                  </a:lnTo>
                  <a:lnTo>
                    <a:pt x="2993502" y="0"/>
                  </a:lnTo>
                  <a:lnTo>
                    <a:pt x="2993502" y="2731574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9797610" y="6744122"/>
              <a:ext cx="895350" cy="816610"/>
            </a:xfrm>
            <a:custGeom>
              <a:avLst/>
              <a:gdLst/>
              <a:ahLst/>
              <a:cxnLst/>
              <a:rect l="l" t="t" r="r" b="b"/>
              <a:pathLst>
                <a:path w="895350" h="816609">
                  <a:moveTo>
                    <a:pt x="894773" y="816481"/>
                  </a:moveTo>
                  <a:lnTo>
                    <a:pt x="0" y="816481"/>
                  </a:lnTo>
                  <a:lnTo>
                    <a:pt x="575912" y="290960"/>
                  </a:lnTo>
                  <a:lnTo>
                    <a:pt x="894773" y="0"/>
                  </a:lnTo>
                  <a:lnTo>
                    <a:pt x="894773" y="816481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60" y="6413724"/>
            <a:ext cx="1513191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1-902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2" y="2375622"/>
            <a:ext cx="76295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Кенжекөл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мектебінің </a:t>
            </a:r>
          </a:p>
          <a:p>
            <a:pPr lvl="0"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география пәні мұғаліміне </a:t>
            </a:r>
          </a:p>
          <a:p>
            <a:pPr lvl="0"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Әсемгүл Егінбайқызы Елеусизоваға</a:t>
            </a:r>
            <a:endParaRPr lang="kk-KZ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lvl="0"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«География пәні бойынша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оқушыларды </a:t>
            </a:r>
          </a:p>
          <a:p>
            <a:pPr lvl="0"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   қорытынды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аттестацияға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дайындау»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395352" y="4946355"/>
            <a:ext cx="665605" cy="52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5" name="Picture 2" descr="C:\Users\User\Desktop\Оқуға құштар мектеп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21" y="5831704"/>
            <a:ext cx="754796" cy="75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7482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264</Words>
  <Application>Microsoft Office PowerPoint</Application>
  <PresentationFormat>Экран (4:3)</PresentationFormat>
  <Paragraphs>80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34</cp:revision>
  <dcterms:created xsi:type="dcterms:W3CDTF">2022-03-04T11:34:51Z</dcterms:created>
  <dcterms:modified xsi:type="dcterms:W3CDTF">2022-04-05T06:40:28Z</dcterms:modified>
</cp:coreProperties>
</file>