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2004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1EBD4-6194-47B1-BFEC-725C3EE707E5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FAF8FE-CF6F-479C-B97C-B828B8AFF9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72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4/5/2022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99004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2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1-868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№17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биология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Тауыргүл Жетимхановна Шарапиденовна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«Биология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" name="Picture 2" descr="http://qrcoder.ru/code/?https%3A%2F%2Fdocs.google.com%2Fviewer%3Furl%3Dhttps%3A%2F%2Fgoo.edu.kz%2Ffiles%2Floader%2F1649156442207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32" y="4557741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3143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2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1-868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Кенжекөл 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биология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Нұршаш Зардханқызы Зардхан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 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«Биология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050" name="Picture 2" descr="http://qrcoder.ru/code/?https%3A%2F%2Fdocs.google.com%2Fviewer%3Furl%3Dhttps%3A%2F%2Fgoo.edu.kz%2Ffiles%2Floader%2F1649156442207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63" y="455774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5148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2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1-868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№35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биология пәні мұғалімдеріне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ru-RU" b="1" dirty="0" err="1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Макпал</a:t>
            </a:r>
            <a:r>
              <a:rPr lang="ru-RU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Алайдаровна</a:t>
            </a:r>
            <a:r>
              <a:rPr lang="ru-RU" b="1" dirty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Джакиповаға</a:t>
            </a:r>
            <a:endParaRPr lang="ru-RU" b="1" dirty="0" smtClean="0">
              <a:solidFill>
                <a:srgbClr val="FF0000"/>
              </a:solidFill>
              <a:latin typeface="Bookman Old Style" panose="02050604050505020204" pitchFamily="18" charset="0"/>
              <a:ea typeface="Calibri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Ляззат</a:t>
            </a:r>
            <a:r>
              <a:rPr lang="ru-RU" b="1" dirty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Тохтаровна</a:t>
            </a:r>
            <a:r>
              <a:rPr lang="ru-RU" b="1" dirty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Пшенбаеваға</a:t>
            </a:r>
            <a:endParaRPr lang="ru-RU" b="1" dirty="0">
              <a:solidFill>
                <a:srgbClr val="FF0000"/>
              </a:solidFill>
              <a:latin typeface="Bookman Old Style" panose="02050604050505020204" pitchFamily="18" charset="0"/>
              <a:ea typeface="Calibri"/>
              <a:cs typeface="Times New Roman" panose="020206030504050203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«Биология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  <a:endParaRPr lang="kk-KZ" b="1" dirty="0" smtClean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074" name="Picture 2" descr="http://qrcoder.ru/code/?https%3A%2F%2Fdocs.google.com%2Fviewer%3Furl%3Dhttps%3A%2F%2Fgoo.edu.kz%2Ffiles%2Floader%2F1649156442207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243" y="4657693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6809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2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1-868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№1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биология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Қуаныш Нурболатұлы  Алибековқа</a:t>
            </a:r>
            <a:endParaRPr lang="kk-KZ" b="1" dirty="0">
              <a:solidFill>
                <a:srgbClr val="FF0000"/>
              </a:solidFill>
              <a:latin typeface="Bookman Old Style" panose="02050604050505020204" pitchFamily="18" charset="0"/>
              <a:ea typeface="Calibri"/>
              <a:cs typeface="Times New Roman" panose="020206030504050203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«Биология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4098" name="Picture 2" descr="http://qrcoder.ru/code/?https%3A%2F%2Fdocs.google.com%2Fviewer%3Furl%3Dhttps%3A%2F%2Fgoo.edu.kz%2Ffiles%2Floader%2F1649156442207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43" y="4657693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2321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2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1-868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25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биология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Гүлжанат Бектуровна Кожабаеваға</a:t>
            </a:r>
            <a:endParaRPr lang="kk-KZ" b="1" dirty="0">
              <a:solidFill>
                <a:srgbClr val="FF0000"/>
              </a:solidFill>
              <a:latin typeface="Bookman Old Style" panose="02050604050505020204" pitchFamily="18" charset="0"/>
              <a:ea typeface="Calibri"/>
              <a:cs typeface="Times New Roman" panose="02020603050405020304" pitchFamily="18" charset="0"/>
            </a:endParaRPr>
          </a:p>
          <a:p>
            <a:pPr algn="ctr"/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«Биология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пәні бойынша оқушыларды </a:t>
            </a:r>
          </a:p>
          <a:p>
            <a:pPr algn="ctr"/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           қорытынды аттестацияға дайындау»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5122" name="Picture 2" descr="http://qrcoder.ru/code/?https%3A%2F%2Fdocs.google.com%2Fviewer%3Furl%3Dhttps%3A%2F%2Fgoo.edu.kz%2Ffiles%2Floader%2F1649156442207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767" y="4651091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64041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693</TotalTime>
  <Words>270</Words>
  <Application>Microsoft Office PowerPoint</Application>
  <PresentationFormat>Экран (4:3)</PresentationFormat>
  <Paragraphs>81</Paragraphs>
  <Slides>5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35</cp:revision>
  <dcterms:created xsi:type="dcterms:W3CDTF">2022-03-04T11:34:51Z</dcterms:created>
  <dcterms:modified xsi:type="dcterms:W3CDTF">2022-04-05T11:02:16Z</dcterms:modified>
</cp:coreProperties>
</file>