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2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1-868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№17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Тауыргүл Жетимхановна Шарапиденовна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«Биология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s%3A%2F%2Fdocs.google.com%2Fviewer%3Furl%3Dhttps%3A%2F%2Fgoo.edu.kz%2Ffiles%2Floader%2F164915644220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32" y="455774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2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1-868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Кенжекөл 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Нұршаш Зардханқызы Зардхан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«Биология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http://qrcoder.ru/code/?https%3A%2F%2Fdocs.google.com%2Fviewer%3Furl%3Dhttps%3A%2F%2Fgoo.edu.kz%2Ffiles%2Floader%2F164915644220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63" y="455774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14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2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1-868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№35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мұғалімдеріне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Макпал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Алайдаровна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Джакиповаға</a:t>
            </a:r>
            <a:endParaRPr lang="ru-RU" b="1" dirty="0" smtClean="0">
              <a:solidFill>
                <a:srgbClr val="FF0000"/>
              </a:solidFill>
              <a:latin typeface="Bookman Old Style" panose="020506040505050202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Ляззат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Тохтаровна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Пшенбаеваға</a:t>
            </a:r>
            <a:endParaRPr lang="ru-RU" b="1" dirty="0">
              <a:solidFill>
                <a:srgbClr val="FF0000"/>
              </a:solidFill>
              <a:latin typeface="Bookman Old Style" panose="020506040505050202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«Биология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  <a:endParaRPr lang="kk-KZ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qrcoder.ru/code/?https%3A%2F%2Fdocs.google.com%2Fviewer%3Furl%3Dhttps%3A%2F%2Fgoo.edu.kz%2Ffiles%2Floader%2F164915644220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3" y="465769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809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2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1-868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Қуаныш Нурболатұлы  Алибековқа</a:t>
            </a:r>
            <a:endParaRPr lang="kk-KZ" b="1" dirty="0">
              <a:solidFill>
                <a:srgbClr val="FF0000"/>
              </a:solidFill>
              <a:latin typeface="Bookman Old Style" panose="020506040505050202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«Биология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http://qrcoder.ru/code/?https%3A%2F%2Fdocs.google.com%2Fviewer%3Furl%3Dhttps%3A%2F%2Fgoo.edu.kz%2Ffiles%2Floader%2F164915644220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65769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32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2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1-868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25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Гүлжанат Бектуровна Кожабаеваға</a:t>
            </a:r>
            <a:endParaRPr lang="kk-KZ" b="1" dirty="0">
              <a:solidFill>
                <a:srgbClr val="FF0000"/>
              </a:solidFill>
              <a:latin typeface="Bookman Old Style" panose="020506040505050202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«Биология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пәні бойынша оқушыларды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қорытынды аттестацияға дайындау»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http://qrcoder.ru/code/?https%3A%2F%2Fdocs.google.com%2Fviewer%3Furl%3Dhttps%3A%2F%2Fgoo.edu.kz%2Ffiles%2Floader%2F1649156442207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67" y="465109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404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270</Words>
  <Application>Microsoft Office PowerPoint</Application>
  <PresentationFormat>Экран (4:3)</PresentationFormat>
  <Paragraphs>81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35</cp:revision>
  <dcterms:created xsi:type="dcterms:W3CDTF">2022-03-04T11:34:51Z</dcterms:created>
  <dcterms:modified xsi:type="dcterms:W3CDTF">2022-04-05T11:02:16Z</dcterms:modified>
</cp:coreProperties>
</file>