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00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EBD4-6194-47B1-BFEC-725C3EE707E5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F8FE-CF6F-479C-B97C-B828B8AFF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7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900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1-912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Қ.Беқхожин  атындағы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ф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изика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Алима Нұрлыбекқызы Сламхвноваға 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«Физика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 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         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      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қорытынды аттестацияға дайындау»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" name="Picture 2" descr="http://qrcoder.ru/code/?http%3A%2F%2Fdocs.google.com%2Fviewer%3Furl%3Dhttps%3A%2F%2Fgoo.edu.kz%2Ffiles%2Floader%2F1649155767252.pptx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954" y="4620754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314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1-913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37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ф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изика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Айдана Болатовна Рақымтайға  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«Физика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http://qrcoder.ru/code/?http%3A%2F%2Fdocs.google.com%2Fviewer%3Furl%3Dhttps%3A%2F%2Fgoo.edu.kz%2Ffiles%2Floader%2F1649155767252.pptx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76" y="457919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0832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1-914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40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ф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изика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Дариха Мухамед- Конапьевна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Ислямоваға 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«Физика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http://qrcoder.ru/code/?http%3A%2F%2Fdocs.google.com%2Fviewer%3Furl%3Dhttps%3A%2F%2Fgoo.edu.kz%2Ffiles%2Floader%2F1649155767252.pptx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91" y="4682066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0638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160</Words>
  <Application>Microsoft Office PowerPoint</Application>
  <PresentationFormat>Экран (4:3)</PresentationFormat>
  <Paragraphs>48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33</cp:revision>
  <dcterms:created xsi:type="dcterms:W3CDTF">2022-03-04T11:34:51Z</dcterms:created>
  <dcterms:modified xsi:type="dcterms:W3CDTF">2022-04-05T10:51:23Z</dcterms:modified>
</cp:coreProperties>
</file>