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1-912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№7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химия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Жанаргүл Хавдыл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«Химия пәні бойынша оқушыларды 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қорытынды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аттестацияға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дайындау»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s%3A%2F%2Fdocs.google.com%2Fviewer%3Furl%3Dhttps%3A%2F%2Fgoo.edu.kz%2Ffiles%2Floader%2F164915614222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38" y="478231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14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1-922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№35 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химия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Баянсұлу Хуриметқызы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Манай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«Химия пәні бойынша оқушылардың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s%3A%2F%2Fdocs.google.com%2Fviewer%3Furl%3Dhttps%3A%2F%2Fgoo.edu.kz%2Ffiles%2Floader%2F164915614222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43" y="476030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70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1-923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№33 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химия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Алия Сабитовна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Аскарова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«Химия пәні бойынша оқушылардың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s%3A%2F%2Fdocs.google.com%2Fviewer%3Furl%3Dhttps%3A%2F%2Fgoo.edu.kz%2Ffiles%2Floader%2F164915614222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76030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203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1-924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химия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Гульмайра Жумабаевна Ермусина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«Химия пәні бойынша оқушылардың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s%3A%2F%2Fdocs.google.com%2Fviewer%3Furl%3Dhttps%3A%2F%2Fgoo.edu.kz%2Ffiles%2Floader%2F164915614222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65769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794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1-925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Қ.Мақпалеев атындағы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химия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Жания </a:t>
            </a:r>
            <a:r>
              <a:rPr lang="kk-KZ" b="1" dirty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Ерболатқызы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Жанбай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«Химия пәні бойынша оқушылардың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s%3A%2F%2Fdocs.google.com%2Fviewer%3Furl%3Dhttps%3A%2F%2Fgoo.edu.kz%2Ffiles%2Floader%2F164915614222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13" y="455774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9977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266</Words>
  <Application>Microsoft Office PowerPoint</Application>
  <PresentationFormat>Экран (4:3)</PresentationFormat>
  <Paragraphs>80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34</cp:revision>
  <dcterms:created xsi:type="dcterms:W3CDTF">2022-03-04T11:34:51Z</dcterms:created>
  <dcterms:modified xsi:type="dcterms:W3CDTF">2022-04-05T10:58:17Z</dcterms:modified>
</cp:coreProperties>
</file>