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1-915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№5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физика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Ольга Юрьевна Хренова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қорытынды аттестацияға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дайындау»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%3A%2F%2Fdocs.google.com%2Fviewer%3Furl%3Dhttps%3A%2F%2Fgoo.edu.kz%2Ffiles%2Floader%2F164915464435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9" y="4687822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№6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физика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Сергей Николаевич Шундрикке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http://qrcoder.ru/code/?http%3A%2F%2Fdocs.google.com%2Fviewer%3Furl%3Dhttps%3A%2F%2Fgoo.edu.kz%2Ffiles%2Floader%2F164915464435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72" y="486716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83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</a:t>
            </a:r>
            <a:r>
              <a:rPr lang="kk-KZ" smtClean="0">
                <a:solidFill>
                  <a:schemeClr val="bg1"/>
                </a:solidFill>
                <a:latin typeface="Bookman Old Style" panose="02050604050505020204" pitchFamily="18" charset="0"/>
              </a:rPr>
              <a:t>№ 1-917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№29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физика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Гульнар 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Каиржановна Хасенова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http://qrcoder.ru/code/?http%3A%2F%2Fdocs.google.com%2Fviewer%3Furl%3Dhttps%3A%2F%2Fgoo.edu.kz%2Ffiles%2Floader%2F164915464435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94" y="476030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2269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159</Words>
  <Application>Microsoft Office PowerPoint</Application>
  <PresentationFormat>Экран (4:3)</PresentationFormat>
  <Paragraphs>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32</cp:revision>
  <dcterms:created xsi:type="dcterms:W3CDTF">2022-03-04T11:34:51Z</dcterms:created>
  <dcterms:modified xsi:type="dcterms:W3CDTF">2022-04-05T10:33:56Z</dcterms:modified>
</cp:coreProperties>
</file>