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№6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Ляззат Замзамовна Сыздыкова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бойынша оқушыларды 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қорытынды аттестацияға дайындау»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  <a:endParaRPr lang="kk-KZ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%3A%2F%2Fdocs.google.com%2Fviewer%3Furl%3Dhttps%3A%2F%2Fgoo.edu.kz%2Ffiles%2Floader%2F164915663443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409917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1-927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№14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Менсулу Мукановна Ахметова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qrcoder.ru/code/?http%3A%2F%2Fdocs.google.com%2Fviewer%3Furl%3Dhttps%3A%2F%2Fgoo.edu.kz%2Ffiles%2Floader%2F164915663443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87248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455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№43 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Анастасия Рашидовна Закирова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«Химия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qrcoder.ru/code/?http%3A%2F%2Fdocs.google.com%2Fviewer%3Furl%3Dhttps%3A%2F%2Fgoo.edu.kz%2Ffiles%2Floader%2F1649156634430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43558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85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159</Words>
  <Application>Microsoft Office PowerPoint</Application>
  <PresentationFormat>Экран (4:3)</PresentationFormat>
  <Paragraphs>48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2022-03-04T11:34:51Z</dcterms:created>
  <dcterms:modified xsi:type="dcterms:W3CDTF">2022-04-05T11:05:26Z</dcterms:modified>
</cp:coreProperties>
</file>