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2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00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EBD4-6194-47B1-BFEC-725C3EE707E5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F8FE-CF6F-479C-B97C-B828B8AFF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7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900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1-907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№30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г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еография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Айнур Ерикболатовна Курабаева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«География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" name="Picture 2" descr="http://qrcoder.ru/code/?http%3A%2F%2Fdocs.google.com%2Fviewer%3Furl%3Dhttps%3A%2F%2Fgoo.edu.kz%2Ffiles%2Floader%2F1649153879254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19" y="5539316"/>
            <a:ext cx="1077480" cy="1077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314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1-906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21741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№28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г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еография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Светлана Николаевна Барвих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«География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пәні бойынша оқушыларды 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          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    қорытынды аттестацияға дайындау»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http://qrcoder.ru/code/?http%3A%2F%2Fdocs.google.com%2Fviewer%3Furl%3Dhttps%3A%2F%2Fgoo.edu.kz%2Ffiles%2Floader%2F1649153879254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19" y="5539316"/>
            <a:ext cx="1077480" cy="1077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646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1-908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№26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г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еография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Людмила Сергеевна Терейковская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«География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http://qrcoder.ru/code/?http%3A%2F%2Fdocs.google.com%2Fviewer%3Furl%3Dhttps%3A%2F%2Fgoo.edu.kz%2Ffiles%2Floader%2F1649153879254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19" y="5539316"/>
            <a:ext cx="1077480" cy="1077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956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1-909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Қ.Мақпалеев атындағы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г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еография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Ирина Сергеевна Тунникова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«География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http://qrcoder.ru/code/?http%3A%2F%2Fdocs.google.com%2Fviewer%3Furl%3Dhttps%3A%2F%2Fgoo.edu.kz%2Ffiles%2Floader%2F1649153879254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19" y="5539316"/>
            <a:ext cx="1077480" cy="1077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413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1-910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№27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г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еография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Марина Владимировна Бойкова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«География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http://qrcoder.ru/code/?http%3A%2F%2Fdocs.google.com%2Fviewer%3Furl%3Dhttps%3A%2F%2Fgoo.edu.kz%2Ffiles%2Floader%2F1649153879254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19" y="5539316"/>
            <a:ext cx="1077480" cy="1077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1203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1-911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№18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г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еография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Екатерина Александровна Петрова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«География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http://qrcoder.ru/code/?http%3A%2F%2Fdocs.google.com%2Fviewer%3Furl%3Dhttps%3A%2F%2Fgoo.edu.kz%2Ffiles%2Floader%2F1649153879254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19" y="5539316"/>
            <a:ext cx="1077480" cy="1077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90685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321</Words>
  <Application>Microsoft Office PowerPoint</Application>
  <PresentationFormat>Экран (4:3)</PresentationFormat>
  <Paragraphs>96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34</cp:revision>
  <dcterms:created xsi:type="dcterms:W3CDTF">2022-03-04T11:34:51Z</dcterms:created>
  <dcterms:modified xsi:type="dcterms:W3CDTF">2022-04-05T10:25:35Z</dcterms:modified>
</cp:coreProperties>
</file>