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Кенжекөл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Ольга Николаевна Морозова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пәні 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 қорытынды аттестацияға дайындау»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  <a:endParaRPr lang="kk-KZ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s%3A%2F%2Fdocs.google.com%2Fviewer%3Furl%3Dhttps%3A%2F%2Fgoo.edu.kz%2Ffiles%2Floader%2F1649156813425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8" y="455774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1-919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39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Дина Александровна Команова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пәні бойынша оқушылардың біліміндегі</a:t>
            </a:r>
          </a:p>
          <a:p>
            <a:pPr lvl="0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http://qrcoder.ru/code/?https%3A%2F%2Fdocs.google.com%2Fviewer%3Furl%3Dhttps%3A%2F%2Fgoo.edu.kz%2Ffiles%2Floader%2F1649156813425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79" y="457919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29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</a:t>
            </a:r>
            <a:r>
              <a:rPr lang="kk-KZ" smtClean="0">
                <a:solidFill>
                  <a:schemeClr val="bg1"/>
                </a:solidFill>
                <a:latin typeface="Bookman Old Style" panose="02050604050505020204" pitchFamily="18" charset="0"/>
              </a:rPr>
              <a:t>№ 1-920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18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Елена Валерьевна Сидорова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пәні бойынша оқушылардың біліміндегі</a:t>
            </a:r>
          </a:p>
          <a:p>
            <a:pPr lvl="0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http://qrcoder.ru/code/?https%3A%2F%2Fdocs.google.com%2Fviewer%3Furl%3Dhttps%3A%2F%2Fgoo.edu.kz%2Ffiles%2Floader%2F1649156813425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687822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266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160</Words>
  <Application>Microsoft Office PowerPoint</Application>
  <PresentationFormat>Экран (4:3)</PresentationFormat>
  <Paragraphs>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33</cp:revision>
  <dcterms:created xsi:type="dcterms:W3CDTF">2022-03-04T11:34:51Z</dcterms:created>
  <dcterms:modified xsi:type="dcterms:W3CDTF">2022-04-05T11:08:28Z</dcterms:modified>
</cp:coreProperties>
</file>