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0" r:id="rId2"/>
    <p:sldId id="263" r:id="rId3"/>
    <p:sldId id="264" r:id="rId4"/>
    <p:sldId id="265" r:id="rId5"/>
    <p:sldId id="266" r:id="rId6"/>
    <p:sldId id="271" r:id="rId7"/>
    <p:sldId id="272" r:id="rId8"/>
    <p:sldId id="273" r:id="rId9"/>
    <p:sldId id="267" r:id="rId10"/>
    <p:sldId id="268" r:id="rId11"/>
    <p:sldId id="269" r:id="rId12"/>
    <p:sldId id="270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2004" y="-4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51EBD4-6194-47B1-BFEC-725C3EE707E5}" type="datetimeFigureOut">
              <a:rPr lang="ru-RU" smtClean="0"/>
              <a:t>08.04.2022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FAF8FE-CF6F-479C-B97C-B828B8AFF9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2720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4/8/2022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99004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82990" y="6413724"/>
            <a:ext cx="1586929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</a:t>
            </a:r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1-844 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 21 жалпы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ағылшын тілі 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пәні 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Наталья Вячеславовна Буцыгина</a:t>
            </a:r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ға</a:t>
            </a:r>
            <a:endParaRPr lang="kk-KZ" b="1" dirty="0" smtClean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«Ағылшын тілі пәні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бойынша оқушылардың біліміндегі</a:t>
            </a:r>
          </a:p>
          <a:p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 олқылықтарды жоюда белсенді әдіс-тәсілдерді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пайдалану»</a:t>
            </a:r>
            <a:endParaRPr lang="kk-KZ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онлайн семинарында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16583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82990" y="6413724"/>
            <a:ext cx="1586929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</a:t>
            </a:r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1-853 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 16 мектеп – лицейдің  ағылшын тілі пәні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Рахима Сериковна Жумжуманова</a:t>
            </a:r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ға</a:t>
            </a:r>
            <a:endParaRPr lang="kk-KZ" b="1" dirty="0" smtClean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«Ағылшын пәні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бойынша оқушылардың біліміндегі</a:t>
            </a:r>
          </a:p>
          <a:p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 олқылықтарды жоюда белсенді әдіс-тәсілдерді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пайдалану»</a:t>
            </a:r>
            <a:endParaRPr lang="kk-KZ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онлайн семинарында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18419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82990" y="6413724"/>
            <a:ext cx="1586929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</a:t>
            </a:r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1-854 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 16 мектеп – лицейдің  ағылшын тілі пәні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Мадина Кайратовна Сембаева</a:t>
            </a:r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ға</a:t>
            </a:r>
            <a:endParaRPr lang="kk-KZ" b="1" dirty="0" smtClean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«Ағылшын тілі пәні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бойынша оқушылардың біліміндегі</a:t>
            </a:r>
          </a:p>
          <a:p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 олқылықтарды жоюда белсенді әдіс-тәсілдерді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пайдалану»</a:t>
            </a:r>
            <a:endParaRPr lang="kk-KZ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онлайн семинарында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81795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82990" y="6413724"/>
            <a:ext cx="1586929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</a:t>
            </a:r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1-855 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 16 мектеп – лицейдің  ағылшын тілі пәні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Самал Галымжановна Араловаға</a:t>
            </a:r>
            <a:endParaRPr lang="kk-KZ" b="1" dirty="0" smtClean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«Ағылшын тілі пәні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бойынша оқушылардың біліміндегі</a:t>
            </a:r>
          </a:p>
          <a:p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 олқылықтарды жоюда белсенді әдіс-тәсілдерді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пайдалану»</a:t>
            </a:r>
            <a:endParaRPr lang="kk-KZ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онлайн семинарында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0316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82990" y="6413724"/>
            <a:ext cx="1586929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</a:t>
            </a:r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1-845 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 21 жалпы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ағылшын тілі 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пәні 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Нина Тимофеевна Жумабаеваға </a:t>
            </a:r>
            <a:endParaRPr lang="kk-KZ" b="1" dirty="0" smtClean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«Ағылшын тілі пәні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бойынша оқушылардың біліміндегі</a:t>
            </a:r>
          </a:p>
          <a:p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 олқылықтарды жоюда белсенді әдіс-тәсілдерді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пайдалану»</a:t>
            </a:r>
            <a:endParaRPr lang="kk-KZ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онлайн семинарында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1428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82990" y="6413724"/>
            <a:ext cx="1586929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</a:t>
            </a:r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1-846 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 21 жалпы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ағылшын тілі 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пәні 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Айгуль Оразовна Мағжановнаға</a:t>
            </a:r>
            <a:endParaRPr lang="kk-KZ" b="1" dirty="0" smtClean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«Ағылшын тілі пәні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бойынша оқушылардың біліміндегі</a:t>
            </a:r>
          </a:p>
          <a:p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 олқылықтарды жоюда белсенді әдіс-тәсілдерді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пайдалану»</a:t>
            </a:r>
            <a:endParaRPr lang="kk-KZ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онлайн семинарында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2260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82990" y="6413724"/>
            <a:ext cx="1586929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</a:t>
            </a:r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1-847 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 21 жалпы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ағылшын тілі 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пәні 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Алтын Шайганбасовна Ахметова</a:t>
            </a:r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ға</a:t>
            </a:r>
            <a:endParaRPr lang="kk-KZ" b="1" dirty="0" smtClean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«Ағылшын тілі пәні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бойынша оқушылардың біліміндегі</a:t>
            </a:r>
          </a:p>
          <a:p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 олқылықтарды жоюда белсенді әдіс-тәсілдерді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пайдалану»</a:t>
            </a:r>
            <a:endParaRPr lang="kk-KZ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онлайн семинарында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08646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82990" y="6413724"/>
            <a:ext cx="1586929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</a:t>
            </a:r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1-848 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Б.Момышұлы атындағы жалпы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о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рыс  тілі 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пәні 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Бибигуль Капаровна Кидралинова</a:t>
            </a:r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ға</a:t>
            </a:r>
            <a:endParaRPr lang="kk-KZ" b="1" dirty="0" smtClean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«Орыс тілі пәні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бойынша оқушылардың біліміндегі</a:t>
            </a:r>
          </a:p>
          <a:p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 олқылықтарды жоюда белсенді әдіс-тәсілдерді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пайдалану»</a:t>
            </a:r>
            <a:endParaRPr lang="kk-KZ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онлайн семинарында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36814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319859" y="6413724"/>
            <a:ext cx="1513191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</a:t>
            </a:r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1-849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Б.Момышұлы атындағы жалпы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о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рыс  тілі 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пәні 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Бибигуль Съездовна Мукашеваға</a:t>
            </a:r>
            <a:endParaRPr lang="kk-KZ" b="1" dirty="0" smtClean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«Орыс тілі пәні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бойынша оқушылардың біліміндегі</a:t>
            </a:r>
          </a:p>
          <a:p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 олқылықтарды жоюда белсенді әдіс-тәсілдерді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пайдалану»</a:t>
            </a:r>
            <a:endParaRPr lang="kk-KZ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онлайн семинарында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12460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82989" y="6413724"/>
            <a:ext cx="1586929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</a:t>
            </a:r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1-850 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Б.Момышұлы атындағы жалпы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о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рыс  тілі 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пәні 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Назгуль Канатовна Жусупбаева</a:t>
            </a:r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ға</a:t>
            </a:r>
            <a:endParaRPr lang="kk-KZ" b="1" dirty="0" smtClean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«Орыс тілі пәні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бойынша оқушылардың біліміндегі</a:t>
            </a:r>
          </a:p>
          <a:p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 олқылықтарды жоюда белсенді әдіс-тәсілдерді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пайдалану»</a:t>
            </a:r>
            <a:endParaRPr lang="kk-KZ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онлайн семинарында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64683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82989" y="6413724"/>
            <a:ext cx="1586929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</a:t>
            </a:r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1-851 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Б.Момышұлы атындағы жалпы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о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рыс  тілі 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пәні 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Сауле Каировна Алинова</a:t>
            </a:r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ға</a:t>
            </a:r>
            <a:endParaRPr lang="kk-KZ" b="1" dirty="0" smtClean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«Орыс тілі пәні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бойынша оқушылардың біліміндегі</a:t>
            </a:r>
          </a:p>
          <a:p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 олқылықтарды жоюда белсенді әдіс-тәсілдерді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пайдалану»</a:t>
            </a:r>
            <a:endParaRPr lang="kk-KZ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онлайн семинарында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20679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82990" y="6413724"/>
            <a:ext cx="1586929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</a:t>
            </a:r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1-852 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 16 мектеп – лицейдің  ағылшын тілі пәні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Атолқын Сериковна Каиржанова</a:t>
            </a:r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ға</a:t>
            </a:r>
            <a:endParaRPr lang="kk-KZ" b="1" dirty="0" smtClean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«Ағылшын тілі пәні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бойынша оқушылардың біліміндегі</a:t>
            </a:r>
          </a:p>
          <a:p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 олқылықтарды жоюда белсенді әдіс-тәсілдерді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пайдалану»</a:t>
            </a:r>
            <a:endParaRPr lang="kk-KZ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онлайн семинарында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730258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758</TotalTime>
  <Words>663</Words>
  <Application>Microsoft Office PowerPoint</Application>
  <PresentationFormat>Экран (4:3)</PresentationFormat>
  <Paragraphs>188</Paragraphs>
  <Slides>12</Slides>
  <Notes>12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38</cp:revision>
  <dcterms:created xsi:type="dcterms:W3CDTF">2022-03-04T11:34:51Z</dcterms:created>
  <dcterms:modified xsi:type="dcterms:W3CDTF">2022-04-08T11:22:27Z</dcterms:modified>
</cp:coreProperties>
</file>