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3" r:id="rId3"/>
    <p:sldId id="264" r:id="rId4"/>
    <p:sldId id="265" r:id="rId5"/>
    <p:sldId id="266" r:id="rId6"/>
    <p:sldId id="271" r:id="rId7"/>
    <p:sldId id="272" r:id="rId8"/>
    <p:sldId id="273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1-844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Наталья Вячеславовна Буцыгина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58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1-853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16 мектеп – лицейдің  ағылшын тілі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Рахима Сериковна Жумжуманова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41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1-854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16 мектеп – лицейдің  ағылшын тілі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Мадина Кайратовна Сембаева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79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1-855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16 мектеп – лицейдің  ағылшын тілі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Самал Галымжановна Араловаға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31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1-845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Нина Тимофеевна Жумабаеваға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2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Айгуль Оразовна Мағжановнаға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6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1-847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Алтын Шайганбасовна Ахметова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6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Б.Момышұлы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Бибигуль Капаровна Кидралинова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681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59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1-849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Б.Момышұлы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Бибигуль Съездовна Мукашеваға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4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9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Б.Момышұлы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Назгуль Канатовна Жусупбаева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468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9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1-851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Б.Момышұлы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тілі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Сауле Каировна Алинова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6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0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1-852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16 мектеп – лицейдің  ағылшын тілі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Атолқын Сериковна Каиржанова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025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663</Words>
  <Application>Microsoft Office PowerPoint</Application>
  <PresentationFormat>Экран (4:3)</PresentationFormat>
  <Paragraphs>188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38</cp:revision>
  <dcterms:created xsi:type="dcterms:W3CDTF">2022-03-04T11:34:51Z</dcterms:created>
  <dcterms:modified xsi:type="dcterms:W3CDTF">2022-04-08T11:22:27Z</dcterms:modified>
</cp:coreProperties>
</file>