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9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1-976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Айнур Жексенбиновна Ибатовна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65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9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1-977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Назым Жаслановна Сандыбаеваға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42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1-978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Мадина Сахтаевна Мантыковнаға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26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9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1-979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Айнель Данияровна Раисова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864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8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1-980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Ольга Владимировна Ефименко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«Ағылшын 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73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8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1-981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28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Наталья Владимировна Боровикқа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Ағылшын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тілі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 қорытынды аттестацияға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дайындау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89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8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1-982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1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Айнур Кабиденовна Раисова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456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88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1-983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1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8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Гульжамал Ермековна Рогатова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636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319857" y="6413724"/>
            <a:ext cx="1513191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1-984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1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1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рыс 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тілі 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Татьяна Валентиновна Пирожкова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«Орыс тілі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11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501</Words>
  <Application>Microsoft Office PowerPoint</Application>
  <PresentationFormat>Экран (4:3)</PresentationFormat>
  <Paragraphs>144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41</cp:revision>
  <dcterms:created xsi:type="dcterms:W3CDTF">2022-03-04T11:34:51Z</dcterms:created>
  <dcterms:modified xsi:type="dcterms:W3CDTF">2022-04-08T12:09:56Z</dcterms:modified>
</cp:coreProperties>
</file>