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677" y="-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733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616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81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875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09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30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21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68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51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7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209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A72A0-D4DE-4CBC-A18C-9547AE49C3E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E0F2-1637-4B35-8738-07EED340F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14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3" y="372740"/>
            <a:ext cx="11744325" cy="629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Золотые правила для учителя.</a:t>
            </a:r>
            <a:endParaRPr lang="ru-RU" sz="3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0" indent="-457200" algn="just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Надо любить то, 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что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делаешь и идти вперёд шаг за 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шагом    </a:t>
            </a:r>
          </a:p>
          <a:p>
            <a:pPr marL="342900" lvl="0" indent="-342900" algn="just">
              <a:lnSpc>
                <a:spcPts val="147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 Иван Петрович Павло</a:t>
            </a:r>
            <a:r>
              <a:rPr lang="ru-RU" sz="20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000" b="1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000" b="1" i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</a:pP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0" indent="-4572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Вежливость воспитывается только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вежливость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     (В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 Джемс</a:t>
            </a:r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0" indent="-4572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Магическая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десятка»: посчитай до десяти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прежде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чем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дать волю своему гневу. И он покажется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вам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противным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</a:pPr>
            <a:endParaRPr lang="ru-RU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</a:pP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                 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Уильям Джеймс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0" indent="-4572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Мудрец ищет всё в самом себе, а глупец – в другом </a:t>
            </a:r>
            <a:endParaRPr lang="ru-RU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endParaRPr lang="ru-RU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человеке                                                                    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Конфуций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Никакая большая победа не возможна без маленькой </a:t>
            </a:r>
            <a:endParaRPr lang="ru-RU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победой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над самим собой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</a:t>
            </a: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Л. Леонов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0" indent="-4572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Первые шаги всегда самые трудные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</a:t>
            </a:r>
          </a:p>
          <a:p>
            <a:pPr marL="457200" lvl="0" indent="-4572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Р. Тагор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75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87985" y="329684"/>
            <a:ext cx="5575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Заповеди молодому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учителю</a:t>
            </a:r>
            <a:endParaRPr lang="ru-RU" sz="3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799" y="1187217"/>
            <a:ext cx="10601326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Окунись 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 свою работу и тогда ничто не помешает 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тебе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плодотворно работать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Будь 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приветливым – и будешь смелым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Не будь самонадеянным и сможешь стать лидером.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Умей 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требовать и прощать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Верь 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 уникальные способности каждого ученика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Будь 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компетентен и будь уверенным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Верь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 что каждого ученика можно научить, только для </a:t>
            </a: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этого 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необходимо время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Претворяй 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 обучения в радость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Будь 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для ученика не руководителем, а </a:t>
            </a:r>
            <a:r>
              <a:rPr lang="ru-RU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фасилитатором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47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41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92</Words>
  <Application>Microsoft Office PowerPoint</Application>
  <PresentationFormat>Широкоэкранный</PresentationFormat>
  <Paragraphs>55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ИЦРО</dc:creator>
  <cp:lastModifiedBy>ИЦРО</cp:lastModifiedBy>
  <cp:revision>2</cp:revision>
  <dcterms:created xsi:type="dcterms:W3CDTF">2021-09-24T10:26:49Z</dcterms:created>
  <dcterms:modified xsi:type="dcterms:W3CDTF">2021-09-24T10:35:49Z</dcterms:modified>
</cp:coreProperties>
</file>