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Default Extension="wdp" ContentType="image/vnd.ms-photo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3"/>
  </p:notesMasterIdLst>
  <p:sldIdLst>
    <p:sldId id="259" r:id="rId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993300"/>
    <a:srgbClr val="CC3300"/>
    <a:srgbClr val="0000CC"/>
    <a:srgbClr val="21ADDF"/>
    <a:srgbClr val="0099FF"/>
    <a:srgbClr val="00CCFF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6" d="100"/>
          <a:sy n="106" d="100"/>
        </p:scale>
        <p:origin x="-630" y="-13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BF23C88-850D-47E3-92D6-79E63BBB1313}" type="datetimeFigureOut">
              <a:rPr lang="en-US" smtClean="0"/>
              <a:pPr/>
              <a:t>3/3/2022</a:t>
            </a:fld>
            <a:endParaRPr lang="en-US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E6B254A-C0E1-4960-A568-59DBA6934848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926D54-3808-4A2A-B468-01CDB39A2467}" type="datetimeFigureOut">
              <a:rPr lang="ru-RU" smtClean="0"/>
              <a:pPr/>
              <a:t>03.03.2022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E3CDDC-75B4-473F-87D5-AE07CDFB18B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926D54-3808-4A2A-B468-01CDB39A2467}" type="datetimeFigureOut">
              <a:rPr lang="ru-RU" smtClean="0"/>
              <a:pPr/>
              <a:t>03.03.2022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E3CDDC-75B4-473F-87D5-AE07CDFB18B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926D54-3808-4A2A-B468-01CDB39A2467}" type="datetimeFigureOut">
              <a:rPr lang="ru-RU" smtClean="0"/>
              <a:pPr/>
              <a:t>03.03.2022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E3CDDC-75B4-473F-87D5-AE07CDFB18B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926D54-3808-4A2A-B468-01CDB39A2467}" type="datetimeFigureOut">
              <a:rPr lang="ru-RU" smtClean="0"/>
              <a:pPr/>
              <a:t>03.03.2022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E3CDDC-75B4-473F-87D5-AE07CDFB18B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926D54-3808-4A2A-B468-01CDB39A2467}" type="datetimeFigureOut">
              <a:rPr lang="ru-RU" smtClean="0"/>
              <a:pPr/>
              <a:t>03.03.2022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E3CDDC-75B4-473F-87D5-AE07CDFB18B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926D54-3808-4A2A-B468-01CDB39A2467}" type="datetimeFigureOut">
              <a:rPr lang="ru-RU" smtClean="0"/>
              <a:pPr/>
              <a:t>03.03.2022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E3CDDC-75B4-473F-87D5-AE07CDFB18B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926D54-3808-4A2A-B468-01CDB39A2467}" type="datetimeFigureOut">
              <a:rPr lang="ru-RU" smtClean="0"/>
              <a:pPr/>
              <a:t>03.03.2022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E3CDDC-75B4-473F-87D5-AE07CDFB18B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926D54-3808-4A2A-B468-01CDB39A2467}" type="datetimeFigureOut">
              <a:rPr lang="ru-RU" smtClean="0"/>
              <a:pPr/>
              <a:t>03.03.2022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E3CDDC-75B4-473F-87D5-AE07CDFB18B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926D54-3808-4A2A-B468-01CDB39A2467}" type="datetimeFigureOut">
              <a:rPr lang="ru-RU" smtClean="0"/>
              <a:pPr/>
              <a:t>03.03.2022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E3CDDC-75B4-473F-87D5-AE07CDFB18B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926D54-3808-4A2A-B468-01CDB39A2467}" type="datetimeFigureOut">
              <a:rPr lang="ru-RU" smtClean="0"/>
              <a:pPr/>
              <a:t>03.03.2022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E3CDDC-75B4-473F-87D5-AE07CDFB18B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926D54-3808-4A2A-B468-01CDB39A2467}" type="datetimeFigureOut">
              <a:rPr lang="ru-RU" smtClean="0"/>
              <a:pPr/>
              <a:t>03.03.2022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E3CDDC-75B4-473F-87D5-AE07CDFB18B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926D54-3808-4A2A-B468-01CDB39A2467}" type="datetimeFigureOut">
              <a:rPr lang="ru-RU" smtClean="0"/>
              <a:pPr/>
              <a:t>03.03.2022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E3CDDC-75B4-473F-87D5-AE07CDFB18B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10" Type="http://schemas.microsoft.com/office/2007/relationships/hdphoto" Target="../media/hdphoto1.wdp"/><Relationship Id="rId4" Type="http://schemas.openxmlformats.org/officeDocument/2006/relationships/image" Target="../media/image3.jpeg"/><Relationship Id="rId9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4" name="Содержимое 13" descr="о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5524500" y="3239294"/>
            <a:ext cx="1143000" cy="1524000"/>
          </a:xfrm>
        </p:spPr>
      </p:pic>
      <p:pic>
        <p:nvPicPr>
          <p:cNvPr id="1026" name="Picture 2" descr="https://allart.kz/wp-content/uploads/2019/05/snimok-4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2885"/>
            <a:ext cx="12192000" cy="6881001"/>
          </a:xfrm>
          <a:prstGeom prst="rect">
            <a:avLst/>
          </a:prstGeom>
          <a:noFill/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</p:pic>
      <p:sp>
        <p:nvSpPr>
          <p:cNvPr id="8" name="Прямоугольник 7"/>
          <p:cNvSpPr/>
          <p:nvPr/>
        </p:nvSpPr>
        <p:spPr>
          <a:xfrm>
            <a:off x="1091565" y="41275"/>
            <a:ext cx="1073912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БІЛІМ БӨЛІМІНІҢ ӘДІСТЕМЕЛІК КАБИНЕТІ</a:t>
            </a:r>
            <a:endParaRPr lang="ru-RU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kk-KZ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МЕТОДИЧЕСКИЙ КАБИНЕТ ОТДЕЛА ОБРАЗОВАНИЯ </a:t>
            </a:r>
            <a:endParaRPr lang="ru-RU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kk-KZ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ГОРОДСКОЙ ЭКСПЕРТНЫЙ СОВЕТ</a:t>
            </a:r>
            <a:endParaRPr lang="ru-RU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Рисунок 8" descr="5fbf6a221f867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553730" y="3834572"/>
            <a:ext cx="1236427" cy="1637896"/>
          </a:xfrm>
          <a:prstGeom prst="rect">
            <a:avLst/>
          </a:prstGeom>
          <a:solidFill>
            <a:srgbClr val="FFFFFF">
              <a:shade val="85000"/>
            </a:srgbClr>
          </a:solidFill>
          <a:ln w="3175" cap="sq">
            <a:solidFill>
              <a:srgbClr val="FFFFFF"/>
            </a:solidFill>
            <a:miter lim="800000"/>
          </a:ln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1" name="Picture 28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8992900" y="3776777"/>
            <a:ext cx="1238400" cy="1638000"/>
          </a:xfrm>
          <a:prstGeom prst="rect">
            <a:avLst/>
          </a:prstGeom>
          <a:solidFill>
            <a:srgbClr val="FFFFFF">
              <a:shade val="85000"/>
            </a:srgbClr>
          </a:solidFill>
          <a:ln w="3175" cap="sq">
            <a:solidFill>
              <a:schemeClr val="bg1"/>
            </a:solidFill>
            <a:miter lim="800000"/>
          </a:ln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7" name="Рисунок 16" descr="о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35610" y="3794441"/>
            <a:ext cx="1238400" cy="1651200"/>
          </a:xfrm>
          <a:prstGeom prst="rect">
            <a:avLst/>
          </a:prstGeom>
          <a:solidFill>
            <a:srgbClr val="FFFFFF">
              <a:shade val="85000"/>
            </a:srgbClr>
          </a:solidFill>
          <a:ln w="3175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8" name="Рисунок 17" descr="с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169877" y="3793364"/>
            <a:ext cx="1238400" cy="1651200"/>
          </a:xfrm>
          <a:prstGeom prst="rect">
            <a:avLst/>
          </a:prstGeom>
          <a:solidFill>
            <a:srgbClr val="FFFFFF">
              <a:shade val="85000"/>
            </a:srgbClr>
          </a:solidFill>
          <a:ln w="3175" cap="sq">
            <a:solidFill>
              <a:srgbClr val="FFFFFF"/>
            </a:solidFill>
            <a:miter lim="800000"/>
          </a:ln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9" name="TextBox 18"/>
          <p:cNvSpPr txBox="1"/>
          <p:nvPr/>
        </p:nvSpPr>
        <p:spPr>
          <a:xfrm>
            <a:off x="681062" y="5714361"/>
            <a:ext cx="214052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i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Бекжанова</a:t>
            </a:r>
            <a:r>
              <a:rPr lang="ru-RU" sz="1600" b="1" i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О. Е., </a:t>
            </a:r>
          </a:p>
          <a:p>
            <a:r>
              <a:rPr lang="ru-RU" sz="1600" b="1" i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руководитель школы 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3012482" y="5695110"/>
            <a:ext cx="2041777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b="1" i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Байжуманова</a:t>
            </a:r>
            <a:r>
              <a:rPr lang="ru-RU" sz="1600" b="1" i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А. С</a:t>
            </a:r>
            <a:r>
              <a:rPr lang="ru-RU" i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.,</a:t>
            </a:r>
          </a:p>
          <a:p>
            <a:r>
              <a:rPr lang="ru-RU" sz="1600" b="1" i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зам руководителя </a:t>
            </a:r>
          </a:p>
          <a:p>
            <a:r>
              <a:rPr lang="ru-RU" sz="1600" b="1" i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по ИР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5844148" y="5695166"/>
            <a:ext cx="204177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i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Костюкова</a:t>
            </a:r>
            <a:r>
              <a:rPr lang="ru-RU" sz="1600" b="1" i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С. Б.,</a:t>
            </a:r>
          </a:p>
          <a:p>
            <a:r>
              <a:rPr lang="ru-RU" sz="1600" b="1" i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зам руководителя</a:t>
            </a:r>
          </a:p>
          <a:p>
            <a:r>
              <a:rPr lang="ru-RU" sz="1600" b="1" i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по УВР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635380" y="5714832"/>
            <a:ext cx="204363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b="1" i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Жолдасбекова</a:t>
            </a:r>
            <a:r>
              <a:rPr lang="ru-RU" sz="1600" b="1" i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К. Ж</a:t>
            </a:r>
            <a:r>
              <a:rPr lang="ru-RU" sz="1600" b="1" dirty="0">
                <a:solidFill>
                  <a:srgbClr val="0000CC"/>
                </a:solidFill>
              </a:rPr>
              <a:t>.,</a:t>
            </a:r>
          </a:p>
          <a:p>
            <a:r>
              <a:rPr lang="ru-RU" sz="1600" b="1" i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зам руководителя </a:t>
            </a:r>
          </a:p>
          <a:p>
            <a:r>
              <a:rPr lang="ru-RU" sz="1600" b="1" i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УВР</a:t>
            </a:r>
          </a:p>
        </p:txBody>
      </p:sp>
      <p:pic>
        <p:nvPicPr>
          <p:cNvPr id="1030" name="Picture 6" descr="https://uni.successoceans.com/app/uploads/2017/10/zoom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0500096" y="1637404"/>
            <a:ext cx="1335821" cy="365125"/>
          </a:xfrm>
          <a:prstGeom prst="rect">
            <a:avLst/>
          </a:prstGeom>
          <a:noFill/>
        </p:spPr>
      </p:pic>
      <p:sp>
        <p:nvSpPr>
          <p:cNvPr id="3" name="Прямоугольник: скругленные углы 2">
            <a:extLst>
              <a:ext uri="{FF2B5EF4-FFF2-40B4-BE49-F238E27FC236}">
                <a16:creationId xmlns:a16="http://schemas.microsoft.com/office/drawing/2014/main" xmlns="" id="{300118EA-904F-481F-BB24-BD8244CA1431}"/>
              </a:ext>
            </a:extLst>
          </p:cNvPr>
          <p:cNvSpPr/>
          <p:nvPr/>
        </p:nvSpPr>
        <p:spPr>
          <a:xfrm>
            <a:off x="10302750" y="6334557"/>
            <a:ext cx="1889250" cy="540903"/>
          </a:xfrm>
          <a:prstGeom prst="roundRect">
            <a:avLst/>
          </a:prstGeom>
          <a:solidFill>
            <a:srgbClr val="21ADD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dirty="0"/>
              <a:t>ПАВЛОДАР-2022</a:t>
            </a:r>
            <a:endParaRPr lang="x-none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xmlns="" id="{6EB5066D-170E-42DE-842F-5F281C525100}"/>
              </a:ext>
            </a:extLst>
          </p:cNvPr>
          <p:cNvSpPr txBox="1"/>
          <p:nvPr/>
        </p:nvSpPr>
        <p:spPr>
          <a:xfrm>
            <a:off x="9076623" y="1952605"/>
            <a:ext cx="3005835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k-KZ" sz="1600" b="1" dirty="0">
                <a:solidFill>
                  <a:srgbClr val="993300"/>
                </a:solidFill>
                <a:latin typeface="Times New Roman" pitchFamily="18" charset="0"/>
                <a:cs typeface="Times New Roman" pitchFamily="18" charset="0"/>
              </a:rPr>
              <a:t>2022 жылдың </a:t>
            </a:r>
            <a:endParaRPr lang="en-US" sz="1600" b="1" dirty="0">
              <a:solidFill>
                <a:srgbClr val="9933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sz="1600" b="1" dirty="0">
                <a:solidFill>
                  <a:srgbClr val="993300"/>
                </a:solidFill>
                <a:latin typeface="Times New Roman" pitchFamily="18" charset="0"/>
                <a:cs typeface="Times New Roman" pitchFamily="18" charset="0"/>
              </a:rPr>
              <a:t>10 наурыз</a:t>
            </a:r>
            <a:r>
              <a:rPr lang="en-US" sz="1600" b="1" dirty="0">
                <a:solidFill>
                  <a:srgbClr val="993300"/>
                </a:solidFill>
                <a:latin typeface="Times New Roman" pitchFamily="18" charset="0"/>
                <a:cs typeface="Times New Roman" pitchFamily="18" charset="0"/>
              </a:rPr>
              <a:t>          </a:t>
            </a:r>
            <a:r>
              <a:rPr lang="ru-RU" sz="1600" b="1" dirty="0">
                <a:solidFill>
                  <a:srgbClr val="993300"/>
                </a:solidFill>
                <a:latin typeface="Times New Roman" pitchFamily="18" charset="0"/>
                <a:cs typeface="Times New Roman" pitchFamily="18" charset="0"/>
              </a:rPr>
              <a:t>15.00 </a:t>
            </a:r>
            <a:endParaRPr lang="x-none" sz="1600" b="1" dirty="0">
              <a:solidFill>
                <a:srgbClr val="993300"/>
              </a:solidFill>
            </a:endParaRPr>
          </a:p>
          <a:p>
            <a:r>
              <a:rPr lang="ru-RU" sz="1600" b="1" dirty="0">
                <a:solidFill>
                  <a:srgbClr val="993300"/>
                </a:solidFill>
                <a:latin typeface="Times New Roman" pitchFamily="18" charset="0"/>
                <a:cs typeface="Times New Roman" pitchFamily="18" charset="0"/>
              </a:rPr>
              <a:t>Идентификатор: 593 373 4784</a:t>
            </a:r>
          </a:p>
          <a:p>
            <a:r>
              <a:rPr lang="ru-RU" sz="1600" b="1" dirty="0">
                <a:solidFill>
                  <a:srgbClr val="993300"/>
                </a:solidFill>
                <a:latin typeface="Times New Roman" pitchFamily="18" charset="0"/>
                <a:cs typeface="Times New Roman" pitchFamily="18" charset="0"/>
              </a:rPr>
              <a:t>Код доступа: 111555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xmlns="" id="{0FB4BE14-8FAF-4F1F-B91E-9F9C3237C166}"/>
              </a:ext>
            </a:extLst>
          </p:cNvPr>
          <p:cNvSpPr txBox="1"/>
          <p:nvPr/>
        </p:nvSpPr>
        <p:spPr>
          <a:xfrm>
            <a:off x="3526392" y="1499349"/>
            <a:ext cx="5379091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rgbClr val="CC33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kk-KZ" sz="1800" b="1" dirty="0">
                <a:solidFill>
                  <a:srgbClr val="993300"/>
                </a:solidFill>
                <a:latin typeface="Times New Roman" pitchFamily="18" charset="0"/>
                <a:cs typeface="Times New Roman" pitchFamily="18" charset="0"/>
              </a:rPr>
              <a:t>«Павлодар қаласының №11 жалпы орта білім беру мектебі» </a:t>
            </a:r>
            <a:r>
              <a:rPr lang="en-US" sz="1800" b="1" dirty="0">
                <a:solidFill>
                  <a:srgbClr val="9933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1800" b="1" dirty="0">
                <a:solidFill>
                  <a:srgbClr val="993300"/>
                </a:solidFill>
                <a:latin typeface="Times New Roman" pitchFamily="18" charset="0"/>
                <a:cs typeface="Times New Roman" pitchFamily="18" charset="0"/>
              </a:rPr>
              <a:t>КММ</a:t>
            </a:r>
            <a:endParaRPr lang="ru-RU" sz="1800" dirty="0">
              <a:solidFill>
                <a:srgbClr val="9933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1800" b="1" dirty="0">
                <a:solidFill>
                  <a:srgbClr val="9933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1800" b="1" dirty="0">
                <a:solidFill>
                  <a:srgbClr val="993300"/>
                </a:solidFill>
                <a:latin typeface="Times New Roman" pitchFamily="18" charset="0"/>
                <a:cs typeface="Times New Roman" pitchFamily="18" charset="0"/>
              </a:rPr>
              <a:t>МЕКТЕП ДАМУ </a:t>
            </a:r>
            <a:r>
              <a:rPr lang="kk-KZ" sz="1800" b="1" dirty="0" smtClean="0">
                <a:solidFill>
                  <a:srgbClr val="993300"/>
                </a:solidFill>
                <a:latin typeface="Times New Roman" pitchFamily="18" charset="0"/>
                <a:cs typeface="Times New Roman" pitchFamily="18" charset="0"/>
              </a:rPr>
              <a:t>БАҒДАРАЛАМАСЫНЫҢ САРАПТАМАСЫ </a:t>
            </a:r>
            <a:endParaRPr lang="kk-KZ" sz="1800" b="1" dirty="0">
              <a:solidFill>
                <a:srgbClr val="9933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kk-KZ" sz="1800" b="1" dirty="0" smtClean="0">
                <a:solidFill>
                  <a:srgbClr val="993300"/>
                </a:solidFill>
                <a:latin typeface="Times New Roman" pitchFamily="18" charset="0"/>
                <a:cs typeface="Times New Roman" pitchFamily="18" charset="0"/>
              </a:rPr>
              <a:t>ЭКСПЕРТИЗА ПРОГРАММЫ РАЗВИТИЯ</a:t>
            </a:r>
            <a:endParaRPr lang="en-US" sz="1800" b="1" dirty="0">
              <a:solidFill>
                <a:srgbClr val="9933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kk-KZ" b="1" dirty="0">
                <a:solidFill>
                  <a:srgbClr val="993300"/>
                </a:solidFill>
                <a:latin typeface="Times New Roman" pitchFamily="18" charset="0"/>
                <a:cs typeface="Times New Roman" pitchFamily="18" charset="0"/>
              </a:rPr>
              <a:t>КГУ «СОШ №11 города Павлодара»</a:t>
            </a:r>
            <a:endParaRPr lang="ru-RU" sz="1800" b="1" dirty="0">
              <a:solidFill>
                <a:srgbClr val="9933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6" name="Picture 2">
            <a:extLst>
              <a:ext uri="{FF2B5EF4-FFF2-40B4-BE49-F238E27FC236}">
                <a16:creationId xmlns:a16="http://schemas.microsoft.com/office/drawing/2014/main" xmlns="" id="{0AC5CDD5-D661-41D4-A7A9-7F3A6C49EBF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4137" y="201844"/>
            <a:ext cx="1401430" cy="1196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3" descr="C:\Users\30class\Pictures\min-6011093373417.png">
            <a:extLst>
              <a:ext uri="{FF2B5EF4-FFF2-40B4-BE49-F238E27FC236}">
                <a16:creationId xmlns:a16="http://schemas.microsoft.com/office/drawing/2014/main" xmlns="" id="{B05BC947-F72B-4EE9-82E1-1E550DA998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 xmlns="">
                  <a14:imgLayer r:embed="rId10">
                    <a14:imgEffect>
                      <a14:backgroundRemoval t="2667" b="98667" l="0" r="9866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569389" y="145127"/>
            <a:ext cx="1304129" cy="14846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223</TotalTime>
  <Words>87</Words>
  <Application>Microsoft Office PowerPoint</Application>
  <PresentationFormat>Произвольный</PresentationFormat>
  <Paragraphs>23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Слайд 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Admin</cp:lastModifiedBy>
  <cp:revision>63</cp:revision>
  <dcterms:created xsi:type="dcterms:W3CDTF">2021-03-11T06:05:00Z</dcterms:created>
  <dcterms:modified xsi:type="dcterms:W3CDTF">2022-03-03T11:32:59Z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A41BED3B394841E08B7F29D737F9F1F5</vt:lpwstr>
  </property>
  <property fmtid="{D5CDD505-2E9C-101B-9397-08002B2CF9AE}" pid="3" name="KSOProductBuildVer">
    <vt:lpwstr>1033-11.2.0.10463</vt:lpwstr>
  </property>
</Properties>
</file>