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3300"/>
    <a:srgbClr val="CC3300"/>
    <a:srgbClr val="0000CC"/>
    <a:srgbClr val="21ADDF"/>
    <a:srgbClr val="0099FF"/>
    <a:srgbClr val="00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F23C88-850D-47E3-92D6-79E63BBB1313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6B254A-C0E1-4960-A568-59DBA69348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6D54-3808-4A2A-B468-01CDB39A2467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3CDDC-75B4-473F-87D5-AE07CDFB18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6D54-3808-4A2A-B468-01CDB39A2467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3CDDC-75B4-473F-87D5-AE07CDFB18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6D54-3808-4A2A-B468-01CDB39A2467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3CDDC-75B4-473F-87D5-AE07CDFB18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6D54-3808-4A2A-B468-01CDB39A2467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3CDDC-75B4-473F-87D5-AE07CDFB18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6D54-3808-4A2A-B468-01CDB39A2467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3CDDC-75B4-473F-87D5-AE07CDFB18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6D54-3808-4A2A-B468-01CDB39A2467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3CDDC-75B4-473F-87D5-AE07CDFB18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6D54-3808-4A2A-B468-01CDB39A2467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3CDDC-75B4-473F-87D5-AE07CDFB18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6D54-3808-4A2A-B468-01CDB39A2467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3CDDC-75B4-473F-87D5-AE07CDFB18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6D54-3808-4A2A-B468-01CDB39A2467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3CDDC-75B4-473F-87D5-AE07CDFB18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6D54-3808-4A2A-B468-01CDB39A2467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3CDDC-75B4-473F-87D5-AE07CDFB18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6D54-3808-4A2A-B468-01CDB39A2467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3CDDC-75B4-473F-87D5-AE07CDFB18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26D54-3808-4A2A-B468-01CDB39A2467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3CDDC-75B4-473F-87D5-AE07CDFB18B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microsoft.com/office/2007/relationships/hdphoto" Target="../media/hdphoto1.wdp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" name="Содержимое 13" descr="о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524500" y="3239294"/>
            <a:ext cx="1143000" cy="1524000"/>
          </a:xfrm>
        </p:spPr>
      </p:pic>
      <p:pic>
        <p:nvPicPr>
          <p:cNvPr id="1026" name="Picture 2" descr="https://allart.kz/wp-content/uploads/2019/05/snimok-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85"/>
            <a:ext cx="12192000" cy="6881001"/>
          </a:xfrm>
          <a:prstGeom prst="rect">
            <a:avLst/>
          </a:prstGeom>
          <a:noFill/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</p:pic>
      <p:sp>
        <p:nvSpPr>
          <p:cNvPr id="8" name="Прямоугольник 7"/>
          <p:cNvSpPr/>
          <p:nvPr/>
        </p:nvSpPr>
        <p:spPr>
          <a:xfrm>
            <a:off x="1091565" y="41275"/>
            <a:ext cx="107391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БІЛІМ БӨЛІМІНІҢ ӘДІСТЕМЕЛІК КАБИНЕТІ</a:t>
            </a:r>
            <a:endParaRPr lang="ru-RU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МЕТОДИЧЕСКИЙ КАБИНЕТ ОТДЕЛА ОБРАЗОВАНИЯ </a:t>
            </a:r>
            <a:endParaRPr lang="ru-RU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ГОРОДСКОЙ ЭКСПЕРТНЫЙ СОВЕТ</a:t>
            </a:r>
            <a:endParaRPr lang="ru-RU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5fbf6a221f86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53730" y="3834572"/>
            <a:ext cx="1236427" cy="1637896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sq">
            <a:solidFill>
              <a:srgbClr val="FFFFFF"/>
            </a:solidFill>
            <a:miter lim="800000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Picture 2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992900" y="3776777"/>
            <a:ext cx="1238400" cy="1638000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sq">
            <a:solidFill>
              <a:schemeClr val="bg1"/>
            </a:solidFill>
            <a:miter lim="800000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7" name="Рисунок 16" descr="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35610" y="3794441"/>
            <a:ext cx="1238400" cy="1651200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8" name="Рисунок 17" descr="с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169877" y="3793364"/>
            <a:ext cx="1238400" cy="1651200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sq">
            <a:solidFill>
              <a:srgbClr val="FFFFFF"/>
            </a:solidFill>
            <a:miter lim="800000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9" name="TextBox 18"/>
          <p:cNvSpPr txBox="1"/>
          <p:nvPr/>
        </p:nvSpPr>
        <p:spPr>
          <a:xfrm>
            <a:off x="681062" y="5714361"/>
            <a:ext cx="21405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Бекжанова</a:t>
            </a:r>
            <a:r>
              <a:rPr lang="ru-RU" sz="1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О. Е., </a:t>
            </a:r>
          </a:p>
          <a:p>
            <a:r>
              <a:rPr lang="ru-RU" sz="1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руководитель школы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012482" y="5695110"/>
            <a:ext cx="204177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Байжуманова</a:t>
            </a:r>
            <a:r>
              <a:rPr lang="ru-RU" sz="1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А. С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.,</a:t>
            </a:r>
          </a:p>
          <a:p>
            <a:r>
              <a:rPr lang="ru-RU" sz="1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зам руководителя </a:t>
            </a:r>
          </a:p>
          <a:p>
            <a:r>
              <a:rPr lang="ru-RU" sz="1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 ИР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844148" y="5695166"/>
            <a:ext cx="20417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Костюкова</a:t>
            </a:r>
            <a:r>
              <a:rPr lang="ru-RU" sz="1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С. Б.,</a:t>
            </a:r>
          </a:p>
          <a:p>
            <a:r>
              <a:rPr lang="ru-RU" sz="1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зам руководителя</a:t>
            </a:r>
          </a:p>
          <a:p>
            <a:r>
              <a:rPr lang="ru-RU" sz="1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по УВР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35380" y="5714832"/>
            <a:ext cx="20436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Жолдасбекова</a:t>
            </a:r>
            <a:r>
              <a:rPr lang="ru-RU" sz="1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К. Ж</a:t>
            </a:r>
            <a:r>
              <a:rPr lang="ru-RU" sz="1600" b="1" dirty="0">
                <a:solidFill>
                  <a:srgbClr val="0000CC"/>
                </a:solidFill>
              </a:rPr>
              <a:t>.,</a:t>
            </a:r>
          </a:p>
          <a:p>
            <a:r>
              <a:rPr lang="ru-RU" sz="1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 руководителя </a:t>
            </a:r>
          </a:p>
          <a:p>
            <a:r>
              <a:rPr lang="ru-RU" sz="1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УВР</a:t>
            </a:r>
          </a:p>
        </p:txBody>
      </p:sp>
      <p:pic>
        <p:nvPicPr>
          <p:cNvPr id="1030" name="Picture 6" descr="https://uni.successoceans.com/app/uploads/2017/10/zoom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500096" y="1637404"/>
            <a:ext cx="1335821" cy="365125"/>
          </a:xfrm>
          <a:prstGeom prst="rect">
            <a:avLst/>
          </a:prstGeom>
          <a:noFill/>
        </p:spPr>
      </p:pic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300118EA-904F-481F-BB24-BD8244CA1431}"/>
              </a:ext>
            </a:extLst>
          </p:cNvPr>
          <p:cNvSpPr/>
          <p:nvPr/>
        </p:nvSpPr>
        <p:spPr>
          <a:xfrm>
            <a:off x="10302750" y="6334557"/>
            <a:ext cx="1889250" cy="540903"/>
          </a:xfrm>
          <a:prstGeom prst="roundRect">
            <a:avLst/>
          </a:prstGeom>
          <a:solidFill>
            <a:srgbClr val="21AD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ПАВЛОДАР-2022</a:t>
            </a:r>
            <a:endParaRPr lang="x-none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6EB5066D-170E-42DE-842F-5F281C525100}"/>
              </a:ext>
            </a:extLst>
          </p:cNvPr>
          <p:cNvSpPr txBox="1"/>
          <p:nvPr/>
        </p:nvSpPr>
        <p:spPr>
          <a:xfrm>
            <a:off x="9076623" y="1952605"/>
            <a:ext cx="300583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600" b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2022 жылдың </a:t>
            </a:r>
            <a:endParaRPr lang="en-US" sz="1600" b="1" dirty="0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10 наурыз</a:t>
            </a:r>
            <a:r>
              <a:rPr lang="en-US" sz="1600" b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600" b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15.00 </a:t>
            </a:r>
            <a:endParaRPr lang="x-none" sz="1600" b="1" dirty="0">
              <a:solidFill>
                <a:srgbClr val="993300"/>
              </a:solidFill>
            </a:endParaRPr>
          </a:p>
          <a:p>
            <a:r>
              <a:rPr lang="ru-RU" sz="1600" b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Идентификатор: 593 373 4784</a:t>
            </a:r>
          </a:p>
          <a:p>
            <a:r>
              <a:rPr lang="ru-RU" sz="1600" b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Код доступа: 111555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0FB4BE14-8FAF-4F1F-B91E-9F9C3237C166}"/>
              </a:ext>
            </a:extLst>
          </p:cNvPr>
          <p:cNvSpPr txBox="1"/>
          <p:nvPr/>
        </p:nvSpPr>
        <p:spPr>
          <a:xfrm>
            <a:off x="3526392" y="1499349"/>
            <a:ext cx="537909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1800" b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«Павлодар қаласының №11 жалпы орта білім беру мектебі» </a:t>
            </a:r>
            <a:r>
              <a:rPr lang="en-US" sz="1800" b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800" b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КММ</a:t>
            </a:r>
            <a:endParaRPr lang="ru-RU" sz="1800" dirty="0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800" b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800" b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МЕКТЕП ДАМУ </a:t>
            </a:r>
            <a:r>
              <a:rPr lang="kk-KZ" sz="1800" b="1" dirty="0" smtClean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БАҒДАРАЛАМАСЫНЫҢ САРАПТАМАСЫ </a:t>
            </a:r>
            <a:endParaRPr lang="kk-KZ" sz="1800" b="1" dirty="0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800" b="1" dirty="0" smtClean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ЭКСПЕРТИЗА ПРОГРАММЫ РАЗВИТИЯ</a:t>
            </a:r>
            <a:endParaRPr lang="en-US" sz="1800" b="1" dirty="0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КГУ «СОШ №11 города Павлодара»</a:t>
            </a:r>
            <a:endParaRPr lang="ru-RU" sz="1800" b="1" dirty="0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xmlns="" id="{0AC5CDD5-D661-41D4-A7A9-7F3A6C49EB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4137" y="201844"/>
            <a:ext cx="1401430" cy="119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C:\Users\30class\Pictures\min-6011093373417.png">
            <a:extLst>
              <a:ext uri="{FF2B5EF4-FFF2-40B4-BE49-F238E27FC236}">
                <a16:creationId xmlns:a16="http://schemas.microsoft.com/office/drawing/2014/main" xmlns="" id="{B05BC947-F72B-4EE9-82E1-1E550DA998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 xmlns="">
                  <a14:imgLayer r:embed="rId10">
                    <a14:imgEffect>
                      <a14:backgroundRemoval t="2667" b="98667" l="0" r="9866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69389" y="145127"/>
            <a:ext cx="1304129" cy="1484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87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Admin</cp:lastModifiedBy>
  <cp:revision>63</cp:revision>
  <dcterms:created xsi:type="dcterms:W3CDTF">2021-03-11T06:05:00Z</dcterms:created>
  <dcterms:modified xsi:type="dcterms:W3CDTF">2022-03-03T11:32:59Z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A41BED3B394841E08B7F29D737F9F1F5</vt:lpwstr>
  </property>
  <property fmtid="{D5CDD505-2E9C-101B-9397-08002B2CF9AE}" pid="3" name="KSOProductBuildVer">
    <vt:lpwstr>1033-11.2.0.10463</vt:lpwstr>
  </property>
</Properties>
</file>