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38" y="-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11657" y="6413724"/>
            <a:ext cx="1729596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1-1270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Айман Медгатовна Жукашеваға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«2021–2022 оқу жылындағы ағылшын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тілі пәні </a:t>
            </a:r>
            <a:endParaRPr lang="kk-KZ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қорытынды аттестаттауға дайындық»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семинар - практикумында </a:t>
            </a:r>
            <a:endParaRPr lang="kk-KZ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C:\Users\PK\Desktop\Семинары 04.05.22\анг яз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1" y="4968944"/>
            <a:ext cx="1270184" cy="109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65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11656" y="6413724"/>
            <a:ext cx="1729596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1-1269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тілі және әдебиет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Айгуль Биляловна Абуовнаға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«2021-2022 оқу жылындағы орыс тілі және әдебиет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қорытынды аттестаттауға дайындық»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семинар - практикумында </a:t>
            </a:r>
            <a:endParaRPr lang="kk-KZ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C:\Users\PK\Desktop\Семинары 04.05.22\рус яз (каз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40" y="4789579"/>
            <a:ext cx="1250822" cy="125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42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11656" y="6413724"/>
            <a:ext cx="1729596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1-1271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М. Әуезов атындағы 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тілі және әдебиет пәні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Лаура Сериковна Омароваға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«2021-2022 оқу жылындағы орыс тілі және әдебиет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қорытынды аттестаттауға дайындық»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семинар - практикумында </a:t>
            </a:r>
            <a:endParaRPr lang="kk-KZ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C:\Users\PK\Desktop\Семинары 04.05.22\рус яз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88339" y="4720931"/>
            <a:ext cx="1226979" cy="1226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260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175</Words>
  <Application>Microsoft Office PowerPoint</Application>
  <PresentationFormat>Экран (4:3)</PresentationFormat>
  <Paragraphs>46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PK</cp:lastModifiedBy>
  <cp:revision>41</cp:revision>
  <dcterms:created xsi:type="dcterms:W3CDTF">2022-03-04T11:34:51Z</dcterms:created>
  <dcterms:modified xsi:type="dcterms:W3CDTF">2022-05-16T11:28:18Z</dcterms:modified>
</cp:coreProperties>
</file>