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38" y="-2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1-1262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Бибигуль Куаншпаевна</a:t>
            </a:r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Кожановаға</a:t>
            </a: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Bookman Old Style" panose="02050604050505020204" pitchFamily="18" charset="0"/>
              </a:rPr>
              <a:t>«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65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1-1263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Маржан Дайргалиевна Сахимзадинаға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727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1-1264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Баглан Калиаскаровна Жусуповаға</a:t>
            </a:r>
            <a:endParaRPr lang="kk-KZ" b="1" dirty="0">
              <a:solidFill>
                <a:srgbClr val="FF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15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1-1265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Рауза Тукеновна Жакуповаға</a:t>
            </a: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275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406947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1-1266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Айман Камбешевна Казымбетоваға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12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1-1267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Ляйла Омиржановна Мукатоваға 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0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6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1-1268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орыс тілі және әдебиет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Айман Советовна Каппасоваға </a:t>
            </a:r>
            <a:endParaRPr lang="kk-KZ" b="1" dirty="0" smtClean="0">
              <a:solidFill>
                <a:srgbClr val="FF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«Оқуға құштар мектеп» жобасын жүзеге асыру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C:\Users\PK\Desktop\Проект Читающая школа\qr-cod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73" y="5117516"/>
            <a:ext cx="969240" cy="96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6095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352</Words>
  <Application>Microsoft Office PowerPoint</Application>
  <PresentationFormat>Экран (4:3)</PresentationFormat>
  <Paragraphs>105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PK</cp:lastModifiedBy>
  <cp:revision>46</cp:revision>
  <dcterms:created xsi:type="dcterms:W3CDTF">2022-03-04T11:34:51Z</dcterms:created>
  <dcterms:modified xsi:type="dcterms:W3CDTF">2022-05-18T11:12:48Z</dcterms:modified>
</cp:coreProperties>
</file>