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2004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1EBD4-6194-47B1-BFEC-725C3EE707E5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AF8FE-CF6F-479C-B97C-B828B8AFF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7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6/2/2022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900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48528" y="6413724"/>
            <a:ext cx="165585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1-1308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«Замануи менеджмент көшбасшысы - 2022»</a:t>
            </a:r>
            <a:endParaRPr lang="kk-KZ" sz="24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байқауына қатысқаны үшін</a:t>
            </a:r>
            <a:endParaRPr lang="ru-RU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6 </a:t>
            </a:r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</a:t>
            </a: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о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қу – тәрбие жұмысы жөніндегі </a:t>
            </a: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директор орынбасары</a:t>
            </a:r>
          </a:p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Гуля Талаповна Галимоваға</a:t>
            </a: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" name="Picture 2" descr="C:\Users\User\Desktop\Лидершип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02" y="5246929"/>
            <a:ext cx="1226992" cy="1085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6453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48528" y="6413724"/>
            <a:ext cx="165585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1-1309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«Замануи менеджмент көшбасшысы - 2022»</a:t>
            </a:r>
            <a:endParaRPr lang="kk-KZ" sz="24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байқауына қатысқаны үшін</a:t>
            </a:r>
            <a:endParaRPr lang="ru-RU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6 </a:t>
            </a:r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</a:t>
            </a: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о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қу – ісі жөніндегі </a:t>
            </a: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директор орынбасары</a:t>
            </a:r>
          </a:p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Жамал Калимжановна Сагитоваға</a:t>
            </a: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C:\Users\User\Desktop\Лидершип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766" y="5246929"/>
            <a:ext cx="1226992" cy="1085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4804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48529" y="6413724"/>
            <a:ext cx="165585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1-1310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«Замануи менеджмент көшбасшысы - 2022»</a:t>
            </a:r>
            <a:endParaRPr lang="kk-KZ" sz="24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байқауына қатысқаны үшін</a:t>
            </a:r>
            <a:endParaRPr lang="ru-RU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</a:t>
            </a:r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6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</a:t>
            </a: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о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қу – ісі жөніндегі </a:t>
            </a: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директор орынбасары</a:t>
            </a:r>
          </a:p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Людмила Николаевна Федороваға</a:t>
            </a: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C:\Users\User\Desktop\Лидершип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02" y="5288764"/>
            <a:ext cx="1226992" cy="1085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1547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48529" y="6413724"/>
            <a:ext cx="165585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1-1311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«Замануи менеджмент көшбасшысы - 2022»</a:t>
            </a:r>
            <a:endParaRPr lang="kk-KZ" sz="24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байқауына қатысқаны үшін</a:t>
            </a:r>
            <a:endParaRPr lang="ru-RU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11 </a:t>
            </a:r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</a:t>
            </a: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о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қу – тәрбие жұмысы жөніндегі </a:t>
            </a: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директор орынбасары</a:t>
            </a:r>
          </a:p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Светлана Борисовна Костюковаға</a:t>
            </a: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C:\Users\User\Desktop\Лидершип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451" y="5288764"/>
            <a:ext cx="1226992" cy="1085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8845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48529" y="6413724"/>
            <a:ext cx="165585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1-1312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«Замануи менеджмент көшбасшысы - 2022»</a:t>
            </a:r>
            <a:endParaRPr lang="kk-KZ" sz="24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байқауына қатысқаны үшін</a:t>
            </a:r>
            <a:endParaRPr lang="ru-RU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</a:t>
            </a:r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2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1 </a:t>
            </a:r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</a:t>
            </a: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о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қу – ісі жұмысы жөніндегі </a:t>
            </a: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директор орынбасары</a:t>
            </a:r>
          </a:p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Алия Адамовна Кайкеноваға</a:t>
            </a: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C:\Users\User\Desktop\Лидершип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94" y="5354773"/>
            <a:ext cx="1226992" cy="1085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3887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48529" y="6413724"/>
            <a:ext cx="165585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1-1313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«Замануи менеджмент көшбасшысы - 2022»</a:t>
            </a:r>
            <a:endParaRPr lang="kk-KZ" sz="24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байқауына қатысқаны үшін</a:t>
            </a:r>
            <a:endParaRPr lang="ru-RU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25 </a:t>
            </a:r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</a:t>
            </a: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ғылыми – әдістемелік және</a:t>
            </a: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инновациялық жұмысы жөніндегі </a:t>
            </a: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директор орынбасары</a:t>
            </a:r>
          </a:p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Рауза Амангельдіқызына </a:t>
            </a: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846787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16338" y="5424902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C:\Users\User\Desktop\Лидершип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745" y="5246929"/>
            <a:ext cx="1226992" cy="1085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1137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48529" y="6413724"/>
            <a:ext cx="165585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1-1314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«Замануи менеджмент көшбасшысы - 2022»</a:t>
            </a:r>
            <a:endParaRPr lang="kk-KZ" sz="24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байқауына қатысқаны үшін</a:t>
            </a:r>
            <a:endParaRPr lang="ru-RU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33 </a:t>
            </a:r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</a:t>
            </a:r>
          </a:p>
          <a:p>
            <a:pPr algn="ctr"/>
            <a:r>
              <a:rPr lang="kk-KZ" sz="200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тәрбие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жұмысы жөніндегі </a:t>
            </a: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директор орынбасары</a:t>
            </a:r>
          </a:p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Елена Арнольдовна Скворчевскаяға</a:t>
            </a: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C:\Users\User\Desktop\Лидершип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434" y="5327844"/>
            <a:ext cx="1226992" cy="1085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4327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48530" y="6413724"/>
            <a:ext cx="165585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1-1315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«Замануи менеджмент көшбасшысы - 2022»</a:t>
            </a:r>
            <a:endParaRPr lang="kk-KZ" sz="24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байқауына қатысқаны үшін</a:t>
            </a:r>
            <a:endParaRPr lang="ru-RU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36 </a:t>
            </a:r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</a:t>
            </a: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ғылыми – әдістемелік және</a:t>
            </a: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 инновациялық жұмысы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жөніндегі </a:t>
            </a: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директор орынбасары</a:t>
            </a:r>
          </a:p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Надежда Владимировна Копыльцоваға</a:t>
            </a: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860642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408034" y="5414991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C:\Users\User\Desktop\Лидершип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02" y="5246929"/>
            <a:ext cx="1226992" cy="1085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3624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48529" y="6413724"/>
            <a:ext cx="165585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1-1316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«Замануи менеджмент көшбасшысы - 2022»</a:t>
            </a:r>
            <a:endParaRPr lang="kk-KZ" sz="24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байқауына қатысқаны үшін</a:t>
            </a:r>
            <a:endParaRPr lang="ru-RU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М. Әуезов атындағы жалпы </a:t>
            </a:r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</a:t>
            </a: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о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қу – тәрбие жұмысы жөніндегі </a:t>
            </a: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директор орынбасары</a:t>
            </a:r>
          </a:p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Жанна Конофьяновна Темиргазинаға</a:t>
            </a: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C:\Users\User\Desktop\Лидершип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02" y="5327844"/>
            <a:ext cx="1226992" cy="1085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90259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910</TotalTime>
  <Words>453</Words>
  <Application>Microsoft Office PowerPoint</Application>
  <PresentationFormat>Экран (4:3)</PresentationFormat>
  <Paragraphs>137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49</cp:revision>
  <dcterms:created xsi:type="dcterms:W3CDTF">2022-03-04T11:34:51Z</dcterms:created>
  <dcterms:modified xsi:type="dcterms:W3CDTF">2022-06-02T12:04:53Z</dcterms:modified>
</cp:coreProperties>
</file>