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2004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1EBD4-6194-47B1-BFEC-725C3EE707E5}" type="datetimeFigureOut">
              <a:rPr lang="ru-RU" smtClean="0"/>
              <a:t>02.06.2022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FAF8FE-CF6F-479C-B97C-B828B8AFF9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272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6/2/2022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99004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48528" y="6413724"/>
            <a:ext cx="1655858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</a:t>
            </a:r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1-1302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800" b="1" smtClean="0">
                <a:solidFill>
                  <a:srgbClr val="002060"/>
                </a:solidFill>
                <a:latin typeface="Bookman Old Style" panose="02050604050505020204" pitchFamily="18" charset="0"/>
              </a:rPr>
              <a:t>«</a:t>
            </a:r>
            <a:r>
              <a:rPr lang="kk-KZ" sz="28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дуэт - 2022»</a:t>
            </a:r>
          </a:p>
          <a:p>
            <a:pPr algn="ctr"/>
            <a:r>
              <a:rPr lang="kk-KZ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конкурсына қатысқан үшін</a:t>
            </a:r>
            <a:endParaRPr lang="ru-RU" sz="20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2 </a:t>
            </a:r>
            <a:r>
              <a:rPr lang="kk-KZ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жалпы орта білім беру </a:t>
            </a:r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</a:t>
            </a:r>
          </a:p>
          <a:p>
            <a:pPr algn="ctr"/>
            <a:r>
              <a:rPr lang="kk-KZ" sz="2000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Жамиля Кошербаевна Ташкенбаева</a:t>
            </a:r>
            <a:r>
              <a:rPr lang="kk-KZ" sz="2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ға (жас маман) </a:t>
            </a:r>
            <a:endParaRPr lang="ru-RU" sz="2000" b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sz="2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Мақпал Маралбековна Шампатовнаға (тәлімгер) </a:t>
            </a:r>
            <a:r>
              <a:rPr lang="kk-KZ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" name="Picture 2" descr="C:\Users\User\Desktop\Педдуэт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902" y="5144858"/>
            <a:ext cx="1187818" cy="1018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4192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48528" y="6413724"/>
            <a:ext cx="1655858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</a:t>
            </a:r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1-1303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8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«</a:t>
            </a:r>
            <a:r>
              <a:rPr lang="kk-KZ" sz="28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дуэт - 2022»</a:t>
            </a:r>
          </a:p>
          <a:p>
            <a:pPr algn="ctr"/>
            <a:r>
              <a:rPr lang="kk-KZ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конкурсына қатысқан үшін</a:t>
            </a:r>
            <a:endParaRPr lang="ru-RU" sz="20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11 </a:t>
            </a:r>
            <a:r>
              <a:rPr lang="kk-KZ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жалпы орта білім беру </a:t>
            </a:r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</a:t>
            </a:r>
          </a:p>
          <a:p>
            <a:pPr algn="ctr"/>
            <a:r>
              <a:rPr lang="kk-KZ" sz="2000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Аина Ержановна Рахмангулова</a:t>
            </a:r>
            <a:r>
              <a:rPr lang="kk-KZ" sz="2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ға (жас маман)  </a:t>
            </a:r>
            <a:endParaRPr lang="ru-RU" sz="2000" b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sz="2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Людмила Васильевна Мотузға (тәлімгер)</a:t>
            </a:r>
          </a:p>
          <a:p>
            <a:pPr algn="ctr"/>
            <a:r>
              <a:rPr lang="kk-KZ" sz="2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  <a:r>
              <a:rPr lang="kk-KZ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25" name="Picture 2" descr="C:\Users\User\Desktop\Педдуэт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902" y="5144858"/>
            <a:ext cx="1187818" cy="1018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8798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48528" y="6413724"/>
            <a:ext cx="1655858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</a:t>
            </a:r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1-1304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8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«</a:t>
            </a:r>
            <a:r>
              <a:rPr lang="kk-KZ" sz="28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дуэт - 2022»</a:t>
            </a:r>
          </a:p>
          <a:p>
            <a:pPr algn="ctr"/>
            <a:r>
              <a:rPr lang="kk-KZ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конкурсына қатысқан үшін</a:t>
            </a:r>
            <a:endParaRPr lang="ru-RU" sz="20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14 </a:t>
            </a:r>
            <a:r>
              <a:rPr lang="kk-KZ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жалпы орта білім беру </a:t>
            </a:r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sz="2000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Айсана Еркиновна Жунуспаева</a:t>
            </a:r>
            <a:r>
              <a:rPr lang="kk-KZ" sz="2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ға (жас маманға) </a:t>
            </a:r>
            <a:endParaRPr lang="ru-RU" sz="2000" b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sz="2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Айжан Калиоллаевна Имановаға (тәлімгерге)</a:t>
            </a:r>
          </a:p>
          <a:p>
            <a:pPr algn="ctr"/>
            <a:r>
              <a:rPr lang="kk-KZ" sz="2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  <a:r>
              <a:rPr lang="kk-KZ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25" name="Picture 2" descr="C:\Users\User\Desktop\Педдуэт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902" y="5144858"/>
            <a:ext cx="1187818" cy="1018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1672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48528" y="6413724"/>
            <a:ext cx="1655858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</a:t>
            </a:r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1-1305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8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«</a:t>
            </a:r>
            <a:r>
              <a:rPr lang="kk-KZ" sz="28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дуэт - 2022»</a:t>
            </a:r>
          </a:p>
          <a:p>
            <a:pPr algn="ctr"/>
            <a:r>
              <a:rPr lang="kk-KZ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конкурсына қатысқан үшін</a:t>
            </a:r>
            <a:endParaRPr lang="ru-RU" sz="20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29 </a:t>
            </a:r>
            <a:r>
              <a:rPr lang="kk-KZ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жалпы орта білім беру </a:t>
            </a:r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</a:t>
            </a:r>
          </a:p>
          <a:p>
            <a:pPr algn="ctr"/>
            <a:r>
              <a:rPr lang="kk-KZ" sz="2000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Смагул Канатович Адамбаевқа (</a:t>
            </a:r>
            <a:r>
              <a:rPr lang="kk-KZ" sz="2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жас маманға)  </a:t>
            </a:r>
            <a:endParaRPr lang="ru-RU" sz="2000" b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sz="2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Шнар Сериковна Макановаға (тәлімгерге)</a:t>
            </a:r>
          </a:p>
          <a:p>
            <a:pPr algn="ctr"/>
            <a:r>
              <a:rPr lang="kk-KZ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25" name="Picture 2" descr="C:\Users\User\Desktop\Педдуэт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902" y="5144858"/>
            <a:ext cx="1187818" cy="1018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0955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48528" y="6413724"/>
            <a:ext cx="1655858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</a:t>
            </a:r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1-1306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kk-KZ" sz="2800" b="1" dirty="0" smtClean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sz="28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«</a:t>
            </a:r>
            <a:r>
              <a:rPr lang="kk-KZ" sz="28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дуэт - 2022»</a:t>
            </a:r>
          </a:p>
          <a:p>
            <a:pPr algn="ctr"/>
            <a:r>
              <a:rPr lang="kk-KZ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конкурсына қатысқан үшін</a:t>
            </a:r>
            <a:endParaRPr lang="ru-RU" sz="20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37 </a:t>
            </a:r>
            <a:r>
              <a:rPr lang="kk-KZ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жалпы орта білім беру </a:t>
            </a:r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</a:t>
            </a:r>
          </a:p>
          <a:p>
            <a:pPr algn="ctr"/>
            <a:r>
              <a:rPr lang="kk-KZ" sz="2000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Жадыра Шаймерденовна Кабиеваға</a:t>
            </a:r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kk-KZ" sz="2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(жас маманға) </a:t>
            </a:r>
            <a:endParaRPr lang="ru-RU" sz="2000" b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sz="2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Галия Бекеновна Султангазиноваға (тәлімгерге)</a:t>
            </a:r>
          </a:p>
          <a:p>
            <a:pPr algn="ctr"/>
            <a:r>
              <a:rPr lang="kk-KZ" sz="2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  <a:r>
              <a:rPr lang="kk-KZ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25" name="Picture 2" descr="C:\Users\User\Desktop\Педдуэт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902" y="5144858"/>
            <a:ext cx="1187818" cy="1018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0688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48528" y="6413724"/>
            <a:ext cx="1655858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</a:t>
            </a:r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1-1307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8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«Педагогикалық дуэт - 2022»</a:t>
            </a:r>
          </a:p>
          <a:p>
            <a:pPr algn="ctr"/>
            <a:r>
              <a:rPr lang="kk-KZ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конкурсына қатысқан үшін</a:t>
            </a:r>
            <a:endParaRPr lang="ru-RU" sz="2000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 39 </a:t>
            </a:r>
            <a:r>
              <a:rPr lang="kk-KZ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жалпы орта білім беру </a:t>
            </a:r>
            <a:r>
              <a:rPr lang="kk-KZ" sz="2000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</a:t>
            </a:r>
          </a:p>
          <a:p>
            <a:pPr algn="ctr"/>
            <a:r>
              <a:rPr lang="kk-KZ" sz="2000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Дарья Павловна Пугачқа</a:t>
            </a:r>
            <a:r>
              <a:rPr lang="kk-KZ" sz="2000" dirty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kk-KZ" sz="2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(жас маманға) </a:t>
            </a:r>
            <a:endParaRPr lang="ru-RU" sz="2000" b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sz="2000" dirty="0" smtClean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kk-KZ" sz="2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Бибигуль Аскеровна Канапинаға (тәлімгерге)</a:t>
            </a:r>
          </a:p>
          <a:p>
            <a:pPr algn="ctr"/>
            <a:r>
              <a:rPr lang="kk-KZ" sz="2000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 </a:t>
            </a:r>
            <a:r>
              <a:rPr lang="kk-KZ" sz="2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25" name="Picture 2" descr="C:\Users\User\Desktop\Педдуэт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902" y="5144858"/>
            <a:ext cx="1187818" cy="1018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905492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845</TotalTime>
  <Words>305</Words>
  <Application>Microsoft Office PowerPoint</Application>
  <PresentationFormat>Экран (4:3)</PresentationFormat>
  <Paragraphs>84</Paragraphs>
  <Slides>6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44</cp:revision>
  <dcterms:created xsi:type="dcterms:W3CDTF">2022-03-04T11:34:51Z</dcterms:created>
  <dcterms:modified xsi:type="dcterms:W3CDTF">2022-06-02T10:59:49Z</dcterms:modified>
</cp:coreProperties>
</file>