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24" r:id="rId1"/>
  </p:sldMasterIdLst>
  <p:sldIdLst>
    <p:sldId id="256" r:id="rId2"/>
    <p:sldId id="257" r:id="rId3"/>
    <p:sldId id="268" r:id="rId4"/>
    <p:sldId id="259" r:id="rId5"/>
    <p:sldId id="269" r:id="rId6"/>
    <p:sldId id="27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AB58C8-397B-4372-8172-654477D4A0D9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F60818-042F-41DC-86BD-AA2402C4ABC8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5331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745C14-93F8-48C9-8119-715BA0D550F4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1BDD4-D7B2-4699-8EFD-8CD56CBB4CC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2032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745C14-93F8-48C9-8119-715BA0D550F4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1BDD4-D7B2-4699-8EFD-8CD56CBB4CC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9885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745C14-93F8-48C9-8119-715BA0D550F4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1BDD4-D7B2-4699-8EFD-8CD56CBB4CC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21807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745C14-93F8-48C9-8119-715BA0D550F4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1BDD4-D7B2-4699-8EFD-8CD56CBB4CC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3227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745C14-93F8-48C9-8119-715BA0D550F4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1BDD4-D7B2-4699-8EFD-8CD56CBB4CC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4172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745C14-93F8-48C9-8119-715BA0D550F4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1BDD4-D7B2-4699-8EFD-8CD56CBB4CC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0988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F3C6A9-4A62-418E-A8F4-EC4BFE34A0FB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841275-285F-4E42-ADFE-0A707E2A2B04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51760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854D02-0BCF-4DF1-B985-218182C0C343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DDB497-E917-4697-A618-5F177FA2A98C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4045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5F0C86-2645-4CFA-8447-D03FC0B976D7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6CBEE0-D04A-4C5E-8E0F-71D8BC6F96A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7854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9783C7-6001-4B3C-9815-7526F5000578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F0DDFF-5CC9-4397-95A9-AC007C2EF102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177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B4D136-EDCB-4561-8040-D0B61C7950AD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98AFFE-2CA1-46B3-849E-8E868A36AD18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5472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D69447-FD72-49FD-9B2E-8CA54521AB59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3AE410-D944-401E-BC26-744B1C4D54A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9706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C8F21B-36C9-429A-B0E7-64C2EB336CAC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16B986-9F0C-4922-9F71-1AC2782D03BC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187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B67E8C-60A9-46B1-9F0F-C135E1D1BA15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E212F7-52DF-445B-B200-5EBE11B12484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346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82DB9D-7D56-41F8-9BFD-B0925A87CDC6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909553-809F-47DE-BDCE-EC8EE3577D3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930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823FBB-208E-4125-8CA2-68F4C51DD489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38E6A-F7BC-41A3-9DC9-379CB7C077AC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3600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60745C14-93F8-48C9-8119-715BA0D550F4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4F51BDD4-D7B2-4699-8EFD-8CD56CBB4CC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63899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25" r:id="rId1"/>
    <p:sldLayoutId id="2147484326" r:id="rId2"/>
    <p:sldLayoutId id="2147484327" r:id="rId3"/>
    <p:sldLayoutId id="2147484328" r:id="rId4"/>
    <p:sldLayoutId id="2147484329" r:id="rId5"/>
    <p:sldLayoutId id="2147484330" r:id="rId6"/>
    <p:sldLayoutId id="2147484331" r:id="rId7"/>
    <p:sldLayoutId id="2147484332" r:id="rId8"/>
    <p:sldLayoutId id="2147484333" r:id="rId9"/>
    <p:sldLayoutId id="2147484334" r:id="rId10"/>
    <p:sldLayoutId id="2147484335" r:id="rId11"/>
    <p:sldLayoutId id="2147484336" r:id="rId12"/>
    <p:sldLayoutId id="2147484337" r:id="rId13"/>
    <p:sldLayoutId id="2147484338" r:id="rId14"/>
    <p:sldLayoutId id="2147484339" r:id="rId15"/>
    <p:sldLayoutId id="2147484340" r:id="rId16"/>
    <p:sldLayoutId id="214748434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B0F0"/>
            </a:gs>
            <a:gs pos="27000">
              <a:srgbClr val="FFFFFF"/>
            </a:gs>
            <a:gs pos="100000">
              <a:srgbClr val="919191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69063" y="559135"/>
            <a:ext cx="8847138" cy="13557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ОСЫНДАЙ</a:t>
            </a:r>
            <a:r>
              <a:rPr lang="kk-KZ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МАМАНДЫҚ БАР</a:t>
            </a:r>
            <a:br>
              <a:rPr lang="kk-KZ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ЕСТЬ ТАКАЯ ПРОФЕССИЯ             </a:t>
            </a:r>
            <a:r>
              <a:rPr lang="kk-KZ" dirty="0">
                <a:cs typeface="Aharoni" panose="02010803020104030203" pitchFamily="2" charset="-79"/>
              </a:rPr>
              <a:t/>
            </a:r>
            <a:br>
              <a:rPr lang="kk-KZ" dirty="0">
                <a:cs typeface="Aharoni" panose="02010803020104030203" pitchFamily="2" charset="-79"/>
              </a:rPr>
            </a:br>
            <a:endParaRPr lang="ru-RU" dirty="0">
              <a:cs typeface="Aharoni" panose="02010803020104030203" pitchFamily="2" charset="-79"/>
            </a:endParaRPr>
          </a:p>
        </p:txBody>
      </p:sp>
      <p:sp>
        <p:nvSpPr>
          <p:cNvPr id="5123" name="Объект 4"/>
          <p:cNvSpPr>
            <a:spLocks noGrp="1"/>
          </p:cNvSpPr>
          <p:nvPr>
            <p:ph idx="4294967295"/>
          </p:nvPr>
        </p:nvSpPr>
        <p:spPr>
          <a:xfrm>
            <a:off x="855663" y="2286000"/>
            <a:ext cx="11336337" cy="25400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Font typeface="Wingdings 3" panose="05040102010807070707" pitchFamily="18" charset="2"/>
              <a:buNone/>
            </a:pPr>
            <a:endParaRPr lang="kk-KZ" altLang="ru-RU" sz="4800" dirty="0" smtClean="0"/>
          </a:p>
          <a:p>
            <a:pPr marL="0" indent="0" algn="ctr">
              <a:buFont typeface="Wingdings 3" panose="05040102010807070707" pitchFamily="18" charset="2"/>
              <a:buNone/>
            </a:pPr>
            <a:r>
              <a:rPr lang="kk-KZ" altLang="ru-RU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Логистика жөніндегі  менеджер</a:t>
            </a:r>
          </a:p>
          <a:p>
            <a:pPr marL="0" indent="0" algn="ctr">
              <a:buFont typeface="Wingdings 3" panose="05040102010807070707" pitchFamily="18" charset="2"/>
              <a:buNone/>
            </a:pPr>
            <a:r>
              <a:rPr lang="kk-KZ" altLang="ru-RU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по логстике </a:t>
            </a:r>
          </a:p>
        </p:txBody>
      </p:sp>
      <p:pic>
        <p:nvPicPr>
          <p:cNvPr id="5124" name="Рисунок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3732" y="85893"/>
            <a:ext cx="2180522" cy="2084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8759" y="273132"/>
            <a:ext cx="5569527" cy="736271"/>
          </a:xfrm>
        </p:spPr>
        <p:txBody>
          <a:bodyPr/>
          <a:lstStyle/>
          <a:p>
            <a:pPr algn="ctr"/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МАМАНДЫҚ 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08759" y="1270528"/>
            <a:ext cx="6020790" cy="558747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Логистика менеджері жүктерді жеткізуге жауап береді. Ол олардың жөнелтілуін және белгіленген мерзімде алынуын қадағалайды, тасымалдау қызметтерін ұсынатын компанияларды іздейді, олармен келісімшарттар жасайды, кедендік және жүктерді сақтау мәселелерімен айналысады</a:t>
            </a:r>
            <a:endParaRPr lang="ru-RU" sz="2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483927" y="273132"/>
            <a:ext cx="5451214" cy="736271"/>
          </a:xfrm>
        </p:spPr>
        <p:txBody>
          <a:bodyPr/>
          <a:lstStyle/>
          <a:p>
            <a:pPr algn="ctr"/>
            <a:r>
              <a:rPr lang="kk-KZ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ПРОФЕССИИ</a:t>
            </a: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483927" y="1270528"/>
            <a:ext cx="5451214" cy="5477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по логистике отвечает за доставку грузов. Он следит за тем, чтобы они отправлялись и получались в установленные сроки, ищет компании, которые предоставляют услуги перевозки, заключает с ними договоры, занимается вопросами, связанными с таможней и хранением </a:t>
            </a: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грузов</a:t>
            </a:r>
            <a:endPara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8759" y="144545"/>
            <a:ext cx="5569527" cy="736271"/>
          </a:xfrm>
        </p:spPr>
        <p:txBody>
          <a:bodyPr/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 КЕРЕК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08759" y="1007057"/>
            <a:ext cx="5906304" cy="558747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жобалау </a:t>
            </a: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негіздері, логистикалық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жүйелер, логистикалық байланыстарды қалыптастыру</a:t>
            </a: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логистикалық ақпараттық жүйелер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олардың функциялары</a:t>
            </a: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болжау </a:t>
            </a: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принциптері, логистика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логистиканы жоспарлау</a:t>
            </a: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ресімдеуге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 </a:t>
            </a: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 жеткізу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көлік, қойма, сату және қаржылық </a:t>
            </a: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құжаттама;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негіздері</a:t>
            </a: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заманауи бизнес-технологиялар өндірістері,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 басқаруды </a:t>
            </a: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ru-RU" sz="2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343650" y="144545"/>
            <a:ext cx="5451214" cy="736271"/>
          </a:xfrm>
        </p:spPr>
        <p:txBody>
          <a:bodyPr/>
          <a:lstStyle/>
          <a:p>
            <a:pPr algn="ctr"/>
            <a:r>
              <a:rPr lang="kk-KZ" dirty="0" smtClean="0"/>
              <a:t>	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ЗНАТЬ 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89986" y="1007057"/>
            <a:ext cx="5204878" cy="586789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проектирования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логистических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систем, формирования логистических </a:t>
            </a: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связей;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логистические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информационные </a:t>
            </a:r>
            <a:endParaRPr lang="ru-RU" sz="2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их функции</a:t>
            </a: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прогнозирования </a:t>
            </a: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логистике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планирования логистики</a:t>
            </a: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оформлению </a:t>
            </a:r>
            <a:endParaRPr lang="ru-RU" sz="2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снабженческой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транспортной, складской, сбытовой и финансовой документации</a:t>
            </a: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менеджмента, маркетинга, </a:t>
            </a:r>
            <a:endParaRPr lang="ru-RU" sz="2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производства, современных бизнес-технологий, финансового </a:t>
            </a: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управления.</a:t>
            </a:r>
            <a:endPara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7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0258" y="704193"/>
            <a:ext cx="5243495" cy="967772"/>
          </a:xfrm>
        </p:spPr>
        <p:txBody>
          <a:bodyPr/>
          <a:lstStyle/>
          <a:p>
            <a:pPr algn="ctr"/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Логистика жөніндегі менеджер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келесі қасиеттерге ие болу керек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78373" y="1270529"/>
            <a:ext cx="5465380" cy="5403540"/>
          </a:xfrm>
        </p:spPr>
        <p:txBody>
          <a:bodyPr>
            <a:normAutofit/>
          </a:bodyPr>
          <a:lstStyle/>
          <a:p>
            <a:endParaRPr lang="kk-KZ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жауапкершілік</a:t>
            </a:r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жинақылық </a:t>
            </a:r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жеделділік</a:t>
            </a:r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әдептілік</a:t>
            </a:r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қысқа мерзімде мүлдем бейтаныс адамдармен байланыс орнату мүмкіндігі</a:t>
            </a:r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 </a:t>
            </a:r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ойлау, жүйелі ойлау, талдау қабілеті</a:t>
            </a:r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ұйымдастырушылық қабілеті.</a:t>
            </a:r>
          </a:p>
          <a:p>
            <a:pPr marL="0" indent="0">
              <a:buNone/>
            </a:pP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6722" y="704193"/>
            <a:ext cx="5797624" cy="96777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по логистике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обладать следующими качествами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961409" y="1262061"/>
            <a:ext cx="5915281" cy="5412007"/>
          </a:xfrm>
        </p:spPr>
        <p:txBody>
          <a:bodyPr>
            <a:normAutofit lnSpcReduction="10000"/>
          </a:bodyPr>
          <a:lstStyle/>
          <a:p>
            <a:endPara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ответственность;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собранность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оперативность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коммуникабельность, способность в сжатые сроки наладить контакт с абсолютно незнакомыми людьми;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технический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 ума, системность мышления, способность к анализу;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организаторские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способности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66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03313" y="671513"/>
            <a:ext cx="4697412" cy="942975"/>
          </a:xfrm>
        </p:spPr>
        <p:txBody>
          <a:bodyPr/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 ҚАРСЫ КӨРСЕТКІШТЕР: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103313" y="1871663"/>
            <a:ext cx="4396339" cy="4484688"/>
          </a:xfrm>
        </p:spPr>
        <p:txBody>
          <a:bodyPr>
            <a:normAutofit/>
          </a:bodyPr>
          <a:lstStyle/>
          <a:p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 </a:t>
            </a:r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жүйке аурулары;</a:t>
            </a:r>
          </a:p>
          <a:p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нашар </a:t>
            </a:r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көру және есту.</a:t>
            </a:r>
          </a:p>
          <a:p>
            <a:endParaRPr lang="kk-KZ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54608" y="671513"/>
            <a:ext cx="4396339" cy="942975"/>
          </a:xfrm>
        </p:spPr>
        <p:txBody>
          <a:bodyPr/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МЕДИЦИНСКИЕ ПРОТИВОПОКАЗАНИЯ 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740345" y="1771650"/>
            <a:ext cx="4396339" cy="448468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психические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нервные заболевания; 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плохое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зрение м слух. </a:t>
            </a:r>
          </a:p>
        </p:txBody>
      </p:sp>
    </p:spTree>
    <p:extLst>
      <p:ext uri="{BB962C8B-B14F-4D97-AF65-F5344CB8AC3E}">
        <p14:creationId xmlns:p14="http://schemas.microsoft.com/office/powerpoint/2010/main" val="173004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03312" y="700088"/>
            <a:ext cx="5283199" cy="1114425"/>
          </a:xfrm>
        </p:spPr>
        <p:txBody>
          <a:bodyPr/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МАМАНДЫҚ АЛУ ЖОЛДАРЫ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4348" y="2043112"/>
            <a:ext cx="5872163" cy="4429125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 ұлттық аграрлық зерттеу университеті </a:t>
            </a: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Туран университеті </a:t>
            </a: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Әл-Фараби атындағы Қазақ ұлттық университеті </a:t>
            </a:r>
          </a:p>
          <a:p>
            <a:endParaRPr lang="kk-K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386512" y="857251"/>
            <a:ext cx="5361168" cy="957262"/>
          </a:xfrm>
        </p:spPr>
        <p:txBody>
          <a:bodyPr/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ПУТИ ПОЛУЧЕНИЯ    ПРОФЕССИИ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386511" y="2043112"/>
            <a:ext cx="5672139" cy="4429125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Казахский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аграрный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исследовательский университет</a:t>
            </a: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 Туран </a:t>
            </a: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Казахский национальный университет имени Аль-Фараби</a:t>
            </a:r>
          </a:p>
        </p:txBody>
      </p:sp>
    </p:spTree>
    <p:extLst>
      <p:ext uri="{BB962C8B-B14F-4D97-AF65-F5344CB8AC3E}">
        <p14:creationId xmlns:p14="http://schemas.microsoft.com/office/powerpoint/2010/main" val="82129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765</TotalTime>
  <Words>333</Words>
  <Application>Microsoft Office PowerPoint</Application>
  <PresentationFormat>Широкоэкранный</PresentationFormat>
  <Paragraphs>57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Aharoni</vt:lpstr>
      <vt:lpstr>Century Gothic</vt:lpstr>
      <vt:lpstr>Times New Roman</vt:lpstr>
      <vt:lpstr>Wingdings</vt:lpstr>
      <vt:lpstr>Wingdings 3</vt:lpstr>
      <vt:lpstr>Сектор</vt:lpstr>
      <vt:lpstr>ОСЫНДАЙ МАМАНДЫҚ БАР ЕСТЬ ТАКАЯ ПРОФЕССИЯ  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Ученик</dc:creator>
  <cp:lastModifiedBy>User</cp:lastModifiedBy>
  <cp:revision>58</cp:revision>
  <dcterms:created xsi:type="dcterms:W3CDTF">2022-04-27T05:21:27Z</dcterms:created>
  <dcterms:modified xsi:type="dcterms:W3CDTF">2022-07-22T11:36:31Z</dcterms:modified>
</cp:coreProperties>
</file>