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324" r:id="rId1"/>
  </p:sldMasterIdLst>
  <p:sldIdLst>
    <p:sldId id="256" r:id="rId2"/>
    <p:sldId id="257" r:id="rId3"/>
    <p:sldId id="268" r:id="rId4"/>
    <p:sldId id="259" r:id="rId5"/>
    <p:sldId id="269" r:id="rId6"/>
    <p:sldId id="270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87" d="100"/>
          <a:sy n="87" d="100"/>
        </p:scale>
        <p:origin x="612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EAB58C8-397B-4372-8172-654477D4A0D9}" type="datetimeFigureOut">
              <a:rPr lang="ru-RU" smtClean="0"/>
              <a:pPr>
                <a:defRPr/>
              </a:pPr>
              <a:t>22.07.2022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F60818-042F-41DC-86BD-AA2402C4ABC8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853313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0745C14-93F8-48C9-8119-715BA0D550F4}" type="datetimeFigureOut">
              <a:rPr lang="ru-RU" smtClean="0"/>
              <a:pPr>
                <a:defRPr/>
              </a:pPr>
              <a:t>22.07.2022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F51BDD4-D7B2-4699-8EFD-8CD56CBB4CCA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820322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0745C14-93F8-48C9-8119-715BA0D550F4}" type="datetimeFigureOut">
              <a:rPr lang="ru-RU" smtClean="0"/>
              <a:pPr>
                <a:defRPr/>
              </a:pPr>
              <a:t>22.07.2022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F51BDD4-D7B2-4699-8EFD-8CD56CBB4CCA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1988586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0745C14-93F8-48C9-8119-715BA0D550F4}" type="datetimeFigureOut">
              <a:rPr lang="ru-RU" smtClean="0"/>
              <a:pPr>
                <a:defRPr/>
              </a:pPr>
              <a:t>22.07.2022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F51BDD4-D7B2-4699-8EFD-8CD56CBB4CCA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57218071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0745C14-93F8-48C9-8119-715BA0D550F4}" type="datetimeFigureOut">
              <a:rPr lang="ru-RU" smtClean="0"/>
              <a:pPr>
                <a:defRPr/>
              </a:pPr>
              <a:t>22.07.2022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F51BDD4-D7B2-4699-8EFD-8CD56CBB4CCA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1322767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0745C14-93F8-48C9-8119-715BA0D550F4}" type="datetimeFigureOut">
              <a:rPr lang="ru-RU" smtClean="0"/>
              <a:pPr>
                <a:defRPr/>
              </a:pPr>
              <a:t>22.07.2022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F51BDD4-D7B2-4699-8EFD-8CD56CBB4CCA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98417299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0745C14-93F8-48C9-8119-715BA0D550F4}" type="datetimeFigureOut">
              <a:rPr lang="ru-RU" smtClean="0"/>
              <a:pPr>
                <a:defRPr/>
              </a:pPr>
              <a:t>22.07.2022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F51BDD4-D7B2-4699-8EFD-8CD56CBB4CCA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5098831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CF3C6A9-4A62-418E-A8F4-EC4BFE34A0FB}" type="datetimeFigureOut">
              <a:rPr lang="ru-RU" smtClean="0"/>
              <a:pPr>
                <a:defRPr/>
              </a:pPr>
              <a:t>22.07.2022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D841275-285F-4E42-ADFE-0A707E2A2B04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2517607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B854D02-0BCF-4DF1-B985-218182C0C343}" type="datetimeFigureOut">
              <a:rPr lang="ru-RU" smtClean="0"/>
              <a:pPr>
                <a:defRPr/>
              </a:pPr>
              <a:t>22.07.2022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2DDB497-E917-4697-A618-5F177FA2A98C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940451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F5F0C86-2645-4CFA-8447-D03FC0B976D7}" type="datetimeFigureOut">
              <a:rPr lang="ru-RU" smtClean="0"/>
              <a:pPr>
                <a:defRPr/>
              </a:pPr>
              <a:t>22.07.2022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D6CBEE0-D04A-4C5E-8E0F-71D8BC6F96AF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78547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79783C7-6001-4B3C-9815-7526F5000578}" type="datetimeFigureOut">
              <a:rPr lang="ru-RU" smtClean="0"/>
              <a:pPr>
                <a:defRPr/>
              </a:pPr>
              <a:t>22.07.2022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6F0DDFF-5CC9-4397-95A9-AC007C2EF102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11772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BB4D136-EDCB-4561-8040-D0B61C7950AD}" type="datetimeFigureOut">
              <a:rPr lang="ru-RU" smtClean="0"/>
              <a:pPr>
                <a:defRPr/>
              </a:pPr>
              <a:t>22.07.2022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598AFFE-2CA1-46B3-849E-8E868A36AD18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754725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CD69447-FD72-49FD-9B2E-8CA54521AB59}" type="datetimeFigureOut">
              <a:rPr lang="ru-RU" smtClean="0"/>
              <a:pPr>
                <a:defRPr/>
              </a:pPr>
              <a:t>22.07.2022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53AE410-D944-401E-BC26-744B1C4D54AF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497061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7C8F21B-36C9-429A-B0E7-64C2EB336CAC}" type="datetimeFigureOut">
              <a:rPr lang="ru-RU" smtClean="0"/>
              <a:pPr>
                <a:defRPr/>
              </a:pPr>
              <a:t>22.07.2022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16B986-9F0C-4922-9F71-1AC2782D03BC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718770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FB67E8C-60A9-46B1-9F0F-C135E1D1BA15}" type="datetimeFigureOut">
              <a:rPr lang="ru-RU" smtClean="0"/>
              <a:pPr>
                <a:defRPr/>
              </a:pPr>
              <a:t>22.07.2022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7E212F7-52DF-445B-B200-5EBE11B12484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634629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182DB9D-7D56-41F8-9BFD-B0925A87CDC6}" type="datetimeFigureOut">
              <a:rPr lang="ru-RU" smtClean="0"/>
              <a:pPr>
                <a:defRPr/>
              </a:pPr>
              <a:t>22.07.2022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D909553-809F-47DE-BDCE-EC8EE3577D3F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89302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2823FBB-208E-4125-8CA2-68F4C51DD489}" type="datetimeFigureOut">
              <a:rPr lang="ru-RU" smtClean="0"/>
              <a:pPr>
                <a:defRPr/>
              </a:pPr>
              <a:t>22.07.2022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AD38E6A-F7BC-41A3-9DC9-379CB7C077AC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336006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pPr>
              <a:defRPr/>
            </a:pPr>
            <a:fld id="{60745C14-93F8-48C9-8119-715BA0D550F4}" type="datetimeFigureOut">
              <a:rPr lang="ru-RU" smtClean="0"/>
              <a:pPr>
                <a:defRPr/>
              </a:pPr>
              <a:t>22.07.2022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pPr>
              <a:defRPr/>
            </a:pPr>
            <a:fld id="{4F51BDD4-D7B2-4699-8EFD-8CD56CBB4CCA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2638991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4325" r:id="rId1"/>
    <p:sldLayoutId id="2147484326" r:id="rId2"/>
    <p:sldLayoutId id="2147484327" r:id="rId3"/>
    <p:sldLayoutId id="2147484328" r:id="rId4"/>
    <p:sldLayoutId id="2147484329" r:id="rId5"/>
    <p:sldLayoutId id="2147484330" r:id="rId6"/>
    <p:sldLayoutId id="2147484331" r:id="rId7"/>
    <p:sldLayoutId id="2147484332" r:id="rId8"/>
    <p:sldLayoutId id="2147484333" r:id="rId9"/>
    <p:sldLayoutId id="2147484334" r:id="rId10"/>
    <p:sldLayoutId id="2147484335" r:id="rId11"/>
    <p:sldLayoutId id="2147484336" r:id="rId12"/>
    <p:sldLayoutId id="2147484337" r:id="rId13"/>
    <p:sldLayoutId id="2147484338" r:id="rId14"/>
    <p:sldLayoutId id="2147484339" r:id="rId15"/>
    <p:sldLayoutId id="2147484340" r:id="rId16"/>
    <p:sldLayoutId id="2147484341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00B0F0"/>
            </a:gs>
            <a:gs pos="27000">
              <a:srgbClr val="FFFFFF"/>
            </a:gs>
            <a:gs pos="100000">
              <a:srgbClr val="919191"/>
            </a:gs>
          </a:gsLst>
          <a:path path="rect">
            <a:fillToRect l="100000" t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 idx="4294967295"/>
          </p:nvPr>
        </p:nvSpPr>
        <p:spPr>
          <a:xfrm>
            <a:off x="0" y="368300"/>
            <a:ext cx="8847138" cy="1355725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44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ОСЫНДАЙ</a:t>
            </a:r>
            <a:r>
              <a:rPr lang="kk-KZ" sz="44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МАМАНДЫҚ БАР</a:t>
            </a:r>
            <a:br>
              <a:rPr lang="kk-KZ" sz="44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sz="44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ЕСТЬ ТАКАЯ ПРОФЕССИЯ             </a:t>
            </a:r>
            <a:r>
              <a:rPr lang="kk-KZ" dirty="0">
                <a:cs typeface="Aharoni" panose="02010803020104030203" pitchFamily="2" charset="-79"/>
              </a:rPr>
              <a:t/>
            </a:r>
            <a:br>
              <a:rPr lang="kk-KZ" dirty="0">
                <a:cs typeface="Aharoni" panose="02010803020104030203" pitchFamily="2" charset="-79"/>
              </a:rPr>
            </a:br>
            <a:endParaRPr lang="ru-RU" dirty="0">
              <a:cs typeface="Aharoni" panose="02010803020104030203" pitchFamily="2" charset="-79"/>
            </a:endParaRPr>
          </a:p>
        </p:txBody>
      </p:sp>
      <p:sp>
        <p:nvSpPr>
          <p:cNvPr id="5123" name="Объект 4"/>
          <p:cNvSpPr>
            <a:spLocks noGrp="1"/>
          </p:cNvSpPr>
          <p:nvPr>
            <p:ph idx="4294967295"/>
          </p:nvPr>
        </p:nvSpPr>
        <p:spPr>
          <a:xfrm>
            <a:off x="3609881" y="2200166"/>
            <a:ext cx="7660376" cy="2540000"/>
          </a:xfrm>
        </p:spPr>
        <p:txBody>
          <a:bodyPr>
            <a:normAutofit/>
          </a:bodyPr>
          <a:lstStyle/>
          <a:p>
            <a:pPr marL="0" indent="0" algn="ctr">
              <a:buFont typeface="Wingdings 3" panose="05040102010807070707" pitchFamily="18" charset="2"/>
              <a:buNone/>
            </a:pPr>
            <a:endParaRPr lang="kk-KZ" altLang="ru-RU" sz="4800" dirty="0" smtClean="0"/>
          </a:p>
          <a:p>
            <a:pPr marL="0" indent="0" algn="ctr">
              <a:buFont typeface="Wingdings 3" panose="05040102010807070707" pitchFamily="18" charset="2"/>
              <a:buNone/>
            </a:pPr>
            <a:r>
              <a:rPr lang="kk-KZ" altLang="ru-RU" sz="6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Ресторатор</a:t>
            </a:r>
          </a:p>
        </p:txBody>
      </p:sp>
      <p:pic>
        <p:nvPicPr>
          <p:cNvPr id="5124" name="Рисунок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11263" y="200695"/>
            <a:ext cx="1404938" cy="1343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Рисунок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0924" y="3079532"/>
            <a:ext cx="4592768" cy="3321268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08759" y="273132"/>
            <a:ext cx="5569527" cy="736271"/>
          </a:xfrm>
        </p:spPr>
        <p:txBody>
          <a:bodyPr/>
          <a:lstStyle/>
          <a:p>
            <a:pPr algn="ctr"/>
            <a:r>
              <a:rPr lang="kk-KZ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МАМАНДЫҚ </a:t>
            </a:r>
            <a:r>
              <a:rPr lang="kk-KZ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ТУРАЛЫ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308759" y="1270528"/>
            <a:ext cx="6020790" cy="5587471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2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Ресторатор (фр. </a:t>
            </a:r>
            <a:r>
              <a:rPr lang="en-US" sz="2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restaurateur) - </a:t>
            </a:r>
            <a:r>
              <a:rPr lang="ru-RU" sz="2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мейрамхананы немесе мейрамханалар желісінің құрушысы, ұстаушысы, иесі, басынан бастап соңына дейін өз тұжырымдамасын әзірлейтін және оны өз мекемесі шеңберінде іске асыратын мейрамхананы басқарушы. Ресторатор жалдаудан бастап, азық-түлік жеткізуге келісім-шарт жасасуға дейінгі барлық ұйымдастырушылық мәселелерді шешеді. Оның басты міндеті-мейрамхананы тиімді ету. Осы саладағы қарқынды жұмыс жақын арада нәтиже береді: сауатты ресторатор тез арада мансаптық жетістікке жетіп, мейрамхана бизнесінің элитасы санатына ене алады</a:t>
            </a:r>
          </a:p>
          <a:p>
            <a:pPr marL="0" indent="0" algn="just">
              <a:buNone/>
            </a:pPr>
            <a:endParaRPr lang="ru-RU" sz="2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ru-RU" sz="2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483927" y="273132"/>
            <a:ext cx="5451214" cy="736271"/>
          </a:xfrm>
        </p:spPr>
        <p:txBody>
          <a:bodyPr/>
          <a:lstStyle/>
          <a:p>
            <a:pPr algn="ctr"/>
            <a:r>
              <a:rPr lang="kk-KZ" sz="28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 ПРОФЕССИИ</a:t>
            </a:r>
            <a:endParaRPr lang="ru-RU" sz="28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483927" y="1270528"/>
            <a:ext cx="5451214" cy="5477624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2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Ресторатор (фр. restaurateur) - создатель, содержатель, владелец ресторана или сети ресторанов, управляющий рестораном, который разрабатывает его концепцию от а до я, и воплощает ее в реальность, в рамках своего заведения. Ресторатор решает все организационные вопросы от набора персонала до заключения договоров на поставку продуктов. Главная его задача сделать ресторан доходным. Интенсивный труд в этой сфере дает результат уже довольно скоро: грамотный ресторатор может быстро достичь карьерного успеха и войти в категорию элиты ресторанного бизнеса</a:t>
            </a:r>
          </a:p>
          <a:p>
            <a:pPr marL="0" indent="0" algn="just">
              <a:buNone/>
            </a:pPr>
            <a:endParaRPr lang="ru-RU" sz="2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08759" y="144545"/>
            <a:ext cx="5569527" cy="736271"/>
          </a:xfrm>
        </p:spPr>
        <p:txBody>
          <a:bodyPr/>
          <a:lstStyle/>
          <a:p>
            <a:pPr algn="ctr"/>
            <a:r>
              <a:rPr lang="kk-KZ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БІЛУ КЕРЕК</a:t>
            </a:r>
            <a:endParaRPr lang="ru-RU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76076" y="1147269"/>
            <a:ext cx="6034891" cy="5587471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Ресторатор </a:t>
            </a:r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бірден бірнеше салада білімге ие болуы керек. Ең алдымен, ол азық-түлік сатып алу және тамақ дайындау процесін жақсы білуі керек. Мейрамхана тұжырымдамасы аясында мейрамханашы аспазшыны өзі таңдайды. </a:t>
            </a:r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2400" b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Ол</a:t>
            </a:r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сондай-ақ кадрлық мәселелерге ие болуы керек, өйткені мейрамхананың барлық қызметкерлері оған бағынады; ол ерекше жұмысшыларды ынталандыру шараларын қолдануы, өндірістік және еңбек тәртібін бақылауы керек. 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343650" y="144545"/>
            <a:ext cx="5451214" cy="736271"/>
          </a:xfrm>
        </p:spPr>
        <p:txBody>
          <a:bodyPr/>
          <a:lstStyle/>
          <a:p>
            <a:pPr algn="ctr"/>
            <a:r>
              <a:rPr lang="kk-KZ" dirty="0" smtClean="0"/>
              <a:t>	</a:t>
            </a:r>
            <a:r>
              <a:rPr lang="kk-KZ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ДОЛЖЕН ЗНАТЬ </a:t>
            </a:r>
            <a:endParaRPr lang="ru-RU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343650" y="1147269"/>
            <a:ext cx="5741854" cy="5867894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Ресторатор </a:t>
            </a:r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должен обладать знаниями сразу в нескольких областях. В первую очередь, он должен хорошо разбираться в процессе закупки продуктов и приготовления блюд. Часто ресторатор, в рамках концепции ресторана, сам выбирает </a:t>
            </a:r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шеф-повара. 	Также он должен владеть кадровыми вопросами, т.к. ему подчиняются все работники ресторана; применять меры поощрения лучших  работников, должен контролировать производственную и трудовую дисциплины. 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68732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78372" y="294290"/>
            <a:ext cx="5243495" cy="967772"/>
          </a:xfrm>
        </p:spPr>
        <p:txBody>
          <a:bodyPr/>
          <a:lstStyle/>
          <a:p>
            <a:pPr algn="ctr"/>
            <a:r>
              <a:rPr lang="ru-RU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Ресторатор келесі қасиеттерге ие болу керек</a:t>
            </a:r>
            <a:r>
              <a:rPr lang="ru-RU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378373" y="1270529"/>
            <a:ext cx="5465380" cy="5403540"/>
          </a:xfrm>
        </p:spPr>
        <p:txBody>
          <a:bodyPr>
            <a:normAutofit/>
          </a:bodyPr>
          <a:lstStyle/>
          <a:p>
            <a:endParaRPr lang="kk-KZ" sz="20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аналитикалық </a:t>
            </a:r>
            <a:r>
              <a:rPr lang="kk-KZ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ойлау</a:t>
            </a:r>
            <a:r>
              <a:rPr lang="kk-KZ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kk-KZ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ұйымдастырушылық </a:t>
            </a:r>
            <a:r>
              <a:rPr lang="kk-KZ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қабілеті, жауапкершілігі</a:t>
            </a:r>
            <a:r>
              <a:rPr lang="kk-KZ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kk-KZ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шығармашылық </a:t>
            </a:r>
            <a:r>
              <a:rPr lang="kk-KZ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ойлау қабілеті</a:t>
            </a:r>
            <a:r>
              <a:rPr lang="kk-KZ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kk-KZ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жақсы </a:t>
            </a:r>
            <a:r>
              <a:rPr lang="kk-KZ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жады;қарқынды және артық жұмыс істеуге мүмкіндік беретін мықты </a:t>
            </a:r>
            <a:r>
              <a:rPr lang="kk-KZ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денсаулық</a:t>
            </a:r>
          </a:p>
          <a:p>
            <a:pPr marL="0" indent="0">
              <a:buNone/>
            </a:pPr>
            <a:endParaRPr lang="ru-RU" sz="20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079066" y="294290"/>
            <a:ext cx="5797624" cy="967772"/>
          </a:xfrm>
        </p:spPr>
        <p:txBody>
          <a:bodyPr/>
          <a:lstStyle/>
          <a:p>
            <a:pPr algn="ctr"/>
            <a:r>
              <a:rPr lang="ru-RU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Ресторатор должен обладать следующими качествами</a:t>
            </a:r>
            <a:r>
              <a:rPr lang="ru-RU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5961409" y="1262061"/>
            <a:ext cx="5915281" cy="5412007"/>
          </a:xfrm>
        </p:spPr>
        <p:txBody>
          <a:bodyPr>
            <a:normAutofit/>
          </a:bodyPr>
          <a:lstStyle/>
          <a:p>
            <a:endParaRPr lang="ru-RU" sz="20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аналитическое </a:t>
            </a:r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мышление;</a:t>
            </a:r>
          </a:p>
          <a:p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организаторские способности, ответственность;</a:t>
            </a:r>
          </a:p>
          <a:p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умение мыслить творчески;</a:t>
            </a:r>
          </a:p>
          <a:p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хорошая память;</a:t>
            </a:r>
          </a:p>
          <a:p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крепкое здоровье, позволяющее работать интенсивно и сверхурочно</a:t>
            </a:r>
          </a:p>
          <a:p>
            <a:endParaRPr lang="ru-RU" sz="20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086683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103313" y="671513"/>
            <a:ext cx="4697412" cy="942975"/>
          </a:xfrm>
        </p:spPr>
        <p:txBody>
          <a:bodyPr/>
          <a:lstStyle/>
          <a:p>
            <a:pPr algn="ctr"/>
            <a:r>
              <a:rPr lang="kk-KZ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МЕДИЦИНАЛЫҚ ҚАРСЫ КӨРСЕТКІШТЕР:</a:t>
            </a:r>
            <a:endParaRPr lang="ru-RU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1103313" y="1871663"/>
            <a:ext cx="4396339" cy="4484688"/>
          </a:xfrm>
        </p:spPr>
        <p:txBody>
          <a:bodyPr/>
          <a:lstStyle/>
          <a:p>
            <a:r>
              <a:rPr lang="kk-KZ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жүйке және психикалық аурулар</a:t>
            </a:r>
          </a:p>
          <a:p>
            <a:r>
              <a:rPr lang="kk-KZ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ас қорыту жүйесінің аурулары</a:t>
            </a:r>
          </a:p>
          <a:p>
            <a:r>
              <a:rPr lang="kk-KZ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жұқпалы аурулар</a:t>
            </a: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554608" y="671513"/>
            <a:ext cx="4396339" cy="942975"/>
          </a:xfrm>
        </p:spPr>
        <p:txBody>
          <a:bodyPr/>
          <a:lstStyle/>
          <a:p>
            <a:pPr algn="ctr"/>
            <a:r>
              <a:rPr lang="kk-KZ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МЕДИЦИНСКИЕ ПРОТИВОПОКАЗАНИЯ </a:t>
            </a:r>
            <a:endParaRPr lang="ru-RU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740345" y="1771650"/>
            <a:ext cx="4396339" cy="4484688"/>
          </a:xfrm>
        </p:spPr>
        <p:txBody>
          <a:bodyPr>
            <a:normAutofit/>
          </a:bodyPr>
          <a:lstStyle/>
          <a:p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нервные и психические заболевания;</a:t>
            </a:r>
          </a:p>
          <a:p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заболевания пищеварительной системы;</a:t>
            </a:r>
          </a:p>
          <a:p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инфекционные заболевания.</a:t>
            </a:r>
          </a:p>
        </p:txBody>
      </p:sp>
    </p:spTree>
    <p:extLst>
      <p:ext uri="{BB962C8B-B14F-4D97-AF65-F5344CB8AC3E}">
        <p14:creationId xmlns:p14="http://schemas.microsoft.com/office/powerpoint/2010/main" val="17300470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103312" y="700088"/>
            <a:ext cx="5283199" cy="1114425"/>
          </a:xfrm>
        </p:spPr>
        <p:txBody>
          <a:bodyPr/>
          <a:lstStyle/>
          <a:p>
            <a:pPr algn="ctr"/>
            <a:r>
              <a:rPr lang="kk-KZ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МАМАНДЫҚ АЛУ ЖОЛДАРЫ</a:t>
            </a:r>
            <a:endParaRPr lang="ru-RU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14348" y="2043112"/>
            <a:ext cx="5872163" cy="4429125"/>
          </a:xfrm>
        </p:spPr>
        <p:txBody>
          <a:bodyPr>
            <a:normAutofit/>
          </a:bodyPr>
          <a:lstStyle/>
          <a:p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Алматы технологиялық колледж </a:t>
            </a:r>
            <a:r>
              <a:rPr lang="en-US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Алматы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4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Әл-Фараби атындағы Қазақ ұлттық университеті (Алматы)</a:t>
            </a:r>
          </a:p>
          <a:p>
            <a:r>
              <a:rPr lang="kk-KZ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Қазақ технология және бизнес </a:t>
            </a:r>
            <a:r>
              <a:rPr lang="kk-KZ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университеті (</a:t>
            </a:r>
            <a:r>
              <a:rPr lang="kk-KZ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Нұр-Сұлтан)</a:t>
            </a:r>
          </a:p>
          <a:p>
            <a:r>
              <a:rPr lang="kk-KZ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Нархоз университеті (Алматы)</a:t>
            </a:r>
          </a:p>
          <a:p>
            <a:r>
              <a:rPr lang="kk-KZ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Қазтұтынуодағы Қарағанды </a:t>
            </a:r>
            <a:r>
              <a:rPr lang="kk-KZ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университеті </a:t>
            </a:r>
            <a:r>
              <a:rPr lang="kk-KZ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(Қарағанды)</a:t>
            </a:r>
            <a:endParaRPr lang="kk-KZ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kk-KZ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kk-KZ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4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386512" y="857251"/>
            <a:ext cx="5361168" cy="957262"/>
          </a:xfrm>
        </p:spPr>
        <p:txBody>
          <a:bodyPr/>
          <a:lstStyle/>
          <a:p>
            <a:pPr algn="ctr"/>
            <a:r>
              <a:rPr lang="kk-KZ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ПУТИ ПОЛУЧЕНИЯ    ПРОФЕССИИ</a:t>
            </a:r>
            <a:endParaRPr lang="ru-RU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619324" y="2043112"/>
            <a:ext cx="5439326" cy="4429125"/>
          </a:xfrm>
        </p:spPr>
        <p:txBody>
          <a:bodyPr>
            <a:normAutofit/>
          </a:bodyPr>
          <a:lstStyle/>
          <a:p>
            <a:r>
              <a:rPr lang="kk-KZ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Алматинский технологический университет </a:t>
            </a:r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(Алматы)</a:t>
            </a:r>
            <a:endParaRPr lang="kk-KZ" sz="24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Казахский национальный университет им. Аль-Фараби (Алматы)</a:t>
            </a:r>
          </a:p>
          <a:p>
            <a:r>
              <a:rPr lang="kk-KZ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Казахский университет технологии и бизнеса (Нур-Султан)</a:t>
            </a:r>
          </a:p>
          <a:p>
            <a:r>
              <a:rPr lang="kk-KZ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Университет Нархоз (Алматы)</a:t>
            </a:r>
          </a:p>
          <a:p>
            <a:r>
              <a:rPr lang="kk-KZ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Карагандинский университет Казпотребсоюза (Караганда)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212951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Сектор">
  <a:themeElements>
    <a:clrScheme name="Сектор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Сектор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Сектор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707</TotalTime>
  <Words>334</Words>
  <Application>Microsoft Office PowerPoint</Application>
  <PresentationFormat>Широкоэкранный</PresentationFormat>
  <Paragraphs>46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1" baseType="lpstr">
      <vt:lpstr>Aharoni</vt:lpstr>
      <vt:lpstr>Century Gothic</vt:lpstr>
      <vt:lpstr>Times New Roman</vt:lpstr>
      <vt:lpstr>Wingdings 3</vt:lpstr>
      <vt:lpstr>Сектор</vt:lpstr>
      <vt:lpstr>ОСЫНДАЙ МАМАНДЫҚ БАР ЕСТЬ ТАКАЯ ПРОФЕССИЯ             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Ученик</dc:creator>
  <cp:lastModifiedBy>User</cp:lastModifiedBy>
  <cp:revision>50</cp:revision>
  <dcterms:created xsi:type="dcterms:W3CDTF">2022-04-27T05:21:27Z</dcterms:created>
  <dcterms:modified xsi:type="dcterms:W3CDTF">2022-07-22T11:42:09Z</dcterms:modified>
</cp:coreProperties>
</file>