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4" r:id="rId1"/>
  </p:sldMasterIdLst>
  <p:sldIdLst>
    <p:sldId id="256" r:id="rId2"/>
    <p:sldId id="257" r:id="rId3"/>
    <p:sldId id="268" r:id="rId4"/>
    <p:sldId id="259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B58C8-397B-4372-8172-654477D4A0D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60818-042F-41DC-86BD-AA2402C4ABC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33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032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88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2180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227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172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98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3C6A9-4A62-418E-A8F4-EC4BFE34A0FB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41275-285F-4E42-ADFE-0A707E2A2B0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176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854D02-0BCF-4DF1-B985-218182C0C343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DB497-E917-4697-A618-5F177FA2A98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04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5F0C86-2645-4CFA-8447-D03FC0B976D7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CBEE0-D04A-4C5E-8E0F-71D8BC6F96A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85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9783C7-6001-4B3C-9815-7526F5000578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F0DDFF-5CC9-4397-95A9-AC007C2EF10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4D136-EDCB-4561-8040-D0B61C7950AD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98AFFE-2CA1-46B3-849E-8E868A36AD1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47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D69447-FD72-49FD-9B2E-8CA54521AB5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AE410-D944-401E-BC26-744B1C4D54A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70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8F21B-36C9-429A-B0E7-64C2EB336CAC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6B986-9F0C-4922-9F71-1AC2782D03B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87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B67E8C-60A9-46B1-9F0F-C135E1D1BA15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212F7-52DF-445B-B200-5EBE11B1248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46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82DB9D-7D56-41F8-9BFD-B0925A87CDC6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09553-809F-47DE-BDCE-EC8EE3577D3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3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823FBB-208E-4125-8CA2-68F4C51DD489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38E6A-F7BC-41A3-9DC9-379CB7C077A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6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0745C14-93F8-48C9-8119-715BA0D550F4}" type="datetimeFigureOut">
              <a:rPr lang="ru-RU" smtClean="0"/>
              <a:pPr>
                <a:defRPr/>
              </a:pPr>
              <a:t>22.07.2022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F51BDD4-D7B2-4699-8EFD-8CD56CBB4C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389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  <p:sldLayoutId id="2147484336" r:id="rId12"/>
    <p:sldLayoutId id="2147484337" r:id="rId13"/>
    <p:sldLayoutId id="2147484338" r:id="rId14"/>
    <p:sldLayoutId id="2147484339" r:id="rId15"/>
    <p:sldLayoutId id="2147484340" r:id="rId16"/>
    <p:sldLayoutId id="21474843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0F0"/>
            </a:gs>
            <a:gs pos="27000">
              <a:srgbClr val="FFFFFF"/>
            </a:gs>
            <a:gs pos="100000">
              <a:srgbClr val="91919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8847138" cy="1355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МАМАНДЫҚ БАР</a:t>
            </a:r>
            <a:b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ТАКАЯ ПРОФЕССИЯ             </a:t>
            </a:r>
            <a:r>
              <a:rPr lang="kk-KZ" dirty="0">
                <a:cs typeface="Aharoni" panose="02010803020104030203" pitchFamily="2" charset="-79"/>
              </a:rPr>
              <a:t/>
            </a:r>
            <a:br>
              <a:rPr lang="kk-KZ" dirty="0">
                <a:cs typeface="Aharoni" panose="02010803020104030203" pitchFamily="2" charset="-79"/>
              </a:rPr>
            </a:b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5123" name="Объект 4"/>
          <p:cNvSpPr>
            <a:spLocks noGrp="1"/>
          </p:cNvSpPr>
          <p:nvPr>
            <p:ph idx="4294967295"/>
          </p:nvPr>
        </p:nvSpPr>
        <p:spPr>
          <a:xfrm>
            <a:off x="855663" y="2286000"/>
            <a:ext cx="11336337" cy="2540000"/>
          </a:xfrm>
        </p:spPr>
        <p:txBody>
          <a:bodyPr>
            <a:normAutofit/>
          </a:bodyPr>
          <a:lstStyle/>
          <a:p>
            <a:pPr marL="0" indent="0" algn="ctr">
              <a:buFont typeface="Wingdings 3" panose="05040102010807070707" pitchFamily="18" charset="2"/>
              <a:buNone/>
            </a:pPr>
            <a:endParaRPr lang="kk-KZ" altLang="ru-RU" sz="4800" dirty="0" smtClean="0"/>
          </a:p>
          <a:p>
            <a:pPr marL="0" indent="0" algn="ctr">
              <a:buFont typeface="Wingdings 3" panose="05040102010807070707" pitchFamily="18" charset="2"/>
              <a:buNone/>
            </a:pPr>
            <a:r>
              <a:rPr lang="kk-KZ" altLang="ru-RU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</a:t>
            </a:r>
          </a:p>
        </p:txBody>
      </p:sp>
      <p:pic>
        <p:nvPicPr>
          <p:cNvPr id="5124" name="Рисунок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263" y="200695"/>
            <a:ext cx="1404938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00855"/>
            <a:ext cx="3993931" cy="302774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7055" y="3111062"/>
            <a:ext cx="3259367" cy="25472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273132"/>
            <a:ext cx="5569527" cy="736271"/>
          </a:xfrm>
        </p:spPr>
        <p:txBody>
          <a:bodyPr/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8759" y="1270528"/>
            <a:ext cx="5486113" cy="5587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 - бұл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желілерде жарнамамен айналысатын маман. Ол жарнаманы барлығына бірдей емес, тек белгілі бір адамдар тобына - мақсатты аудиторияға көрсететін етіп орнатады. Мақсатты аудитория әлеуметтік желілердегі профиль бойынша қалыптасады. </a:t>
            </a:r>
            <a:endParaRPr lang="ru-RU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83927" y="273132"/>
            <a:ext cx="5451214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ПРОФЕССИИ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3927" y="1270528"/>
            <a:ext cx="4995649" cy="5477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рекламе в социальных сетях. Реклама не одинакова для всех, она настроена на показ только определенной группы людей - целевой аудитории. Целевая аудитория формируется на основе профиля в социальных сетях.</a:t>
            </a:r>
            <a:endPara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8759" y="144545"/>
            <a:ext cx="5569527" cy="736271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 КЕРЕК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8759" y="1147269"/>
            <a:ext cx="5906304" cy="55874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 көп нәрсені білуі керек: жарнама алаңын таңдау, жарнамалық науқандарды бақылау, әр арна үшін конверсия коэффициентін анықтау, Автоматты талдау құралдарымен жұмыс істеу, веб-аналитиканы білу,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Excel-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 білу.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43650" y="144545"/>
            <a:ext cx="5451214" cy="736271"/>
          </a:xfrm>
        </p:spPr>
        <p:txBody>
          <a:bodyPr/>
          <a:lstStyle/>
          <a:p>
            <a:pPr algn="ctr"/>
            <a:r>
              <a:rPr lang="kk-KZ" dirty="0" smtClean="0"/>
              <a:t>	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ЗНАТЬ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43650" y="1147269"/>
            <a:ext cx="5643563" cy="586789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 должен знать многое: выбирать площадку под рекламу, отслеживать рекламные кампании, определять коэффицент конверсии по каждому каналу, работать с инструментами автоматического парсинга, владеть веб-аналитикой, знать Excel. </a:t>
            </a:r>
          </a:p>
        </p:txBody>
      </p:sp>
    </p:spTree>
    <p:extLst>
      <p:ext uri="{BB962C8B-B14F-4D97-AF65-F5344CB8AC3E}">
        <p14:creationId xmlns:p14="http://schemas.microsoft.com/office/powerpoint/2010/main" val="2268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372" y="294290"/>
            <a:ext cx="5243495" cy="9677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қасиеттерге ие болу керек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8373" y="1270529"/>
            <a:ext cx="5465380" cy="5403540"/>
          </a:xfrm>
        </p:spPr>
        <p:txBody>
          <a:bodyPr>
            <a:normAutofit fontScale="92500"/>
          </a:bodyPr>
          <a:lstStyle/>
          <a:p>
            <a:endParaRPr lang="kk-KZ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 қабілеттер;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 тапсырма режимінде жұмыс істей білу және бір уақытта бірнеше </a:t>
            </a:r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жобаны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табандылық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креативтілік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жарнамалық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науқандарды жүргізудің жаңа тәсілдерін үйрену және үйрену;</a:t>
            </a:r>
          </a:p>
          <a:p>
            <a:pPr marL="0" indent="0">
              <a:buNone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79066" y="294290"/>
            <a:ext cx="5797624" cy="96777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Таргетолог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обладать следующими качествами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961409" y="1262061"/>
            <a:ext cx="5915281" cy="5412007"/>
          </a:xfrm>
        </p:spPr>
        <p:txBody>
          <a:bodyPr>
            <a:normAutofit fontScale="92500"/>
          </a:bodyPr>
          <a:lstStyle/>
          <a:p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в режиме многозадачности и вести несколько проектов одновременно;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усидчивость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планировать;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и осваивать новые способы ведения рекламных кампаний;</a:t>
            </a:r>
          </a:p>
          <a:p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3" y="671513"/>
            <a:ext cx="4697412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 ҚАРСЫ КӨРСЕТКІШТЕР: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3313" y="1871663"/>
            <a:ext cx="5044099" cy="4484688"/>
          </a:xfrm>
        </p:spPr>
        <p:txBody>
          <a:bodyPr/>
          <a:lstStyle/>
          <a:p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 патологиясы;</a:t>
            </a:r>
          </a:p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 </a:t>
            </a:r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бұзылулар; </a:t>
            </a:r>
          </a:p>
          <a:p>
            <a:pPr marL="0" indent="0">
              <a:buNone/>
            </a:pPr>
            <a:endParaRPr lang="kk-KZ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4608" y="671513"/>
            <a:ext cx="4396339" cy="94297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ПРОТИВОПОКАЗАНИЯ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740345" y="1771650"/>
            <a:ext cx="5190922" cy="44846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зрения;</a:t>
            </a: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2" y="700088"/>
            <a:ext cx="5283199" cy="1114425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 АЛУ ЖОЛДАРЫ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348" y="2043112"/>
            <a:ext cx="5872163" cy="44291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 курстар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86512" y="857251"/>
            <a:ext cx="5361168" cy="957262"/>
          </a:xfrm>
        </p:spPr>
        <p:txBody>
          <a:bodyPr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ПУТИ ПОЛУЧЕНИЯ    ПРОФЕССИИ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619324" y="2043112"/>
            <a:ext cx="5439326" cy="4429125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курсы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29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717</TotalTime>
  <Words>255</Words>
  <Application>Microsoft Office PowerPoint</Application>
  <PresentationFormat>Широкоэкранный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Aharoni</vt:lpstr>
      <vt:lpstr>Century Gothic</vt:lpstr>
      <vt:lpstr>Times New Roman</vt:lpstr>
      <vt:lpstr>Wingdings 3</vt:lpstr>
      <vt:lpstr>Сектор</vt:lpstr>
      <vt:lpstr>ОСЫНДАЙ МАМАНДЫҚ БАР ЕСТЬ ТАКАЯ ПРОФЕССИЯ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User</cp:lastModifiedBy>
  <cp:revision>52</cp:revision>
  <dcterms:created xsi:type="dcterms:W3CDTF">2022-04-27T05:21:27Z</dcterms:created>
  <dcterms:modified xsi:type="dcterms:W3CDTF">2022-07-22T11:45:55Z</dcterms:modified>
</cp:coreProperties>
</file>