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24" r:id="rId1"/>
  </p:sldMasterIdLst>
  <p:sldIdLst>
    <p:sldId id="256" r:id="rId2"/>
    <p:sldId id="257" r:id="rId3"/>
    <p:sldId id="268" r:id="rId4"/>
    <p:sldId id="259" r:id="rId5"/>
    <p:sldId id="269" r:id="rId6"/>
    <p:sldId id="27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7" d="100"/>
          <a:sy n="87" d="100"/>
        </p:scale>
        <p:origin x="61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a:defRPr/>
            </a:pPr>
            <a:fld id="{DEAB58C8-397B-4372-8172-654477D4A0D9}"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A8F60818-042F-41DC-86BD-AA2402C4ABC8}" type="slidenum">
              <a:rPr lang="ru-RU" smtClean="0"/>
              <a:pPr>
                <a:defRPr/>
              </a:pPr>
              <a:t>‹#›</a:t>
            </a:fld>
            <a:endParaRPr lang="ru-RU"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85331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dirty="0" smtClean="0"/>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pPr>
              <a:defRPr/>
            </a:pPr>
            <a:fld id="{60745C14-93F8-48C9-8119-715BA0D550F4}" type="datetimeFigureOut">
              <a:rPr lang="ru-RU" smtClean="0"/>
              <a:pPr>
                <a:defRPr/>
              </a:pPr>
              <a:t>22.07.2022</a:t>
            </a:fld>
            <a:endParaRPr lang="ru-RU" dirty="0"/>
          </a:p>
        </p:txBody>
      </p:sp>
      <p:sp>
        <p:nvSpPr>
          <p:cNvPr id="4" name="Footer Placeholder 3"/>
          <p:cNvSpPr>
            <a:spLocks noGrp="1"/>
          </p:cNvSpPr>
          <p:nvPr>
            <p:ph type="ftr" sz="quarter" idx="11"/>
          </p:nvPr>
        </p:nvSpPr>
        <p:spPr/>
        <p:txBody>
          <a:bodyPr/>
          <a:lstStyle/>
          <a:p>
            <a:pPr>
              <a:defRPr/>
            </a:pPr>
            <a:endParaRPr lang="ru-RU" dirty="0"/>
          </a:p>
        </p:txBody>
      </p:sp>
      <p:sp>
        <p:nvSpPr>
          <p:cNvPr id="5" name="Slide Number Placeholder 4"/>
          <p:cNvSpPr>
            <a:spLocks noGrp="1"/>
          </p:cNvSpPr>
          <p:nvPr>
            <p:ph type="sldNum" sz="quarter" idx="12"/>
          </p:nvPr>
        </p:nvSpPr>
        <p:spPr/>
        <p:txBody>
          <a:bodyPr/>
          <a:lstStyle/>
          <a:p>
            <a:pPr>
              <a:defRPr/>
            </a:pPr>
            <a:fld id="{4F51BDD4-D7B2-4699-8EFD-8CD56CBB4CCA}" type="slidenum">
              <a:rPr lang="ru-RU" smtClean="0"/>
              <a:pPr>
                <a:defRPr/>
              </a:pPr>
              <a:t>‹#›</a:t>
            </a:fld>
            <a:endParaRPr lang="ru-RU" dirty="0"/>
          </a:p>
        </p:txBody>
      </p:sp>
    </p:spTree>
    <p:extLst>
      <p:ext uri="{BB962C8B-B14F-4D97-AF65-F5344CB8AC3E}">
        <p14:creationId xmlns:p14="http://schemas.microsoft.com/office/powerpoint/2010/main" val="782032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60745C14-93F8-48C9-8119-715BA0D550F4}"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4F51BDD4-D7B2-4699-8EFD-8CD56CBB4CCA}" type="slidenum">
              <a:rPr lang="ru-RU" smtClean="0"/>
              <a:pPr>
                <a:defRPr/>
              </a:pPr>
              <a:t>‹#›</a:t>
            </a:fld>
            <a:endParaRPr lang="ru-RU" dirty="0"/>
          </a:p>
        </p:txBody>
      </p:sp>
    </p:spTree>
    <p:extLst>
      <p:ext uri="{BB962C8B-B14F-4D97-AF65-F5344CB8AC3E}">
        <p14:creationId xmlns:p14="http://schemas.microsoft.com/office/powerpoint/2010/main" val="1419885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60745C14-93F8-48C9-8119-715BA0D550F4}"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4F51BDD4-D7B2-4699-8EFD-8CD56CBB4CCA}" type="slidenum">
              <a:rPr lang="ru-RU" smtClean="0"/>
              <a:pPr>
                <a:defRPr/>
              </a:pPr>
              <a:t>‹#›</a:t>
            </a:fld>
            <a:endParaRPr lang="ru-RU"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5721807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60745C14-93F8-48C9-8119-715BA0D550F4}"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4F51BDD4-D7B2-4699-8EFD-8CD56CBB4CCA}" type="slidenum">
              <a:rPr lang="ru-RU" smtClean="0"/>
              <a:pPr>
                <a:defRPr/>
              </a:pPr>
              <a:t>‹#›</a:t>
            </a:fld>
            <a:endParaRPr lang="ru-RU" dirty="0"/>
          </a:p>
        </p:txBody>
      </p:sp>
    </p:spTree>
    <p:extLst>
      <p:ext uri="{BB962C8B-B14F-4D97-AF65-F5344CB8AC3E}">
        <p14:creationId xmlns:p14="http://schemas.microsoft.com/office/powerpoint/2010/main" val="1613227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60745C14-93F8-48C9-8119-715BA0D550F4}"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4F51BDD4-D7B2-4699-8EFD-8CD56CBB4CCA}" type="slidenum">
              <a:rPr lang="ru-RU" smtClean="0"/>
              <a:pPr>
                <a:defRPr/>
              </a:pPr>
              <a:t>‹#›</a:t>
            </a:fld>
            <a:endParaRPr lang="ru-RU"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841729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60745C14-93F8-48C9-8119-715BA0D550F4}"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4F51BDD4-D7B2-4699-8EFD-8CD56CBB4CCA}" type="slidenum">
              <a:rPr lang="ru-RU" smtClean="0"/>
              <a:pPr>
                <a:defRPr/>
              </a:pPr>
              <a:t>‹#›</a:t>
            </a:fld>
            <a:endParaRPr lang="ru-RU" dirty="0"/>
          </a:p>
        </p:txBody>
      </p:sp>
    </p:spTree>
    <p:extLst>
      <p:ext uri="{BB962C8B-B14F-4D97-AF65-F5344CB8AC3E}">
        <p14:creationId xmlns:p14="http://schemas.microsoft.com/office/powerpoint/2010/main" val="24509883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7CF3C6A9-4A62-418E-A8F4-EC4BFE34A0FB}"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DD841275-285F-4E42-ADFE-0A707E2A2B04}" type="slidenum">
              <a:rPr lang="ru-RU" smtClean="0"/>
              <a:pPr>
                <a:defRPr/>
              </a:pPr>
              <a:t>‹#›</a:t>
            </a:fld>
            <a:endParaRPr lang="ru-RU" dirty="0"/>
          </a:p>
        </p:txBody>
      </p:sp>
    </p:spTree>
    <p:extLst>
      <p:ext uri="{BB962C8B-B14F-4D97-AF65-F5344CB8AC3E}">
        <p14:creationId xmlns:p14="http://schemas.microsoft.com/office/powerpoint/2010/main" val="7251760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3B854D02-0BCF-4DF1-B985-218182C0C343}"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52DDB497-E917-4697-A618-5F177FA2A98C}" type="slidenum">
              <a:rPr lang="ru-RU" smtClean="0"/>
              <a:pPr>
                <a:defRPr/>
              </a:pPr>
              <a:t>‹#›</a:t>
            </a:fld>
            <a:endParaRPr lang="ru-RU" dirty="0"/>
          </a:p>
        </p:txBody>
      </p:sp>
    </p:spTree>
    <p:extLst>
      <p:ext uri="{BB962C8B-B14F-4D97-AF65-F5344CB8AC3E}">
        <p14:creationId xmlns:p14="http://schemas.microsoft.com/office/powerpoint/2010/main" val="2094045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EF5F0C86-2645-4CFA-8447-D03FC0B976D7}"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1D6CBEE0-D04A-4C5E-8E0F-71D8BC6F96AF}" type="slidenum">
              <a:rPr lang="ru-RU" smtClean="0"/>
              <a:pPr>
                <a:defRPr/>
              </a:pPr>
              <a:t>‹#›</a:t>
            </a:fld>
            <a:endParaRPr lang="ru-RU" dirty="0"/>
          </a:p>
        </p:txBody>
      </p:sp>
    </p:spTree>
    <p:extLst>
      <p:ext uri="{BB962C8B-B14F-4D97-AF65-F5344CB8AC3E}">
        <p14:creationId xmlns:p14="http://schemas.microsoft.com/office/powerpoint/2010/main" val="2767854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679783C7-6001-4B3C-9815-7526F5000578}"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D6F0DDFF-5CC9-4397-95A9-AC007C2EF102}" type="slidenum">
              <a:rPr lang="ru-RU" smtClean="0"/>
              <a:pPr>
                <a:defRPr/>
              </a:pPr>
              <a:t>‹#›</a:t>
            </a:fld>
            <a:endParaRPr lang="ru-RU" dirty="0"/>
          </a:p>
        </p:txBody>
      </p:sp>
    </p:spTree>
    <p:extLst>
      <p:ext uri="{BB962C8B-B14F-4D97-AF65-F5344CB8AC3E}">
        <p14:creationId xmlns:p14="http://schemas.microsoft.com/office/powerpoint/2010/main" val="111177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a:defRPr/>
            </a:pPr>
            <a:fld id="{8BB4D136-EDCB-4561-8040-D0B61C7950AD}" type="datetimeFigureOut">
              <a:rPr lang="ru-RU" smtClean="0"/>
              <a:pPr>
                <a:defRPr/>
              </a:pPr>
              <a:t>22.07.2022</a:t>
            </a:fld>
            <a:endParaRPr lang="ru-RU" dirty="0"/>
          </a:p>
        </p:txBody>
      </p:sp>
      <p:sp>
        <p:nvSpPr>
          <p:cNvPr id="6" name="Footer Placeholder 5"/>
          <p:cNvSpPr>
            <a:spLocks noGrp="1"/>
          </p:cNvSpPr>
          <p:nvPr>
            <p:ph type="ftr" sz="quarter" idx="11"/>
          </p:nvPr>
        </p:nvSpPr>
        <p:spPr/>
        <p:txBody>
          <a:bodyPr/>
          <a:lstStyle/>
          <a:p>
            <a:pPr>
              <a:defRPr/>
            </a:pPr>
            <a:endParaRPr lang="ru-RU" dirty="0"/>
          </a:p>
        </p:txBody>
      </p:sp>
      <p:sp>
        <p:nvSpPr>
          <p:cNvPr id="7" name="Slide Number Placeholder 6"/>
          <p:cNvSpPr>
            <a:spLocks noGrp="1"/>
          </p:cNvSpPr>
          <p:nvPr>
            <p:ph type="sldNum" sz="quarter" idx="12"/>
          </p:nvPr>
        </p:nvSpPr>
        <p:spPr/>
        <p:txBody>
          <a:bodyPr/>
          <a:lstStyle/>
          <a:p>
            <a:pPr>
              <a:defRPr/>
            </a:pPr>
            <a:fld id="{1598AFFE-2CA1-46B3-849E-8E868A36AD18}" type="slidenum">
              <a:rPr lang="ru-RU" smtClean="0"/>
              <a:pPr>
                <a:defRPr/>
              </a:pPr>
              <a:t>‹#›</a:t>
            </a:fld>
            <a:endParaRPr lang="ru-RU" dirty="0"/>
          </a:p>
        </p:txBody>
      </p:sp>
    </p:spTree>
    <p:extLst>
      <p:ext uri="{BB962C8B-B14F-4D97-AF65-F5344CB8AC3E}">
        <p14:creationId xmlns:p14="http://schemas.microsoft.com/office/powerpoint/2010/main" val="1475472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fld id="{DCD69447-FD72-49FD-9B2E-8CA54521AB59}" type="datetimeFigureOut">
              <a:rPr lang="ru-RU" smtClean="0"/>
              <a:pPr>
                <a:defRPr/>
              </a:pPr>
              <a:t>22.07.2022</a:t>
            </a:fld>
            <a:endParaRPr lang="ru-RU" dirty="0"/>
          </a:p>
        </p:txBody>
      </p:sp>
      <p:sp>
        <p:nvSpPr>
          <p:cNvPr id="8" name="Footer Placeholder 7"/>
          <p:cNvSpPr>
            <a:spLocks noGrp="1"/>
          </p:cNvSpPr>
          <p:nvPr>
            <p:ph type="ftr" sz="quarter" idx="11"/>
          </p:nvPr>
        </p:nvSpPr>
        <p:spPr/>
        <p:txBody>
          <a:bodyPr/>
          <a:lstStyle/>
          <a:p>
            <a:pPr>
              <a:defRPr/>
            </a:pPr>
            <a:endParaRPr lang="ru-RU" dirty="0"/>
          </a:p>
        </p:txBody>
      </p:sp>
      <p:sp>
        <p:nvSpPr>
          <p:cNvPr id="9" name="Slide Number Placeholder 8"/>
          <p:cNvSpPr>
            <a:spLocks noGrp="1"/>
          </p:cNvSpPr>
          <p:nvPr>
            <p:ph type="sldNum" sz="quarter" idx="12"/>
          </p:nvPr>
        </p:nvSpPr>
        <p:spPr/>
        <p:txBody>
          <a:bodyPr/>
          <a:lstStyle/>
          <a:p>
            <a:pPr>
              <a:defRPr/>
            </a:pPr>
            <a:fld id="{D53AE410-D944-401E-BC26-744B1C4D54AF}" type="slidenum">
              <a:rPr lang="ru-RU" smtClean="0"/>
              <a:pPr>
                <a:defRPr/>
              </a:pPr>
              <a:t>‹#›</a:t>
            </a:fld>
            <a:endParaRPr lang="ru-RU" dirty="0"/>
          </a:p>
        </p:txBody>
      </p:sp>
    </p:spTree>
    <p:extLst>
      <p:ext uri="{BB962C8B-B14F-4D97-AF65-F5344CB8AC3E}">
        <p14:creationId xmlns:p14="http://schemas.microsoft.com/office/powerpoint/2010/main" val="3549706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pPr>
              <a:defRPr/>
            </a:pPr>
            <a:fld id="{E7C8F21B-36C9-429A-B0E7-64C2EB336CAC}" type="datetimeFigureOut">
              <a:rPr lang="ru-RU" smtClean="0"/>
              <a:pPr>
                <a:defRPr/>
              </a:pPr>
              <a:t>22.07.2022</a:t>
            </a:fld>
            <a:endParaRPr lang="ru-RU" dirty="0"/>
          </a:p>
        </p:txBody>
      </p:sp>
      <p:sp>
        <p:nvSpPr>
          <p:cNvPr id="4" name="Footer Placeholder 3"/>
          <p:cNvSpPr>
            <a:spLocks noGrp="1"/>
          </p:cNvSpPr>
          <p:nvPr>
            <p:ph type="ftr" sz="quarter" idx="11"/>
          </p:nvPr>
        </p:nvSpPr>
        <p:spPr/>
        <p:txBody>
          <a:bodyPr/>
          <a:lstStyle/>
          <a:p>
            <a:pPr>
              <a:defRPr/>
            </a:pPr>
            <a:endParaRPr lang="ru-RU" dirty="0"/>
          </a:p>
        </p:txBody>
      </p:sp>
      <p:sp>
        <p:nvSpPr>
          <p:cNvPr id="5" name="Slide Number Placeholder 4"/>
          <p:cNvSpPr>
            <a:spLocks noGrp="1"/>
          </p:cNvSpPr>
          <p:nvPr>
            <p:ph type="sldNum" sz="quarter" idx="12"/>
          </p:nvPr>
        </p:nvSpPr>
        <p:spPr/>
        <p:txBody>
          <a:bodyPr/>
          <a:lstStyle/>
          <a:p>
            <a:pPr>
              <a:defRPr/>
            </a:pPr>
            <a:fld id="{4916B986-9F0C-4922-9F71-1AC2782D03BC}" type="slidenum">
              <a:rPr lang="ru-RU" smtClean="0"/>
              <a:pPr>
                <a:defRPr/>
              </a:pPr>
              <a:t>‹#›</a:t>
            </a:fld>
            <a:endParaRPr lang="ru-RU" dirty="0"/>
          </a:p>
        </p:txBody>
      </p:sp>
    </p:spTree>
    <p:extLst>
      <p:ext uri="{BB962C8B-B14F-4D97-AF65-F5344CB8AC3E}">
        <p14:creationId xmlns:p14="http://schemas.microsoft.com/office/powerpoint/2010/main" val="1171877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FB67E8C-60A9-46B1-9F0F-C135E1D1BA15}" type="datetimeFigureOut">
              <a:rPr lang="ru-RU" smtClean="0"/>
              <a:pPr>
                <a:defRPr/>
              </a:pPr>
              <a:t>22.07.2022</a:t>
            </a:fld>
            <a:endParaRPr lang="ru-RU" dirty="0"/>
          </a:p>
        </p:txBody>
      </p:sp>
      <p:sp>
        <p:nvSpPr>
          <p:cNvPr id="3" name="Footer Placeholder 2"/>
          <p:cNvSpPr>
            <a:spLocks noGrp="1"/>
          </p:cNvSpPr>
          <p:nvPr>
            <p:ph type="ftr" sz="quarter" idx="11"/>
          </p:nvPr>
        </p:nvSpPr>
        <p:spPr/>
        <p:txBody>
          <a:bodyPr/>
          <a:lstStyle/>
          <a:p>
            <a:pPr>
              <a:defRPr/>
            </a:pPr>
            <a:endParaRPr lang="ru-RU" dirty="0"/>
          </a:p>
        </p:txBody>
      </p:sp>
      <p:sp>
        <p:nvSpPr>
          <p:cNvPr id="4" name="Slide Number Placeholder 3"/>
          <p:cNvSpPr>
            <a:spLocks noGrp="1"/>
          </p:cNvSpPr>
          <p:nvPr>
            <p:ph type="sldNum" sz="quarter" idx="12"/>
          </p:nvPr>
        </p:nvSpPr>
        <p:spPr/>
        <p:txBody>
          <a:bodyPr/>
          <a:lstStyle/>
          <a:p>
            <a:pPr>
              <a:defRPr/>
            </a:pPr>
            <a:fld id="{17E212F7-52DF-445B-B200-5EBE11B12484}" type="slidenum">
              <a:rPr lang="ru-RU" smtClean="0"/>
              <a:pPr>
                <a:defRPr/>
              </a:pPr>
              <a:t>‹#›</a:t>
            </a:fld>
            <a:endParaRPr lang="ru-RU" dirty="0"/>
          </a:p>
        </p:txBody>
      </p:sp>
    </p:spTree>
    <p:extLst>
      <p:ext uri="{BB962C8B-B14F-4D97-AF65-F5344CB8AC3E}">
        <p14:creationId xmlns:p14="http://schemas.microsoft.com/office/powerpoint/2010/main" val="196346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D182DB9D-7D56-41F8-9BFD-B0925A87CDC6}" type="datetimeFigureOut">
              <a:rPr lang="ru-RU" smtClean="0"/>
              <a:pPr>
                <a:defRPr/>
              </a:pPr>
              <a:t>22.07.2022</a:t>
            </a:fld>
            <a:endParaRPr lang="ru-RU" dirty="0"/>
          </a:p>
        </p:txBody>
      </p:sp>
      <p:sp>
        <p:nvSpPr>
          <p:cNvPr id="6" name="Footer Placeholder 5"/>
          <p:cNvSpPr>
            <a:spLocks noGrp="1"/>
          </p:cNvSpPr>
          <p:nvPr>
            <p:ph type="ftr" sz="quarter" idx="11"/>
          </p:nvPr>
        </p:nvSpPr>
        <p:spPr/>
        <p:txBody>
          <a:bodyPr/>
          <a:lstStyle/>
          <a:p>
            <a:pPr>
              <a:defRPr/>
            </a:pPr>
            <a:endParaRPr lang="ru-RU" dirty="0"/>
          </a:p>
        </p:txBody>
      </p:sp>
      <p:sp>
        <p:nvSpPr>
          <p:cNvPr id="7" name="Slide Number Placeholder 6"/>
          <p:cNvSpPr>
            <a:spLocks noGrp="1"/>
          </p:cNvSpPr>
          <p:nvPr>
            <p:ph type="sldNum" sz="quarter" idx="12"/>
          </p:nvPr>
        </p:nvSpPr>
        <p:spPr/>
        <p:txBody>
          <a:bodyPr/>
          <a:lstStyle/>
          <a:p>
            <a:pPr>
              <a:defRPr/>
            </a:pPr>
            <a:fld id="{5D909553-809F-47DE-BDCE-EC8EE3577D3F}" type="slidenum">
              <a:rPr lang="ru-RU" smtClean="0"/>
              <a:pPr>
                <a:defRPr/>
              </a:pPr>
              <a:t>‹#›</a:t>
            </a:fld>
            <a:endParaRPr lang="ru-RU" dirty="0"/>
          </a:p>
        </p:txBody>
      </p:sp>
    </p:spTree>
    <p:extLst>
      <p:ext uri="{BB962C8B-B14F-4D97-AF65-F5344CB8AC3E}">
        <p14:creationId xmlns:p14="http://schemas.microsoft.com/office/powerpoint/2010/main" val="228930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D2823FBB-208E-4125-8CA2-68F4C51DD489}" type="datetimeFigureOut">
              <a:rPr lang="ru-RU" smtClean="0"/>
              <a:pPr>
                <a:defRPr/>
              </a:pPr>
              <a:t>22.07.2022</a:t>
            </a:fld>
            <a:endParaRPr lang="ru-RU" dirty="0"/>
          </a:p>
        </p:txBody>
      </p:sp>
      <p:sp>
        <p:nvSpPr>
          <p:cNvPr id="6" name="Footer Placeholder 5"/>
          <p:cNvSpPr>
            <a:spLocks noGrp="1"/>
          </p:cNvSpPr>
          <p:nvPr>
            <p:ph type="ftr" sz="quarter" idx="11"/>
          </p:nvPr>
        </p:nvSpPr>
        <p:spPr/>
        <p:txBody>
          <a:bodyPr/>
          <a:lstStyle/>
          <a:p>
            <a:pPr>
              <a:defRPr/>
            </a:pPr>
            <a:endParaRPr lang="ru-RU" dirty="0"/>
          </a:p>
        </p:txBody>
      </p:sp>
      <p:sp>
        <p:nvSpPr>
          <p:cNvPr id="7" name="Slide Number Placeholder 6"/>
          <p:cNvSpPr>
            <a:spLocks noGrp="1"/>
          </p:cNvSpPr>
          <p:nvPr>
            <p:ph type="sldNum" sz="quarter" idx="12"/>
          </p:nvPr>
        </p:nvSpPr>
        <p:spPr/>
        <p:txBody>
          <a:bodyPr/>
          <a:lstStyle/>
          <a:p>
            <a:pPr>
              <a:defRPr/>
            </a:pPr>
            <a:fld id="{CAD38E6A-F7BC-41A3-9DC9-379CB7C077AC}" type="slidenum">
              <a:rPr lang="ru-RU" smtClean="0"/>
              <a:pPr>
                <a:defRPr/>
              </a:pPr>
              <a:t>‹#›</a:t>
            </a:fld>
            <a:endParaRPr lang="ru-RU" dirty="0"/>
          </a:p>
        </p:txBody>
      </p:sp>
    </p:spTree>
    <p:extLst>
      <p:ext uri="{BB962C8B-B14F-4D97-AF65-F5344CB8AC3E}">
        <p14:creationId xmlns:p14="http://schemas.microsoft.com/office/powerpoint/2010/main" val="1233600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a:defRPr/>
            </a:pPr>
            <a:fld id="{60745C14-93F8-48C9-8119-715BA0D550F4}" type="datetimeFigureOut">
              <a:rPr lang="ru-RU" smtClean="0"/>
              <a:pPr>
                <a:defRPr/>
              </a:pPr>
              <a:t>22.07.2022</a:t>
            </a:fld>
            <a:endParaRPr lang="ru-RU"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a:defRPr/>
            </a:pPr>
            <a:endParaRPr lang="ru-RU"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pPr>
              <a:defRPr/>
            </a:pPr>
            <a:fld id="{4F51BDD4-D7B2-4699-8EFD-8CD56CBB4CCA}" type="slidenum">
              <a:rPr lang="ru-RU" smtClean="0"/>
              <a:pPr>
                <a:defRPr/>
              </a:pPr>
              <a:t>‹#›</a:t>
            </a:fld>
            <a:endParaRPr lang="ru-RU" dirty="0"/>
          </a:p>
        </p:txBody>
      </p:sp>
    </p:spTree>
    <p:extLst>
      <p:ext uri="{BB962C8B-B14F-4D97-AF65-F5344CB8AC3E}">
        <p14:creationId xmlns:p14="http://schemas.microsoft.com/office/powerpoint/2010/main" val="1526389914"/>
      </p:ext>
    </p:extLst>
  </p:cSld>
  <p:clrMap bg1="dk1" tx1="lt1" bg2="dk2" tx2="lt2" accent1="accent1" accent2="accent2" accent3="accent3" accent4="accent4" accent5="accent5" accent6="accent6" hlink="hlink" folHlink="folHlink"/>
  <p:sldLayoutIdLst>
    <p:sldLayoutId id="2147484325" r:id="rId1"/>
    <p:sldLayoutId id="2147484326" r:id="rId2"/>
    <p:sldLayoutId id="2147484327" r:id="rId3"/>
    <p:sldLayoutId id="2147484328" r:id="rId4"/>
    <p:sldLayoutId id="2147484329" r:id="rId5"/>
    <p:sldLayoutId id="2147484330" r:id="rId6"/>
    <p:sldLayoutId id="2147484331" r:id="rId7"/>
    <p:sldLayoutId id="2147484332" r:id="rId8"/>
    <p:sldLayoutId id="2147484333" r:id="rId9"/>
    <p:sldLayoutId id="2147484334" r:id="rId10"/>
    <p:sldLayoutId id="2147484335" r:id="rId11"/>
    <p:sldLayoutId id="2147484336" r:id="rId12"/>
    <p:sldLayoutId id="2147484337" r:id="rId13"/>
    <p:sldLayoutId id="2147484338" r:id="rId14"/>
    <p:sldLayoutId id="2147484339" r:id="rId15"/>
    <p:sldLayoutId id="2147484340" r:id="rId16"/>
    <p:sldLayoutId id="214748434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B0F0"/>
            </a:gs>
            <a:gs pos="27000">
              <a:srgbClr val="FFFFFF"/>
            </a:gs>
            <a:gs pos="100000">
              <a:srgbClr val="919191"/>
            </a:gs>
          </a:gsLst>
          <a:path path="rect">
            <a:fillToRect l="100000" t="100000"/>
          </a:path>
        </a:gradFill>
        <a:effectLst/>
      </p:bgPr>
    </p:bg>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0" y="368300"/>
            <a:ext cx="8847138" cy="1355725"/>
          </a:xfrm>
        </p:spPr>
        <p:txBody>
          <a:bodyPr rtlCol="0">
            <a:normAutofit fontScale="90000"/>
          </a:bodyPr>
          <a:lstStyle/>
          <a:p>
            <a:pPr fontAlgn="auto">
              <a:spcAft>
                <a:spcPts val="0"/>
              </a:spcAft>
              <a:defRPr/>
            </a:pPr>
            <a:r>
              <a:rPr lang="ru-RU" sz="4400" b="1" dirty="0" smtClean="0">
                <a:solidFill>
                  <a:srgbClr val="FFFF00"/>
                </a:solidFill>
                <a:latin typeface="Times New Roman" panose="02020603050405020304" pitchFamily="18" charset="0"/>
                <a:cs typeface="Times New Roman" panose="02020603050405020304" pitchFamily="18" charset="0"/>
              </a:rPr>
              <a:t>ОСЫНДАЙ</a:t>
            </a:r>
            <a:r>
              <a:rPr lang="kk-KZ" sz="4400" b="1" dirty="0" smtClean="0">
                <a:solidFill>
                  <a:srgbClr val="FFFF00"/>
                </a:solidFill>
                <a:latin typeface="Times New Roman" panose="02020603050405020304" pitchFamily="18" charset="0"/>
                <a:cs typeface="Times New Roman" panose="02020603050405020304" pitchFamily="18" charset="0"/>
              </a:rPr>
              <a:t> МАМАНДЫҚ БАР</a:t>
            </a:r>
            <a:br>
              <a:rPr lang="kk-KZ" sz="4400" b="1" dirty="0" smtClean="0">
                <a:solidFill>
                  <a:srgbClr val="FFFF00"/>
                </a:solidFill>
                <a:latin typeface="Times New Roman" panose="02020603050405020304" pitchFamily="18" charset="0"/>
                <a:cs typeface="Times New Roman" panose="02020603050405020304" pitchFamily="18" charset="0"/>
              </a:rPr>
            </a:br>
            <a:r>
              <a:rPr lang="kk-KZ" sz="4400" b="1" dirty="0" smtClean="0">
                <a:solidFill>
                  <a:srgbClr val="FFFF00"/>
                </a:solidFill>
                <a:latin typeface="Times New Roman" panose="02020603050405020304" pitchFamily="18" charset="0"/>
                <a:cs typeface="Times New Roman" panose="02020603050405020304" pitchFamily="18" charset="0"/>
              </a:rPr>
              <a:t>ЕСТЬ ТАКАЯ ПРОФЕССИЯ             </a:t>
            </a:r>
            <a:r>
              <a:rPr lang="kk-KZ" dirty="0">
                <a:cs typeface="Aharoni" panose="02010803020104030203" pitchFamily="2" charset="-79"/>
              </a:rPr>
              <a:t/>
            </a:r>
            <a:br>
              <a:rPr lang="kk-KZ" dirty="0">
                <a:cs typeface="Aharoni" panose="02010803020104030203" pitchFamily="2" charset="-79"/>
              </a:rPr>
            </a:br>
            <a:endParaRPr lang="ru-RU" dirty="0">
              <a:cs typeface="Aharoni" panose="02010803020104030203" pitchFamily="2" charset="-79"/>
            </a:endParaRPr>
          </a:p>
        </p:txBody>
      </p:sp>
      <p:sp>
        <p:nvSpPr>
          <p:cNvPr id="5123" name="Объект 4"/>
          <p:cNvSpPr>
            <a:spLocks noGrp="1"/>
          </p:cNvSpPr>
          <p:nvPr>
            <p:ph idx="4294967295"/>
          </p:nvPr>
        </p:nvSpPr>
        <p:spPr>
          <a:xfrm>
            <a:off x="855663" y="2286000"/>
            <a:ext cx="11336337" cy="2540000"/>
          </a:xfrm>
        </p:spPr>
        <p:txBody>
          <a:bodyPr>
            <a:normAutofit/>
          </a:bodyPr>
          <a:lstStyle/>
          <a:p>
            <a:pPr marL="0" indent="0" algn="ctr">
              <a:buFont typeface="Wingdings 3" panose="05040102010807070707" pitchFamily="18" charset="2"/>
              <a:buNone/>
            </a:pPr>
            <a:endParaRPr lang="kk-KZ" altLang="ru-RU" sz="4800" dirty="0" smtClean="0"/>
          </a:p>
          <a:p>
            <a:pPr marL="0" indent="0" algn="ctr">
              <a:buFont typeface="Wingdings 3" panose="05040102010807070707" pitchFamily="18" charset="2"/>
              <a:buNone/>
            </a:pPr>
            <a:r>
              <a:rPr lang="kk-KZ" altLang="ru-RU" sz="6000" b="1" dirty="0" smtClean="0">
                <a:solidFill>
                  <a:srgbClr val="FF0000"/>
                </a:solidFill>
                <a:latin typeface="Times New Roman" panose="02020603050405020304" pitchFamily="18" charset="0"/>
                <a:cs typeface="Times New Roman" panose="02020603050405020304" pitchFamily="18" charset="0"/>
              </a:rPr>
              <a:t>Хормейстер</a:t>
            </a:r>
          </a:p>
        </p:txBody>
      </p:sp>
      <p:pic>
        <p:nvPicPr>
          <p:cNvPr id="5124" name="Рисунок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1262" y="200695"/>
            <a:ext cx="1841209" cy="1760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Рисунок 1"/>
          <p:cNvPicPr>
            <a:picLocks noChangeAspect="1"/>
          </p:cNvPicPr>
          <p:nvPr/>
        </p:nvPicPr>
        <p:blipFill>
          <a:blip r:embed="rId3"/>
          <a:stretch>
            <a:fillRect/>
          </a:stretch>
        </p:blipFill>
        <p:spPr>
          <a:xfrm>
            <a:off x="161745" y="3461577"/>
            <a:ext cx="4366188" cy="3236678"/>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08759" y="273132"/>
            <a:ext cx="5569527" cy="736271"/>
          </a:xfrm>
        </p:spPr>
        <p:txBody>
          <a:bodyPr/>
          <a:lstStyle/>
          <a:p>
            <a:pPr algn="ctr"/>
            <a:r>
              <a:rPr lang="kk-KZ" sz="2800" b="1" dirty="0">
                <a:solidFill>
                  <a:srgbClr val="FF0000"/>
                </a:solidFill>
                <a:latin typeface="Times New Roman" panose="02020603050405020304" pitchFamily="18" charset="0"/>
                <a:cs typeface="Times New Roman" panose="02020603050405020304" pitchFamily="18" charset="0"/>
              </a:rPr>
              <a:t>МАМАНДЫҚ </a:t>
            </a:r>
            <a:r>
              <a:rPr lang="kk-KZ" sz="2800" b="1" dirty="0" smtClean="0">
                <a:solidFill>
                  <a:srgbClr val="FF0000"/>
                </a:solidFill>
                <a:latin typeface="Times New Roman" panose="02020603050405020304" pitchFamily="18" charset="0"/>
                <a:cs typeface="Times New Roman" panose="02020603050405020304" pitchFamily="18" charset="0"/>
              </a:rPr>
              <a:t>ТУРАЛЫ</a:t>
            </a:r>
          </a:p>
        </p:txBody>
      </p:sp>
      <p:sp>
        <p:nvSpPr>
          <p:cNvPr id="4" name="Объект 3"/>
          <p:cNvSpPr>
            <a:spLocks noGrp="1"/>
          </p:cNvSpPr>
          <p:nvPr>
            <p:ph sz="half" idx="2"/>
          </p:nvPr>
        </p:nvSpPr>
        <p:spPr>
          <a:xfrm>
            <a:off x="308759" y="1270528"/>
            <a:ext cx="6020790" cy="5587471"/>
          </a:xfrm>
        </p:spPr>
        <p:txBody>
          <a:bodyPr>
            <a:noAutofit/>
          </a:bodyPr>
          <a:lstStyle/>
          <a:p>
            <a:pPr marL="0" indent="0" algn="just">
              <a:buNone/>
            </a:pPr>
            <a:r>
              <a:rPr lang="ru-RU" sz="2200" b="1" dirty="0">
                <a:solidFill>
                  <a:schemeClr val="bg1"/>
                </a:solidFill>
                <a:latin typeface="Times New Roman" panose="02020603050405020304" pitchFamily="18" charset="0"/>
                <a:cs typeface="Times New Roman" panose="02020603050405020304" pitchFamily="18" charset="0"/>
              </a:rPr>
              <a:t>Хормейстер </a:t>
            </a:r>
            <a:r>
              <a:rPr lang="ru-RU" sz="2200" b="1" dirty="0" smtClean="0">
                <a:solidFill>
                  <a:schemeClr val="bg1"/>
                </a:solidFill>
                <a:latin typeface="Times New Roman" panose="02020603050405020304" pitchFamily="18" charset="0"/>
                <a:cs typeface="Times New Roman" panose="02020603050405020304" pitchFamily="18" charset="0"/>
              </a:rPr>
              <a:t>(«хор» </a:t>
            </a:r>
            <a:r>
              <a:rPr lang="ru-RU" sz="2200" b="1" dirty="0">
                <a:solidFill>
                  <a:schemeClr val="bg1"/>
                </a:solidFill>
                <a:latin typeface="Times New Roman" panose="02020603050405020304" pitchFamily="18" charset="0"/>
                <a:cs typeface="Times New Roman" panose="02020603050405020304" pitchFamily="18" charset="0"/>
              </a:rPr>
              <a:t>және нем. </a:t>
            </a:r>
            <a:r>
              <a:rPr lang="en-US" sz="2200" b="1" dirty="0">
                <a:solidFill>
                  <a:schemeClr val="bg1"/>
                </a:solidFill>
                <a:latin typeface="Times New Roman" panose="02020603050405020304" pitchFamily="18" charset="0"/>
                <a:cs typeface="Times New Roman" panose="02020603050405020304" pitchFamily="18" charset="0"/>
              </a:rPr>
              <a:t>meister – </a:t>
            </a:r>
            <a:r>
              <a:rPr lang="ru-RU" sz="2200" b="1" dirty="0" smtClean="0">
                <a:solidFill>
                  <a:schemeClr val="bg1"/>
                </a:solidFill>
                <a:latin typeface="Times New Roman" panose="02020603050405020304" pitchFamily="18" charset="0"/>
                <a:cs typeface="Times New Roman" panose="02020603050405020304" pitchFamily="18" charset="0"/>
              </a:rPr>
              <a:t>«шебер», «бастық») </a:t>
            </a:r>
            <a:r>
              <a:rPr lang="ru-RU" sz="2200" b="1" dirty="0">
                <a:solidFill>
                  <a:schemeClr val="bg1"/>
                </a:solidFill>
                <a:latin typeface="Times New Roman" panose="02020603050405020304" pitchFamily="18" charset="0"/>
                <a:cs typeface="Times New Roman" panose="02020603050405020304" pitchFamily="18" charset="0"/>
              </a:rPr>
              <a:t>- хор жетекшісі, хор дирижері. Хормейстер жаңа және ескі хор партияларын үйрену, жаттықтыру және орындау кезінде хорды басқарады. Хор ұжымының көркемдік жетекшісі, оған дирижерлардан басқа, хормен қамтамасыз етудің шығармашылық қызметінің көркемдік деңгейін қамтамасыз ету міндеті жүктелген.бас хормейстер деп аталады.</a:t>
            </a:r>
            <a:endParaRPr lang="ru-RU" sz="2200" b="1" dirty="0" smtClean="0">
              <a:solidFill>
                <a:schemeClr val="bg1"/>
              </a:solidFill>
              <a:latin typeface="Times New Roman" panose="02020603050405020304" pitchFamily="18" charset="0"/>
              <a:cs typeface="Times New Roman" panose="02020603050405020304" pitchFamily="18" charset="0"/>
            </a:endParaRPr>
          </a:p>
        </p:txBody>
      </p:sp>
      <p:sp>
        <p:nvSpPr>
          <p:cNvPr id="5" name="Текст 4"/>
          <p:cNvSpPr>
            <a:spLocks noGrp="1"/>
          </p:cNvSpPr>
          <p:nvPr>
            <p:ph type="body" sz="quarter" idx="3"/>
          </p:nvPr>
        </p:nvSpPr>
        <p:spPr>
          <a:xfrm>
            <a:off x="6483927" y="273132"/>
            <a:ext cx="5451214" cy="736271"/>
          </a:xfrm>
        </p:spPr>
        <p:txBody>
          <a:bodyPr/>
          <a:lstStyle/>
          <a:p>
            <a:pPr algn="ctr"/>
            <a:r>
              <a:rPr lang="kk-KZ" sz="2800" b="1" dirty="0" smtClean="0">
                <a:solidFill>
                  <a:srgbClr val="C00000"/>
                </a:solidFill>
                <a:latin typeface="Times New Roman" panose="02020603050405020304" pitchFamily="18" charset="0"/>
                <a:cs typeface="Times New Roman" panose="02020603050405020304" pitchFamily="18" charset="0"/>
              </a:rPr>
              <a:t>О ПРОФЕССИИ</a:t>
            </a:r>
            <a:endParaRPr lang="ru-RU" sz="2800" b="1" dirty="0">
              <a:solidFill>
                <a:srgbClr val="C00000"/>
              </a:solidFill>
              <a:latin typeface="Times New Roman" panose="02020603050405020304" pitchFamily="18" charset="0"/>
              <a:cs typeface="Times New Roman" panose="02020603050405020304" pitchFamily="18" charset="0"/>
            </a:endParaRPr>
          </a:p>
        </p:txBody>
      </p:sp>
      <p:sp>
        <p:nvSpPr>
          <p:cNvPr id="6" name="Объект 5"/>
          <p:cNvSpPr>
            <a:spLocks noGrp="1"/>
          </p:cNvSpPr>
          <p:nvPr>
            <p:ph sz="quarter" idx="4"/>
          </p:nvPr>
        </p:nvSpPr>
        <p:spPr>
          <a:xfrm>
            <a:off x="6483927" y="1270528"/>
            <a:ext cx="5451214" cy="5477624"/>
          </a:xfrm>
        </p:spPr>
        <p:txBody>
          <a:bodyPr>
            <a:noAutofit/>
          </a:bodyPr>
          <a:lstStyle/>
          <a:p>
            <a:pPr marL="0" indent="0" algn="just">
              <a:buNone/>
            </a:pPr>
            <a:r>
              <a:rPr lang="ru-RU" sz="2200" b="1" dirty="0">
                <a:solidFill>
                  <a:schemeClr val="bg1"/>
                </a:solidFill>
                <a:latin typeface="Times New Roman" panose="02020603050405020304" pitchFamily="18" charset="0"/>
                <a:cs typeface="Times New Roman" panose="02020603050405020304" pitchFamily="18" charset="0"/>
              </a:rPr>
              <a:t>Хормейстер (от «хор» и нем. meister – «мастер», «начальник») – руководитель хора, хоровой дирижёр. Хормейстер управляет хором при разучивании, репетировании и исполнении новых и старых хоровых партий. Художественный руководитель хорового коллектива, на которого, помимо дирижёрских, возложены обязанности обеспечения художественного уровня творческой деятельности хора обеспечения называется главным хормейстером.</a:t>
            </a:r>
            <a:endParaRPr lang="ru-RU" sz="2200" b="1" dirty="0" smtClean="0">
              <a:solidFill>
                <a:schemeClr val="bg1"/>
              </a:solidFill>
              <a:latin typeface="Times New Roman" panose="02020603050405020304" pitchFamily="18" charset="0"/>
              <a:cs typeface="Times New Roman" panose="02020603050405020304" pitchFamily="18" charset="0"/>
            </a:endParaRPr>
          </a:p>
          <a:p>
            <a:pPr marL="0" indent="0" algn="just">
              <a:buNone/>
            </a:pPr>
            <a:endParaRPr lang="ru-RU" sz="2200" b="1"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08759" y="144545"/>
            <a:ext cx="5569527" cy="736271"/>
          </a:xfrm>
        </p:spPr>
        <p:txBody>
          <a:bodyPr/>
          <a:lstStyle/>
          <a:p>
            <a:pPr algn="ctr"/>
            <a:r>
              <a:rPr lang="kk-KZ" sz="2800" b="1" dirty="0" smtClean="0">
                <a:solidFill>
                  <a:srgbClr val="FF0000"/>
                </a:solidFill>
                <a:latin typeface="Times New Roman" panose="02020603050405020304" pitchFamily="18" charset="0"/>
                <a:cs typeface="Times New Roman" panose="02020603050405020304" pitchFamily="18" charset="0"/>
              </a:rPr>
              <a:t>БІЛУ КЕРЕК</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4" name="Объект 3"/>
          <p:cNvSpPr>
            <a:spLocks noGrp="1"/>
          </p:cNvSpPr>
          <p:nvPr>
            <p:ph sz="half" idx="2"/>
          </p:nvPr>
        </p:nvSpPr>
        <p:spPr>
          <a:xfrm>
            <a:off x="308759" y="1147269"/>
            <a:ext cx="5906304" cy="5587471"/>
          </a:xfrm>
        </p:spPr>
        <p:txBody>
          <a:bodyPr>
            <a:noAutofit/>
          </a:bodyPr>
          <a:lstStyle/>
          <a:p>
            <a:pPr marL="0" indent="0" algn="just">
              <a:buNone/>
            </a:pPr>
            <a:r>
              <a:rPr lang="ru-RU" sz="2400" b="1" dirty="0">
                <a:solidFill>
                  <a:schemeClr val="bg1"/>
                </a:solidFill>
                <a:latin typeface="Times New Roman" panose="02020603050405020304" pitchFamily="18" charset="0"/>
                <a:cs typeface="Times New Roman" panose="02020603050405020304" pitchFamily="18" charset="0"/>
              </a:rPr>
              <a:t>Хормейстер ән айту теориясы мен техникасын жақсы білуі керек, белгілі бір дауыстың қалыптасу ерекшеліктерін білуі керек. Оның өзі жақсы вокалды дайындыққа ие болуы керек және өз дауысы мен әртүрлі вокалдық техниканы игере білуі керек.</a:t>
            </a:r>
          </a:p>
        </p:txBody>
      </p:sp>
      <p:sp>
        <p:nvSpPr>
          <p:cNvPr id="5" name="Текст 4"/>
          <p:cNvSpPr>
            <a:spLocks noGrp="1"/>
          </p:cNvSpPr>
          <p:nvPr>
            <p:ph type="body" sz="quarter" idx="3"/>
          </p:nvPr>
        </p:nvSpPr>
        <p:spPr>
          <a:xfrm>
            <a:off x="6343650" y="144545"/>
            <a:ext cx="5451214" cy="736271"/>
          </a:xfrm>
        </p:spPr>
        <p:txBody>
          <a:bodyPr/>
          <a:lstStyle/>
          <a:p>
            <a:pPr algn="ctr"/>
            <a:r>
              <a:rPr lang="kk-KZ" dirty="0" smtClean="0"/>
              <a:t>	</a:t>
            </a:r>
            <a:r>
              <a:rPr lang="kk-KZ" sz="2800" b="1" dirty="0" smtClean="0">
                <a:solidFill>
                  <a:srgbClr val="FF0000"/>
                </a:solidFill>
                <a:latin typeface="Times New Roman" panose="02020603050405020304" pitchFamily="18" charset="0"/>
                <a:cs typeface="Times New Roman" panose="02020603050405020304" pitchFamily="18" charset="0"/>
              </a:rPr>
              <a:t>ДОЛЖЕН ЗНАТЬ </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6" name="Объект 5"/>
          <p:cNvSpPr>
            <a:spLocks noGrp="1"/>
          </p:cNvSpPr>
          <p:nvPr>
            <p:ph sz="quarter" idx="4"/>
          </p:nvPr>
        </p:nvSpPr>
        <p:spPr>
          <a:xfrm>
            <a:off x="6343650" y="1147269"/>
            <a:ext cx="5643563" cy="5867894"/>
          </a:xfrm>
        </p:spPr>
        <p:txBody>
          <a:bodyPr>
            <a:noAutofit/>
          </a:bodyPr>
          <a:lstStyle/>
          <a:p>
            <a:pPr marL="0" indent="0" algn="just">
              <a:buNone/>
            </a:pPr>
            <a:r>
              <a:rPr lang="ru-RU" sz="2400" b="1" dirty="0">
                <a:solidFill>
                  <a:schemeClr val="bg1"/>
                </a:solidFill>
                <a:latin typeface="Times New Roman" panose="02020603050405020304" pitchFamily="18" charset="0"/>
                <a:cs typeface="Times New Roman" panose="02020603050405020304" pitchFamily="18" charset="0"/>
              </a:rPr>
              <a:t>Хормейстер должен хорошо разбираться в теории и технике пения, знать особенности формирования того или иного голоса. Он должен и сам обладать хорошей вокальной подготовкой и уметь владеть собственным голосом и разными вокальными </a:t>
            </a:r>
            <a:r>
              <a:rPr lang="ru-RU" sz="2400" b="1" dirty="0" smtClean="0">
                <a:solidFill>
                  <a:schemeClr val="bg1"/>
                </a:solidFill>
                <a:latin typeface="Times New Roman" panose="02020603050405020304" pitchFamily="18" charset="0"/>
                <a:cs typeface="Times New Roman" panose="02020603050405020304" pitchFamily="18" charset="0"/>
              </a:rPr>
              <a:t>приемами.</a:t>
            </a:r>
            <a:endParaRPr lang="ru-RU"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873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78372" y="294290"/>
            <a:ext cx="5243495" cy="967772"/>
          </a:xfrm>
        </p:spPr>
        <p:txBody>
          <a:bodyPr/>
          <a:lstStyle/>
          <a:p>
            <a:pPr algn="ctr"/>
            <a:r>
              <a:rPr lang="ru-RU" b="1" dirty="0" smtClean="0">
                <a:solidFill>
                  <a:srgbClr val="FF0000"/>
                </a:solidFill>
                <a:latin typeface="Times New Roman" panose="02020603050405020304" pitchFamily="18" charset="0"/>
                <a:cs typeface="Times New Roman" panose="02020603050405020304" pitchFamily="18" charset="0"/>
              </a:rPr>
              <a:t>Хормейстер</a:t>
            </a:r>
            <a:r>
              <a:rPr lang="ru-RU" sz="2800" b="1" dirty="0" smtClean="0">
                <a:solidFill>
                  <a:srgbClr val="FF0000"/>
                </a:solidFill>
                <a:latin typeface="Times New Roman" panose="02020603050405020304" pitchFamily="18" charset="0"/>
                <a:cs typeface="Times New Roman" panose="02020603050405020304" pitchFamily="18" charset="0"/>
              </a:rPr>
              <a:t> </a:t>
            </a:r>
            <a:r>
              <a:rPr lang="ru-RU" sz="2800" b="1" dirty="0">
                <a:solidFill>
                  <a:srgbClr val="FF0000"/>
                </a:solidFill>
                <a:latin typeface="Times New Roman" panose="02020603050405020304" pitchFamily="18" charset="0"/>
                <a:cs typeface="Times New Roman" panose="02020603050405020304" pitchFamily="18" charset="0"/>
              </a:rPr>
              <a:t>келесі қасиеттерге ие болу керек</a:t>
            </a:r>
            <a:r>
              <a:rPr lang="ru-RU" sz="2800" b="1" dirty="0" smtClean="0">
                <a:solidFill>
                  <a:srgbClr val="FF0000"/>
                </a:solidFill>
                <a:latin typeface="Times New Roman" panose="02020603050405020304" pitchFamily="18" charset="0"/>
                <a:cs typeface="Times New Roman" panose="02020603050405020304" pitchFamily="18" charset="0"/>
              </a:rPr>
              <a:t>:</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4" name="Объект 3"/>
          <p:cNvSpPr>
            <a:spLocks noGrp="1"/>
          </p:cNvSpPr>
          <p:nvPr>
            <p:ph sz="half" idx="2"/>
          </p:nvPr>
        </p:nvSpPr>
        <p:spPr>
          <a:xfrm>
            <a:off x="378373" y="1270529"/>
            <a:ext cx="5465380" cy="5403540"/>
          </a:xfrm>
        </p:spPr>
        <p:txBody>
          <a:bodyPr>
            <a:normAutofit/>
          </a:bodyPr>
          <a:lstStyle/>
          <a:p>
            <a:endParaRPr lang="kk-KZ" sz="2000" b="1" dirty="0" smtClean="0">
              <a:solidFill>
                <a:schemeClr val="bg1"/>
              </a:solidFill>
              <a:latin typeface="Times New Roman" panose="02020603050405020304" pitchFamily="18" charset="0"/>
              <a:cs typeface="Times New Roman" panose="02020603050405020304" pitchFamily="18" charset="0"/>
            </a:endParaRPr>
          </a:p>
          <a:p>
            <a:r>
              <a:rPr lang="kk-KZ" sz="2800" b="1" dirty="0" smtClean="0">
                <a:solidFill>
                  <a:schemeClr val="bg1"/>
                </a:solidFill>
                <a:latin typeface="Times New Roman" panose="02020603050405020304" pitchFamily="18" charset="0"/>
                <a:cs typeface="Times New Roman" panose="02020603050405020304" pitchFamily="18" charset="0"/>
              </a:rPr>
              <a:t>көпшілдік;</a:t>
            </a:r>
            <a:endParaRPr lang="kk-KZ" sz="2800" b="1" dirty="0">
              <a:solidFill>
                <a:schemeClr val="bg1"/>
              </a:solidFill>
              <a:latin typeface="Times New Roman" panose="02020603050405020304" pitchFamily="18" charset="0"/>
              <a:cs typeface="Times New Roman" panose="02020603050405020304" pitchFamily="18" charset="0"/>
            </a:endParaRPr>
          </a:p>
          <a:p>
            <a:r>
              <a:rPr lang="kk-KZ" sz="2800" b="1" dirty="0" smtClean="0">
                <a:solidFill>
                  <a:schemeClr val="bg1"/>
                </a:solidFill>
                <a:latin typeface="Times New Roman" panose="02020603050405020304" pitchFamily="18" charset="0"/>
                <a:cs typeface="Times New Roman" panose="02020603050405020304" pitchFamily="18" charset="0"/>
              </a:rPr>
              <a:t> көркемдік;</a:t>
            </a:r>
          </a:p>
          <a:p>
            <a:r>
              <a:rPr lang="kk-KZ" sz="2800" b="1" dirty="0" smtClean="0">
                <a:solidFill>
                  <a:schemeClr val="bg1"/>
                </a:solidFill>
                <a:latin typeface="Times New Roman" panose="02020603050405020304" pitchFamily="18" charset="0"/>
                <a:cs typeface="Times New Roman" panose="02020603050405020304" pitchFamily="18" charset="0"/>
              </a:rPr>
              <a:t>қөңілді мінез;</a:t>
            </a:r>
          </a:p>
          <a:p>
            <a:r>
              <a:rPr lang="kk-KZ" sz="2800" b="1" dirty="0" smtClean="0">
                <a:solidFill>
                  <a:schemeClr val="bg1"/>
                </a:solidFill>
                <a:latin typeface="Times New Roman" panose="02020603050405020304" pitchFamily="18" charset="0"/>
                <a:cs typeface="Times New Roman" panose="02020603050405020304" pitchFamily="18" charset="0"/>
              </a:rPr>
              <a:t>жақсы талғам;</a:t>
            </a:r>
          </a:p>
          <a:p>
            <a:r>
              <a:rPr lang="kk-KZ" sz="2800" b="1" dirty="0" smtClean="0">
                <a:solidFill>
                  <a:schemeClr val="bg1"/>
                </a:solidFill>
                <a:latin typeface="Times New Roman" panose="02020603050405020304" pitchFamily="18" charset="0"/>
                <a:cs typeface="Times New Roman" panose="02020603050405020304" pitchFamily="18" charset="0"/>
              </a:rPr>
              <a:t>тамаша есту.</a:t>
            </a:r>
            <a:endParaRPr lang="ru-RU" sz="2000" b="1" dirty="0">
              <a:solidFill>
                <a:schemeClr val="bg1"/>
              </a:solidFill>
              <a:latin typeface="Times New Roman" panose="02020603050405020304" pitchFamily="18" charset="0"/>
              <a:cs typeface="Times New Roman" panose="02020603050405020304" pitchFamily="18" charset="0"/>
            </a:endParaRPr>
          </a:p>
        </p:txBody>
      </p:sp>
      <p:sp>
        <p:nvSpPr>
          <p:cNvPr id="5" name="Текст 4"/>
          <p:cNvSpPr>
            <a:spLocks noGrp="1"/>
          </p:cNvSpPr>
          <p:nvPr>
            <p:ph type="body" sz="quarter" idx="3"/>
          </p:nvPr>
        </p:nvSpPr>
        <p:spPr>
          <a:xfrm>
            <a:off x="6079066" y="294290"/>
            <a:ext cx="5797624" cy="967772"/>
          </a:xfrm>
        </p:spPr>
        <p:txBody>
          <a:bodyPr/>
          <a:lstStyle/>
          <a:p>
            <a:pPr algn="ctr"/>
            <a:r>
              <a:rPr lang="ru-RU" b="1" dirty="0" err="1" smtClean="0">
                <a:solidFill>
                  <a:srgbClr val="FF0000"/>
                </a:solidFill>
                <a:latin typeface="Times New Roman" panose="02020603050405020304" pitchFamily="18" charset="0"/>
                <a:cs typeface="Times New Roman" panose="02020603050405020304" pitchFamily="18" charset="0"/>
              </a:rPr>
              <a:t>Хормейтер</a:t>
            </a:r>
            <a:r>
              <a:rPr lang="ru-RU" sz="2800" b="1" dirty="0" smtClean="0">
                <a:solidFill>
                  <a:srgbClr val="FF0000"/>
                </a:solidFill>
                <a:latin typeface="Times New Roman" panose="02020603050405020304" pitchFamily="18" charset="0"/>
                <a:cs typeface="Times New Roman" panose="02020603050405020304" pitchFamily="18" charset="0"/>
              </a:rPr>
              <a:t> </a:t>
            </a:r>
            <a:r>
              <a:rPr lang="ru-RU" sz="2800" b="1" dirty="0">
                <a:solidFill>
                  <a:srgbClr val="FF0000"/>
                </a:solidFill>
                <a:latin typeface="Times New Roman" panose="02020603050405020304" pitchFamily="18" charset="0"/>
                <a:cs typeface="Times New Roman" panose="02020603050405020304" pitchFamily="18" charset="0"/>
              </a:rPr>
              <a:t>должен обладать следующими качествами</a:t>
            </a:r>
            <a:r>
              <a:rPr lang="ru-RU" sz="2800" b="1" dirty="0" smtClean="0">
                <a:solidFill>
                  <a:srgbClr val="FF0000"/>
                </a:solidFill>
                <a:latin typeface="Times New Roman" panose="02020603050405020304" pitchFamily="18" charset="0"/>
                <a:cs typeface="Times New Roman" panose="02020603050405020304" pitchFamily="18" charset="0"/>
              </a:rPr>
              <a:t>:</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6" name="Объект 5"/>
          <p:cNvSpPr>
            <a:spLocks noGrp="1"/>
          </p:cNvSpPr>
          <p:nvPr>
            <p:ph sz="quarter" idx="4"/>
          </p:nvPr>
        </p:nvSpPr>
        <p:spPr>
          <a:xfrm>
            <a:off x="5961409" y="1262061"/>
            <a:ext cx="5915281" cy="5412007"/>
          </a:xfrm>
        </p:spPr>
        <p:txBody>
          <a:bodyPr>
            <a:normAutofit/>
          </a:bodyPr>
          <a:lstStyle/>
          <a:p>
            <a:endParaRPr lang="ru-RU" sz="2000" b="1" dirty="0" smtClean="0">
              <a:solidFill>
                <a:schemeClr val="bg1"/>
              </a:solidFill>
              <a:latin typeface="Times New Roman" panose="02020603050405020304" pitchFamily="18" charset="0"/>
              <a:cs typeface="Times New Roman" panose="02020603050405020304" pitchFamily="18" charset="0"/>
            </a:endParaRPr>
          </a:p>
          <a:p>
            <a:r>
              <a:rPr lang="ru-RU" sz="2800" b="1" dirty="0" smtClean="0">
                <a:solidFill>
                  <a:schemeClr val="bg1"/>
                </a:solidFill>
                <a:latin typeface="Times New Roman" panose="02020603050405020304" pitchFamily="18" charset="0"/>
                <a:cs typeface="Times New Roman" panose="02020603050405020304" pitchFamily="18" charset="0"/>
              </a:rPr>
              <a:t>общительность;</a:t>
            </a:r>
            <a:endParaRPr lang="ru-RU" sz="2800" b="1" dirty="0">
              <a:solidFill>
                <a:schemeClr val="bg1"/>
              </a:solidFill>
              <a:latin typeface="Times New Roman" panose="02020603050405020304" pitchFamily="18" charset="0"/>
              <a:cs typeface="Times New Roman" panose="02020603050405020304" pitchFamily="18" charset="0"/>
            </a:endParaRPr>
          </a:p>
          <a:p>
            <a:r>
              <a:rPr lang="ru-RU" sz="2800" b="1" dirty="0" smtClean="0">
                <a:solidFill>
                  <a:schemeClr val="bg1"/>
                </a:solidFill>
                <a:latin typeface="Times New Roman" panose="02020603050405020304" pitchFamily="18" charset="0"/>
                <a:cs typeface="Times New Roman" panose="02020603050405020304" pitchFamily="18" charset="0"/>
              </a:rPr>
              <a:t>артистичность;</a:t>
            </a:r>
          </a:p>
          <a:p>
            <a:r>
              <a:rPr lang="ru-RU" sz="2800" b="1" dirty="0" smtClean="0">
                <a:solidFill>
                  <a:schemeClr val="bg1"/>
                </a:solidFill>
                <a:latin typeface="Times New Roman" panose="02020603050405020304" pitchFamily="18" charset="0"/>
                <a:cs typeface="Times New Roman" panose="02020603050405020304" pitchFamily="18" charset="0"/>
              </a:rPr>
              <a:t>веселый нрав; </a:t>
            </a:r>
          </a:p>
          <a:p>
            <a:r>
              <a:rPr lang="ru-RU" sz="2800" b="1" dirty="0" smtClean="0">
                <a:solidFill>
                  <a:schemeClr val="bg1"/>
                </a:solidFill>
                <a:latin typeface="Times New Roman" panose="02020603050405020304" pitchFamily="18" charset="0"/>
                <a:cs typeface="Times New Roman" panose="02020603050405020304" pitchFamily="18" charset="0"/>
              </a:rPr>
              <a:t>хороший вкус; </a:t>
            </a:r>
          </a:p>
          <a:p>
            <a:r>
              <a:rPr lang="ru-RU" sz="2800" b="1" dirty="0" smtClean="0">
                <a:solidFill>
                  <a:schemeClr val="bg1"/>
                </a:solidFill>
                <a:latin typeface="Times New Roman" panose="02020603050405020304" pitchFamily="18" charset="0"/>
                <a:cs typeface="Times New Roman" panose="02020603050405020304" pitchFamily="18" charset="0"/>
              </a:rPr>
              <a:t>отличный слух.                                                                                                                                                                                                                                                                                                                                                                                                                                                                                                                                                                                                                                                                                                                                                 </a:t>
            </a:r>
            <a:endParaRPr lang="ru-RU" sz="2800" b="1" dirty="0">
              <a:solidFill>
                <a:schemeClr val="bg1"/>
              </a:solidFill>
              <a:latin typeface="Times New Roman" panose="02020603050405020304" pitchFamily="18" charset="0"/>
              <a:cs typeface="Times New Roman" panose="02020603050405020304" pitchFamily="18" charset="0"/>
            </a:endParaRPr>
          </a:p>
          <a:p>
            <a:pPr marL="0" indent="0">
              <a:buNone/>
            </a:pPr>
            <a:endParaRPr lang="ru-RU" sz="20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86683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1103313" y="671513"/>
            <a:ext cx="4697412" cy="942975"/>
          </a:xfrm>
        </p:spPr>
        <p:txBody>
          <a:bodyPr/>
          <a:lstStyle/>
          <a:p>
            <a:pPr algn="ctr"/>
            <a:r>
              <a:rPr lang="kk-KZ" sz="2800" b="1" dirty="0" smtClean="0">
                <a:solidFill>
                  <a:srgbClr val="FF0000"/>
                </a:solidFill>
                <a:latin typeface="Times New Roman" panose="02020603050405020304" pitchFamily="18" charset="0"/>
                <a:cs typeface="Times New Roman" panose="02020603050405020304" pitchFamily="18" charset="0"/>
              </a:rPr>
              <a:t>МЕДИЦИНАЛЫҚ ҚАРСЫ КӨРСЕТКІШТЕР:</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4" name="Объект 3"/>
          <p:cNvSpPr>
            <a:spLocks noGrp="1"/>
          </p:cNvSpPr>
          <p:nvPr>
            <p:ph sz="half" idx="2"/>
          </p:nvPr>
        </p:nvSpPr>
        <p:spPr>
          <a:xfrm>
            <a:off x="1103313" y="1871663"/>
            <a:ext cx="5033082" cy="4484688"/>
          </a:xfrm>
        </p:spPr>
        <p:txBody>
          <a:bodyPr/>
          <a:lstStyle/>
          <a:p>
            <a:r>
              <a:rPr lang="kk-KZ" sz="2800" b="1" dirty="0">
                <a:solidFill>
                  <a:schemeClr val="bg1"/>
                </a:solidFill>
                <a:latin typeface="Times New Roman" panose="02020603050405020304" pitchFamily="18" charset="0"/>
                <a:cs typeface="Times New Roman" panose="02020603050405020304" pitchFamily="18" charset="0"/>
              </a:rPr>
              <a:t>көру патологиясы;</a:t>
            </a:r>
          </a:p>
          <a:p>
            <a:r>
              <a:rPr lang="kk-KZ" sz="2800" b="1" dirty="0" smtClean="0">
                <a:solidFill>
                  <a:schemeClr val="bg1"/>
                </a:solidFill>
                <a:latin typeface="Times New Roman" panose="02020603050405020304" pitchFamily="18" charset="0"/>
                <a:cs typeface="Times New Roman" panose="02020603050405020304" pitchFamily="18" charset="0"/>
              </a:rPr>
              <a:t>психикалық </a:t>
            </a:r>
            <a:r>
              <a:rPr lang="kk-KZ" sz="2800" b="1" dirty="0">
                <a:solidFill>
                  <a:schemeClr val="bg1"/>
                </a:solidFill>
                <a:latin typeface="Times New Roman" panose="02020603050405020304" pitchFamily="18" charset="0"/>
                <a:cs typeface="Times New Roman" panose="02020603050405020304" pitchFamily="18" charset="0"/>
              </a:rPr>
              <a:t>бұзылулар; </a:t>
            </a:r>
          </a:p>
          <a:p>
            <a:pPr marL="0" indent="0">
              <a:buNone/>
            </a:pPr>
            <a:endParaRPr lang="kk-KZ" sz="2800" b="1" dirty="0" smtClean="0">
              <a:solidFill>
                <a:schemeClr val="bg1"/>
              </a:solidFill>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
        <p:nvSpPr>
          <p:cNvPr id="5" name="Текст 4"/>
          <p:cNvSpPr>
            <a:spLocks noGrp="1"/>
          </p:cNvSpPr>
          <p:nvPr>
            <p:ph type="body" sz="quarter" idx="3"/>
          </p:nvPr>
        </p:nvSpPr>
        <p:spPr>
          <a:xfrm>
            <a:off x="6554608" y="671513"/>
            <a:ext cx="4396339" cy="942975"/>
          </a:xfrm>
        </p:spPr>
        <p:txBody>
          <a:bodyPr/>
          <a:lstStyle/>
          <a:p>
            <a:pPr algn="ctr"/>
            <a:r>
              <a:rPr lang="kk-KZ" sz="2800" b="1" dirty="0" smtClean="0">
                <a:solidFill>
                  <a:srgbClr val="FF0000"/>
                </a:solidFill>
                <a:latin typeface="Times New Roman" panose="02020603050405020304" pitchFamily="18" charset="0"/>
                <a:cs typeface="Times New Roman" panose="02020603050405020304" pitchFamily="18" charset="0"/>
              </a:rPr>
              <a:t>МЕДИЦИНСКИЕ ПРОТИВОПОКАЗАНИЯ </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6" name="Объект 5"/>
          <p:cNvSpPr>
            <a:spLocks noGrp="1"/>
          </p:cNvSpPr>
          <p:nvPr>
            <p:ph sz="quarter" idx="4"/>
          </p:nvPr>
        </p:nvSpPr>
        <p:spPr>
          <a:xfrm>
            <a:off x="6740345" y="1771650"/>
            <a:ext cx="5124821" cy="4484688"/>
          </a:xfrm>
        </p:spPr>
        <p:txBody>
          <a:bodyPr>
            <a:normAutofit/>
          </a:bodyPr>
          <a:lstStyle/>
          <a:p>
            <a:r>
              <a:rPr lang="ru-RU" sz="2800" b="1" dirty="0" smtClean="0">
                <a:solidFill>
                  <a:schemeClr val="bg1"/>
                </a:solidFill>
                <a:latin typeface="Times New Roman" panose="02020603050405020304" pitchFamily="18" charset="0"/>
                <a:cs typeface="Times New Roman" panose="02020603050405020304" pitchFamily="18" charset="0"/>
              </a:rPr>
              <a:t>патология </a:t>
            </a:r>
            <a:r>
              <a:rPr lang="ru-RU" sz="2800" b="1" dirty="0">
                <a:solidFill>
                  <a:schemeClr val="bg1"/>
                </a:solidFill>
                <a:latin typeface="Times New Roman" panose="02020603050405020304" pitchFamily="18" charset="0"/>
                <a:cs typeface="Times New Roman" panose="02020603050405020304" pitchFamily="18" charset="0"/>
              </a:rPr>
              <a:t>зрения;</a:t>
            </a:r>
          </a:p>
          <a:p>
            <a:r>
              <a:rPr lang="ru-RU" sz="2800" b="1" dirty="0" smtClean="0">
                <a:solidFill>
                  <a:schemeClr val="bg1"/>
                </a:solidFill>
                <a:latin typeface="Times New Roman" panose="02020603050405020304" pitchFamily="18" charset="0"/>
                <a:cs typeface="Times New Roman" panose="02020603050405020304" pitchFamily="18" charset="0"/>
              </a:rPr>
              <a:t>психические </a:t>
            </a:r>
            <a:r>
              <a:rPr lang="ru-RU" sz="2800" b="1" dirty="0">
                <a:solidFill>
                  <a:schemeClr val="bg1"/>
                </a:solidFill>
                <a:latin typeface="Times New Roman" panose="02020603050405020304" pitchFamily="18" charset="0"/>
                <a:cs typeface="Times New Roman" panose="02020603050405020304" pitchFamily="18" charset="0"/>
              </a:rPr>
              <a:t>расстройства</a:t>
            </a:r>
            <a:r>
              <a:rPr lang="ru-RU" sz="2800" b="1" dirty="0" smtClean="0">
                <a:solidFill>
                  <a:schemeClr val="bg1"/>
                </a:solidFill>
                <a:latin typeface="Times New Roman" panose="02020603050405020304" pitchFamily="18" charset="0"/>
                <a:cs typeface="Times New Roman" panose="02020603050405020304" pitchFamily="18" charset="0"/>
              </a:rPr>
              <a:t>;</a:t>
            </a:r>
            <a:endParaRPr lang="ru-RU" sz="28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00470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1103312" y="700088"/>
            <a:ext cx="5283199" cy="1114425"/>
          </a:xfrm>
        </p:spPr>
        <p:txBody>
          <a:bodyPr/>
          <a:lstStyle/>
          <a:p>
            <a:pPr algn="ctr"/>
            <a:r>
              <a:rPr lang="kk-KZ" sz="2800" b="1" dirty="0" smtClean="0">
                <a:solidFill>
                  <a:srgbClr val="FF0000"/>
                </a:solidFill>
                <a:latin typeface="Times New Roman" panose="02020603050405020304" pitchFamily="18" charset="0"/>
                <a:cs typeface="Times New Roman" panose="02020603050405020304" pitchFamily="18" charset="0"/>
              </a:rPr>
              <a:t>МАМАНДЫҚ АЛУ ЖОЛДАРЫ</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4" name="Объект 3"/>
          <p:cNvSpPr>
            <a:spLocks noGrp="1"/>
          </p:cNvSpPr>
          <p:nvPr>
            <p:ph sz="half" idx="2"/>
          </p:nvPr>
        </p:nvSpPr>
        <p:spPr>
          <a:xfrm>
            <a:off x="514348" y="2043112"/>
            <a:ext cx="5872163" cy="4429125"/>
          </a:xfrm>
        </p:spPr>
        <p:txBody>
          <a:bodyPr>
            <a:normAutofit/>
          </a:bodyPr>
          <a:lstStyle/>
          <a:p>
            <a:r>
              <a:rPr lang="ru-RU" sz="2400" b="1" dirty="0" smtClean="0">
                <a:solidFill>
                  <a:schemeClr val="bg1"/>
                </a:solidFill>
                <a:latin typeface="Times New Roman" panose="02020603050405020304" pitchFamily="18" charset="0"/>
                <a:cs typeface="Times New Roman" panose="02020603050405020304" pitchFamily="18" charset="0"/>
              </a:rPr>
              <a:t>Қазақ Ұлттық Өнер университеті</a:t>
            </a:r>
            <a:endParaRPr lang="kk-KZ" sz="2400" b="1" dirty="0">
              <a:solidFill>
                <a:schemeClr val="bg1"/>
              </a:solidFill>
              <a:latin typeface="Times New Roman" panose="02020603050405020304" pitchFamily="18" charset="0"/>
              <a:cs typeface="Times New Roman" panose="02020603050405020304" pitchFamily="18" charset="0"/>
            </a:endParaRPr>
          </a:p>
          <a:p>
            <a:endParaRPr lang="kk-KZ" sz="2400" b="1" dirty="0">
              <a:solidFill>
                <a:schemeClr val="bg1"/>
              </a:solidFill>
              <a:latin typeface="Times New Roman" panose="02020603050405020304" pitchFamily="18" charset="0"/>
              <a:cs typeface="Times New Roman" panose="02020603050405020304" pitchFamily="18" charset="0"/>
            </a:endParaRPr>
          </a:p>
          <a:p>
            <a:endParaRPr lang="ru-RU" sz="2400" dirty="0" smtClean="0">
              <a:solidFill>
                <a:schemeClr val="bg1"/>
              </a:solidFill>
              <a:latin typeface="Times New Roman" panose="02020603050405020304" pitchFamily="18" charset="0"/>
              <a:cs typeface="Times New Roman" panose="02020603050405020304" pitchFamily="18" charset="0"/>
            </a:endParaRPr>
          </a:p>
          <a:p>
            <a:endParaRPr lang="ru-RU" sz="2400" dirty="0">
              <a:latin typeface="Times New Roman" panose="02020603050405020304" pitchFamily="18" charset="0"/>
              <a:cs typeface="Times New Roman" panose="02020603050405020304" pitchFamily="18" charset="0"/>
            </a:endParaRPr>
          </a:p>
        </p:txBody>
      </p:sp>
      <p:sp>
        <p:nvSpPr>
          <p:cNvPr id="5" name="Текст 4"/>
          <p:cNvSpPr>
            <a:spLocks noGrp="1"/>
          </p:cNvSpPr>
          <p:nvPr>
            <p:ph type="body" sz="quarter" idx="3"/>
          </p:nvPr>
        </p:nvSpPr>
        <p:spPr>
          <a:xfrm>
            <a:off x="6386512" y="857251"/>
            <a:ext cx="5361168" cy="957262"/>
          </a:xfrm>
        </p:spPr>
        <p:txBody>
          <a:bodyPr/>
          <a:lstStyle/>
          <a:p>
            <a:pPr algn="ctr"/>
            <a:r>
              <a:rPr lang="kk-KZ" sz="2800" b="1" dirty="0" smtClean="0">
                <a:solidFill>
                  <a:srgbClr val="FF0000"/>
                </a:solidFill>
                <a:latin typeface="Times New Roman" panose="02020603050405020304" pitchFamily="18" charset="0"/>
                <a:cs typeface="Times New Roman" panose="02020603050405020304" pitchFamily="18" charset="0"/>
              </a:rPr>
              <a:t>     ПУТИ ПОЛУЧЕНИЯ    ПРОФЕССИИ</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6" name="Объект 5"/>
          <p:cNvSpPr>
            <a:spLocks noGrp="1"/>
          </p:cNvSpPr>
          <p:nvPr>
            <p:ph sz="quarter" idx="4"/>
          </p:nvPr>
        </p:nvSpPr>
        <p:spPr>
          <a:xfrm>
            <a:off x="6619324" y="2043112"/>
            <a:ext cx="5439326" cy="4429125"/>
          </a:xfrm>
        </p:spPr>
        <p:txBody>
          <a:bodyPr>
            <a:normAutofit/>
          </a:bodyPr>
          <a:lstStyle/>
          <a:p>
            <a:pPr>
              <a:spcBef>
                <a:spcPts val="0"/>
              </a:spcBef>
              <a:spcAft>
                <a:spcPts val="0"/>
              </a:spcAft>
            </a:pPr>
            <a:r>
              <a:rPr lang="kk-KZ" sz="2400" b="1" dirty="0" smtClean="0">
                <a:solidFill>
                  <a:schemeClr val="bg1"/>
                </a:solidFill>
                <a:latin typeface="Times New Roman" panose="02020603050405020304" pitchFamily="18" charset="0"/>
                <a:cs typeface="Times New Roman" panose="02020603050405020304" pitchFamily="18" charset="0"/>
              </a:rPr>
              <a:t>Казахский национальный</a:t>
            </a:r>
          </a:p>
          <a:p>
            <a:pPr marL="0" indent="0">
              <a:spcBef>
                <a:spcPts val="0"/>
              </a:spcBef>
              <a:spcAft>
                <a:spcPts val="0"/>
              </a:spcAft>
              <a:buNone/>
            </a:pPr>
            <a:r>
              <a:rPr lang="kk-KZ" sz="2400" b="1" dirty="0" smtClean="0">
                <a:solidFill>
                  <a:schemeClr val="bg1"/>
                </a:solidFill>
                <a:latin typeface="Times New Roman" panose="02020603050405020304" pitchFamily="18" charset="0"/>
                <a:cs typeface="Times New Roman" panose="02020603050405020304" pitchFamily="18" charset="0"/>
              </a:rPr>
              <a:t>    Университет искусств</a:t>
            </a:r>
            <a:endParaRPr lang="ru-RU" dirty="0"/>
          </a:p>
        </p:txBody>
      </p:sp>
    </p:spTree>
    <p:extLst>
      <p:ext uri="{BB962C8B-B14F-4D97-AF65-F5344CB8AC3E}">
        <p14:creationId xmlns:p14="http://schemas.microsoft.com/office/powerpoint/2010/main" val="821295121"/>
      </p:ext>
    </p:extLst>
  </p:cSld>
  <p:clrMapOvr>
    <a:masterClrMapping/>
  </p:clrMapOvr>
  <p:timing>
    <p:tnLst>
      <p:par>
        <p:cTn id="1" dur="indefinite" restart="never" nodeType="tmRoot"/>
      </p:par>
    </p:tnLst>
  </p:timing>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821</TotalTime>
  <Words>281</Words>
  <Application>Microsoft Office PowerPoint</Application>
  <PresentationFormat>Широкоэкранный</PresentationFormat>
  <Paragraphs>37</Paragraphs>
  <Slides>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6</vt:i4>
      </vt:variant>
    </vt:vector>
  </HeadingPairs>
  <TitlesOfParts>
    <vt:vector size="11" baseType="lpstr">
      <vt:lpstr>Aharoni</vt:lpstr>
      <vt:lpstr>Century Gothic</vt:lpstr>
      <vt:lpstr>Times New Roman</vt:lpstr>
      <vt:lpstr>Wingdings 3</vt:lpstr>
      <vt:lpstr>Сектор</vt:lpstr>
      <vt:lpstr>ОСЫНДАЙ МАМАНДЫҚ БАР ЕСТЬ ТАКАЯ ПРОФЕССИЯ              </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Ученик</dc:creator>
  <cp:lastModifiedBy>User</cp:lastModifiedBy>
  <cp:revision>59</cp:revision>
  <dcterms:created xsi:type="dcterms:W3CDTF">2022-04-27T05:21:27Z</dcterms:created>
  <dcterms:modified xsi:type="dcterms:W3CDTF">2022-07-22T11:49:43Z</dcterms:modified>
</cp:coreProperties>
</file>