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7"/>
  </p:notesMasterIdLst>
  <p:sldIdLst>
    <p:sldId id="256" r:id="rId2"/>
    <p:sldId id="257" r:id="rId3"/>
    <p:sldId id="265" r:id="rId4"/>
    <p:sldId id="266" r:id="rId5"/>
    <p:sldId id="267" r:id="rId6"/>
    <p:sldId id="268" r:id="rId7"/>
    <p:sldId id="269" r:id="rId8"/>
    <p:sldId id="270" r:id="rId9"/>
    <p:sldId id="271" r:id="rId10"/>
    <p:sldId id="272" r:id="rId11"/>
    <p:sldId id="273" r:id="rId12"/>
    <p:sldId id="275" r:id="rId13"/>
    <p:sldId id="276" r:id="rId14"/>
    <p:sldId id="281" r:id="rId15"/>
    <p:sldId id="280"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08DB3FD3-8888-4EB3-BBB7-C7D1BFD77451}">
          <p14:sldIdLst>
            <p14:sldId id="256"/>
            <p14:sldId id="257"/>
            <p14:sldId id="265"/>
            <p14:sldId id="266"/>
            <p14:sldId id="267"/>
            <p14:sldId id="268"/>
            <p14:sldId id="269"/>
            <p14:sldId id="270"/>
            <p14:sldId id="271"/>
            <p14:sldId id="272"/>
            <p14:sldId id="273"/>
          </p14:sldIdLst>
        </p14:section>
        <p14:section name="Раздел без заголовка" id="{AA72D009-AC72-492C-BAB2-4B5D469CDCDA}">
          <p14:sldIdLst>
            <p14:sldId id="275"/>
            <p14:sldId id="276"/>
            <p14:sldId id="281"/>
            <p14:sldId id="28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606" autoAdjust="0"/>
  </p:normalViewPr>
  <p:slideViewPr>
    <p:cSldViewPr>
      <p:cViewPr>
        <p:scale>
          <a:sx n="76" d="100"/>
          <a:sy n="76" d="100"/>
        </p:scale>
        <p:origin x="-1206"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1" Type="http://schemas.openxmlformats.org/officeDocument/2006/relationships/image" Target="../media/image8.jpeg"/></Relationships>
</file>

<file path=ppt/diagrams/_rels/data2.xml.rels><?xml version="1.0" encoding="UTF-8" standalone="yes"?>
<Relationships xmlns="http://schemas.openxmlformats.org/package/2006/relationships"><Relationship Id="rId1" Type="http://schemas.openxmlformats.org/officeDocument/2006/relationships/image" Target="../media/image8.jpeg"/></Relationships>
</file>

<file path=ppt/diagrams/_rels/data3.xml.rels><?xml version="1.0" encoding="UTF-8" standalone="yes"?>
<Relationships xmlns="http://schemas.openxmlformats.org/package/2006/relationships"><Relationship Id="rId1" Type="http://schemas.openxmlformats.org/officeDocument/2006/relationships/image" Target="../media/image11.jpeg"/></Relationships>
</file>

<file path=ppt/diagrams/_rels/drawing1.xml.rels><?xml version="1.0" encoding="UTF-8" standalone="yes"?>
<Relationships xmlns="http://schemas.openxmlformats.org/package/2006/relationships"><Relationship Id="rId1" Type="http://schemas.openxmlformats.org/officeDocument/2006/relationships/image" Target="../media/image8.jpeg"/></Relationships>
</file>

<file path=ppt/diagrams/_rels/drawing2.xml.rels><?xml version="1.0" encoding="UTF-8" standalone="yes"?>
<Relationships xmlns="http://schemas.openxmlformats.org/package/2006/relationships"><Relationship Id="rId1" Type="http://schemas.openxmlformats.org/officeDocument/2006/relationships/image" Target="../media/image8.jpeg"/></Relationships>
</file>

<file path=ppt/diagrams/_rels/drawing3.xml.rels><?xml version="1.0" encoding="UTF-8" standalone="yes"?>
<Relationships xmlns="http://schemas.openxmlformats.org/package/2006/relationships"><Relationship Id="rId1" Type="http://schemas.openxmlformats.org/officeDocument/2006/relationships/image" Target="../media/image1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E0C3D3-B7BE-4675-811F-BA9DBC8ED522}"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ru-RU"/>
        </a:p>
      </dgm:t>
    </dgm:pt>
    <dgm:pt modelId="{89573C25-6717-4A36-9708-390E722E8F89}">
      <dgm:prSet phldrT="[Текст]" custT="1"/>
      <dgm:spPr>
        <a:blipFill rotWithShape="0">
          <a:blip xmlns:r="http://schemas.openxmlformats.org/officeDocument/2006/relationships" r:embed="rId1"/>
          <a:stretch>
            <a:fillRect/>
          </a:stretch>
        </a:blipFill>
      </dgm:spPr>
      <dgm:t>
        <a:bodyPr/>
        <a:lstStyle/>
        <a:p>
          <a:r>
            <a:rPr lang="ru-RU" sz="800" dirty="0" smtClean="0"/>
            <a:t>..</a:t>
          </a:r>
          <a:endParaRPr lang="ru-RU" sz="800" dirty="0"/>
        </a:p>
      </dgm:t>
    </dgm:pt>
    <dgm:pt modelId="{D64D865E-FF75-4133-82EA-00CE44B11E4A}" type="parTrans" cxnId="{DBF89528-D682-4E89-A1D6-A7096E259C04}">
      <dgm:prSet/>
      <dgm:spPr/>
      <dgm:t>
        <a:bodyPr/>
        <a:lstStyle/>
        <a:p>
          <a:endParaRPr lang="ru-RU"/>
        </a:p>
      </dgm:t>
    </dgm:pt>
    <dgm:pt modelId="{7DD66E1A-A757-4957-B43A-C3671C5B7FA9}" type="sibTrans" cxnId="{DBF89528-D682-4E89-A1D6-A7096E259C04}">
      <dgm:prSet/>
      <dgm:spPr/>
      <dgm:t>
        <a:bodyPr/>
        <a:lstStyle/>
        <a:p>
          <a:endParaRPr lang="ru-RU"/>
        </a:p>
      </dgm:t>
    </dgm:pt>
    <dgm:pt modelId="{785A5190-6671-4C85-8331-0C1C0828FC30}">
      <dgm:prSet phldrT="[Текст]" custT="1">
        <dgm:style>
          <a:lnRef idx="1">
            <a:schemeClr val="accent3"/>
          </a:lnRef>
          <a:fillRef idx="2">
            <a:schemeClr val="accent3"/>
          </a:fillRef>
          <a:effectRef idx="1">
            <a:schemeClr val="accent3"/>
          </a:effectRef>
          <a:fontRef idx="minor">
            <a:schemeClr val="dk1"/>
          </a:fontRef>
        </dgm:style>
      </dgm:prSet>
      <dgm:spPr>
        <a:solidFill>
          <a:srgbClr val="FFFF00"/>
        </a:solidFill>
      </dgm:spPr>
      <dgm:t>
        <a:bodyPr/>
        <a:lstStyle/>
        <a:p>
          <a:r>
            <a:rPr lang="kk-KZ" sz="2400" b="1" dirty="0" smtClean="0">
              <a:solidFill>
                <a:srgbClr val="FF0000"/>
              </a:solidFill>
              <a:effectLst>
                <a:glow rad="101600">
                  <a:schemeClr val="accent6">
                    <a:satMod val="175000"/>
                    <a:alpha val="40000"/>
                  </a:schemeClr>
                </a:glow>
              </a:effectLst>
              <a:latin typeface="Times New Roman" pitchFamily="18" charset="0"/>
              <a:cs typeface="Times New Roman" pitchFamily="18" charset="0"/>
            </a:rPr>
            <a:t>Қорқыту</a:t>
          </a:r>
          <a:endParaRPr lang="ru-RU" sz="2400" b="1" dirty="0">
            <a:solidFill>
              <a:srgbClr val="FF0000"/>
            </a:solidFill>
            <a:effectLst>
              <a:glow rad="101600">
                <a:schemeClr val="accent6">
                  <a:satMod val="175000"/>
                  <a:alpha val="40000"/>
                </a:schemeClr>
              </a:glow>
            </a:effectLst>
            <a:latin typeface="Times New Roman" pitchFamily="18" charset="0"/>
            <a:cs typeface="Times New Roman" pitchFamily="18" charset="0"/>
          </a:endParaRPr>
        </a:p>
      </dgm:t>
    </dgm:pt>
    <dgm:pt modelId="{ECD27DCC-5F11-413C-97DC-631EF7D701DD}" type="parTrans" cxnId="{FC19B1D6-3E24-475B-A2CD-EBF8007C6670}">
      <dgm:prSet>
        <dgm:style>
          <a:lnRef idx="1">
            <a:schemeClr val="accent3"/>
          </a:lnRef>
          <a:fillRef idx="2">
            <a:schemeClr val="accent3"/>
          </a:fillRef>
          <a:effectRef idx="1">
            <a:schemeClr val="accent3"/>
          </a:effectRef>
          <a:fontRef idx="minor">
            <a:schemeClr val="dk1"/>
          </a:fontRef>
        </dgm:style>
      </dgm:prSet>
      <dgm:spPr/>
      <dgm:t>
        <a:bodyPr/>
        <a:lstStyle/>
        <a:p>
          <a:endParaRPr lang="ru-RU"/>
        </a:p>
      </dgm:t>
    </dgm:pt>
    <dgm:pt modelId="{E64D2BEF-FE2E-48F7-85F3-2A60439C8C35}" type="sibTrans" cxnId="{FC19B1D6-3E24-475B-A2CD-EBF8007C6670}">
      <dgm:prSet/>
      <dgm:spPr/>
      <dgm:t>
        <a:bodyPr/>
        <a:lstStyle/>
        <a:p>
          <a:endParaRPr lang="ru-RU"/>
        </a:p>
      </dgm:t>
    </dgm:pt>
    <dgm:pt modelId="{C9A87108-FBFE-4845-B905-F218573F9B5F}">
      <dgm:prSet phldrT="[Текст]" custT="1">
        <dgm:style>
          <a:lnRef idx="1">
            <a:schemeClr val="accent3"/>
          </a:lnRef>
          <a:fillRef idx="2">
            <a:schemeClr val="accent3"/>
          </a:fillRef>
          <a:effectRef idx="1">
            <a:schemeClr val="accent3"/>
          </a:effectRef>
          <a:fontRef idx="minor">
            <a:schemeClr val="dk1"/>
          </a:fontRef>
        </dgm:style>
      </dgm:prSet>
      <dgm:spPr>
        <a:solidFill>
          <a:srgbClr val="FFFF00"/>
        </a:solidFill>
      </dgm:spPr>
      <dgm:t>
        <a:bodyPr/>
        <a:lstStyle/>
        <a:p>
          <a:r>
            <a:rPr lang="kk-KZ" sz="2400" b="1" dirty="0" smtClean="0">
              <a:solidFill>
                <a:srgbClr val="FF0000"/>
              </a:solidFill>
              <a:effectLst>
                <a:glow rad="101600">
                  <a:schemeClr val="accent6">
                    <a:satMod val="175000"/>
                    <a:alpha val="40000"/>
                  </a:schemeClr>
                </a:glow>
              </a:effectLst>
              <a:latin typeface="Times New Roman" pitchFamily="18" charset="0"/>
              <a:cs typeface="Times New Roman" pitchFamily="18" charset="0"/>
            </a:rPr>
            <a:t>Қорлау</a:t>
          </a:r>
          <a:endParaRPr lang="ru-RU" sz="2400" b="1" dirty="0">
            <a:solidFill>
              <a:srgbClr val="FF0000"/>
            </a:solidFill>
            <a:effectLst>
              <a:glow rad="101600">
                <a:schemeClr val="accent6">
                  <a:satMod val="175000"/>
                  <a:alpha val="40000"/>
                </a:schemeClr>
              </a:glow>
            </a:effectLst>
            <a:latin typeface="Times New Roman" pitchFamily="18" charset="0"/>
            <a:cs typeface="Times New Roman" pitchFamily="18" charset="0"/>
          </a:endParaRPr>
        </a:p>
      </dgm:t>
    </dgm:pt>
    <dgm:pt modelId="{80940F5F-D741-42B5-B9D9-11BF630F7836}" type="parTrans" cxnId="{8BFDC0EC-3975-4EBB-B2BF-90FFE2F9D8F4}">
      <dgm:prSet>
        <dgm:style>
          <a:lnRef idx="1">
            <a:schemeClr val="accent3"/>
          </a:lnRef>
          <a:fillRef idx="2">
            <a:schemeClr val="accent3"/>
          </a:fillRef>
          <a:effectRef idx="1">
            <a:schemeClr val="accent3"/>
          </a:effectRef>
          <a:fontRef idx="minor">
            <a:schemeClr val="dk1"/>
          </a:fontRef>
        </dgm:style>
      </dgm:prSet>
      <dgm:spPr/>
      <dgm:t>
        <a:bodyPr/>
        <a:lstStyle/>
        <a:p>
          <a:endParaRPr lang="ru-RU"/>
        </a:p>
      </dgm:t>
    </dgm:pt>
    <dgm:pt modelId="{61CD89DB-FCD2-4A6D-A1B6-52BA6A4FF5A8}" type="sibTrans" cxnId="{8BFDC0EC-3975-4EBB-B2BF-90FFE2F9D8F4}">
      <dgm:prSet/>
      <dgm:spPr/>
      <dgm:t>
        <a:bodyPr/>
        <a:lstStyle/>
        <a:p>
          <a:endParaRPr lang="ru-RU"/>
        </a:p>
      </dgm:t>
    </dgm:pt>
    <dgm:pt modelId="{F17F9D3B-134F-4B4C-B74E-92DCE140897A}">
      <dgm:prSet phldrT="[Текст]" custT="1">
        <dgm:style>
          <a:lnRef idx="1">
            <a:schemeClr val="accent3"/>
          </a:lnRef>
          <a:fillRef idx="2">
            <a:schemeClr val="accent3"/>
          </a:fillRef>
          <a:effectRef idx="1">
            <a:schemeClr val="accent3"/>
          </a:effectRef>
          <a:fontRef idx="minor">
            <a:schemeClr val="dk1"/>
          </a:fontRef>
        </dgm:style>
      </dgm:prSet>
      <dgm:spPr>
        <a:solidFill>
          <a:srgbClr val="FFFF00"/>
        </a:solidFill>
      </dgm:spPr>
      <dgm:t>
        <a:bodyPr/>
        <a:lstStyle/>
        <a:p>
          <a:r>
            <a:rPr lang="kk-KZ" sz="2400" b="1" dirty="0" smtClean="0">
              <a:solidFill>
                <a:srgbClr val="FF0000"/>
              </a:solidFill>
              <a:effectLst>
                <a:glow rad="101600">
                  <a:schemeClr val="accent6">
                    <a:satMod val="175000"/>
                    <a:alpha val="40000"/>
                  </a:schemeClr>
                </a:glow>
              </a:effectLst>
              <a:latin typeface="Times New Roman" pitchFamily="18" charset="0"/>
              <a:cs typeface="Times New Roman" pitchFamily="18" charset="0"/>
            </a:rPr>
            <a:t>Намысына тию</a:t>
          </a:r>
          <a:endParaRPr lang="ru-RU" sz="2400" b="1" dirty="0">
            <a:solidFill>
              <a:srgbClr val="FF0000"/>
            </a:solidFill>
            <a:effectLst>
              <a:glow rad="101600">
                <a:schemeClr val="accent6">
                  <a:satMod val="175000"/>
                  <a:alpha val="40000"/>
                </a:schemeClr>
              </a:glow>
            </a:effectLst>
            <a:latin typeface="Times New Roman" pitchFamily="18" charset="0"/>
            <a:cs typeface="Times New Roman" pitchFamily="18" charset="0"/>
          </a:endParaRPr>
        </a:p>
      </dgm:t>
    </dgm:pt>
    <dgm:pt modelId="{5D5BCDBA-378C-4E26-BBDB-96B64EE05BAE}" type="parTrans" cxnId="{95C2EB92-65AD-47A2-947D-08E7E9E4FB97}">
      <dgm:prSet>
        <dgm:style>
          <a:lnRef idx="1">
            <a:schemeClr val="accent3"/>
          </a:lnRef>
          <a:fillRef idx="2">
            <a:schemeClr val="accent3"/>
          </a:fillRef>
          <a:effectRef idx="1">
            <a:schemeClr val="accent3"/>
          </a:effectRef>
          <a:fontRef idx="minor">
            <a:schemeClr val="dk1"/>
          </a:fontRef>
        </dgm:style>
      </dgm:prSet>
      <dgm:spPr/>
      <dgm:t>
        <a:bodyPr/>
        <a:lstStyle/>
        <a:p>
          <a:endParaRPr lang="ru-RU"/>
        </a:p>
      </dgm:t>
    </dgm:pt>
    <dgm:pt modelId="{3AE850B0-14A0-41C5-8CCB-9FC430E1B95E}" type="sibTrans" cxnId="{95C2EB92-65AD-47A2-947D-08E7E9E4FB97}">
      <dgm:prSet/>
      <dgm:spPr/>
      <dgm:t>
        <a:bodyPr/>
        <a:lstStyle/>
        <a:p>
          <a:endParaRPr lang="ru-RU"/>
        </a:p>
      </dgm:t>
    </dgm:pt>
    <dgm:pt modelId="{2FB7F0ED-1395-49B7-BBBF-E193A2A8BEBE}">
      <dgm:prSet phldrT="[Текст]" custT="1">
        <dgm:style>
          <a:lnRef idx="1">
            <a:schemeClr val="accent3"/>
          </a:lnRef>
          <a:fillRef idx="2">
            <a:schemeClr val="accent3"/>
          </a:fillRef>
          <a:effectRef idx="1">
            <a:schemeClr val="accent3"/>
          </a:effectRef>
          <a:fontRef idx="minor">
            <a:schemeClr val="dk1"/>
          </a:fontRef>
        </dgm:style>
      </dgm:prSet>
      <dgm:spPr>
        <a:solidFill>
          <a:srgbClr val="FFFF00"/>
        </a:solidFill>
      </dgm:spPr>
      <dgm:t>
        <a:bodyPr/>
        <a:lstStyle/>
        <a:p>
          <a:r>
            <a:rPr lang="ru-RU" sz="2400" b="1" dirty="0" smtClean="0">
              <a:latin typeface="Times New Roman" pitchFamily="18" charset="0"/>
              <a:cs typeface="Times New Roman" pitchFamily="18" charset="0"/>
            </a:rPr>
            <a:t> </a:t>
          </a:r>
          <a:r>
            <a:rPr lang="kk-KZ" sz="2400" b="1" noProof="0" dirty="0" smtClean="0">
              <a:solidFill>
                <a:srgbClr val="FF0000"/>
              </a:solidFill>
              <a:effectLst>
                <a:glow rad="101600">
                  <a:schemeClr val="accent6">
                    <a:satMod val="175000"/>
                    <a:alpha val="40000"/>
                  </a:schemeClr>
                </a:glow>
              </a:effectLst>
              <a:latin typeface="Times New Roman" pitchFamily="18" charset="0"/>
              <a:cs typeface="Times New Roman" pitchFamily="18" charset="0"/>
            </a:rPr>
            <a:t>Назар аудармау</a:t>
          </a:r>
          <a:endParaRPr lang="kk-KZ" sz="2400" b="1" noProof="0" dirty="0">
            <a:solidFill>
              <a:srgbClr val="FF0000"/>
            </a:solidFill>
            <a:effectLst>
              <a:glow rad="101600">
                <a:schemeClr val="accent6">
                  <a:satMod val="175000"/>
                  <a:alpha val="40000"/>
                </a:schemeClr>
              </a:glow>
            </a:effectLst>
            <a:latin typeface="Times New Roman" pitchFamily="18" charset="0"/>
            <a:cs typeface="Times New Roman" pitchFamily="18" charset="0"/>
          </a:endParaRPr>
        </a:p>
      </dgm:t>
    </dgm:pt>
    <dgm:pt modelId="{2D6E9C97-CE0D-4D56-8145-50FED7E07BBB}" type="parTrans" cxnId="{91A3EAD6-1BAE-470A-9C47-865944AFF642}">
      <dgm:prSet>
        <dgm:style>
          <a:lnRef idx="1">
            <a:schemeClr val="accent3"/>
          </a:lnRef>
          <a:fillRef idx="2">
            <a:schemeClr val="accent3"/>
          </a:fillRef>
          <a:effectRef idx="1">
            <a:schemeClr val="accent3"/>
          </a:effectRef>
          <a:fontRef idx="minor">
            <a:schemeClr val="dk1"/>
          </a:fontRef>
        </dgm:style>
      </dgm:prSet>
      <dgm:spPr/>
      <dgm:t>
        <a:bodyPr/>
        <a:lstStyle/>
        <a:p>
          <a:endParaRPr lang="ru-RU"/>
        </a:p>
      </dgm:t>
    </dgm:pt>
    <dgm:pt modelId="{03FC608A-E7D4-49EC-8B8E-D8B5BDDC0479}" type="sibTrans" cxnId="{91A3EAD6-1BAE-470A-9C47-865944AFF642}">
      <dgm:prSet/>
      <dgm:spPr/>
      <dgm:t>
        <a:bodyPr/>
        <a:lstStyle/>
        <a:p>
          <a:endParaRPr lang="ru-RU"/>
        </a:p>
      </dgm:t>
    </dgm:pt>
    <dgm:pt modelId="{4DC881AF-D0F8-4547-B77F-A2BBAD47B13C}">
      <dgm:prSet phldrT="[Текст]" custT="1">
        <dgm:style>
          <a:lnRef idx="1">
            <a:schemeClr val="accent3"/>
          </a:lnRef>
          <a:fillRef idx="2">
            <a:schemeClr val="accent3"/>
          </a:fillRef>
          <a:effectRef idx="1">
            <a:schemeClr val="accent3"/>
          </a:effectRef>
          <a:fontRef idx="minor">
            <a:schemeClr val="dk1"/>
          </a:fontRef>
        </dgm:style>
      </dgm:prSet>
      <dgm:spPr>
        <a:solidFill>
          <a:srgbClr val="FFFF00"/>
        </a:solidFill>
      </dgm:spPr>
      <dgm:t>
        <a:bodyPr/>
        <a:lstStyle/>
        <a:p>
          <a:r>
            <a:rPr lang="kk-KZ" sz="2400" b="1" dirty="0" smtClean="0">
              <a:solidFill>
                <a:srgbClr val="FF0000"/>
              </a:solidFill>
              <a:effectLst>
                <a:glow rad="101600">
                  <a:schemeClr val="accent6">
                    <a:satMod val="175000"/>
                    <a:alpha val="40000"/>
                  </a:schemeClr>
                </a:glow>
              </a:effectLst>
              <a:latin typeface="Times New Roman" pitchFamily="18" charset="0"/>
              <a:cs typeface="Times New Roman" pitchFamily="18" charset="0"/>
            </a:rPr>
            <a:t>Кемсіту</a:t>
          </a:r>
          <a:endParaRPr lang="ru-RU" sz="2400" b="1" dirty="0">
            <a:solidFill>
              <a:srgbClr val="FF0000"/>
            </a:solidFill>
            <a:effectLst>
              <a:glow rad="101600">
                <a:schemeClr val="accent6">
                  <a:satMod val="175000"/>
                  <a:alpha val="40000"/>
                </a:schemeClr>
              </a:glow>
            </a:effectLst>
            <a:latin typeface="Times New Roman" pitchFamily="18" charset="0"/>
            <a:cs typeface="Times New Roman" pitchFamily="18" charset="0"/>
          </a:endParaRPr>
        </a:p>
      </dgm:t>
    </dgm:pt>
    <dgm:pt modelId="{758DAEE5-3A86-497A-B70F-083CCA9133A8}" type="parTrans" cxnId="{FBEE923C-D219-4074-ACD6-0AF96F6CC2A2}">
      <dgm:prSet>
        <dgm:style>
          <a:lnRef idx="1">
            <a:schemeClr val="accent3"/>
          </a:lnRef>
          <a:fillRef idx="2">
            <a:schemeClr val="accent3"/>
          </a:fillRef>
          <a:effectRef idx="1">
            <a:schemeClr val="accent3"/>
          </a:effectRef>
          <a:fontRef idx="minor">
            <a:schemeClr val="dk1"/>
          </a:fontRef>
        </dgm:style>
      </dgm:prSet>
      <dgm:spPr/>
      <dgm:t>
        <a:bodyPr/>
        <a:lstStyle/>
        <a:p>
          <a:endParaRPr lang="ru-RU"/>
        </a:p>
      </dgm:t>
    </dgm:pt>
    <dgm:pt modelId="{12A14394-5FFC-4FBF-B5AF-B3C9674B5C60}" type="sibTrans" cxnId="{FBEE923C-D219-4074-ACD6-0AF96F6CC2A2}">
      <dgm:prSet/>
      <dgm:spPr/>
      <dgm:t>
        <a:bodyPr/>
        <a:lstStyle/>
        <a:p>
          <a:endParaRPr lang="ru-RU"/>
        </a:p>
      </dgm:t>
    </dgm:pt>
    <dgm:pt modelId="{5B11ABAB-C337-4ACB-B15F-3C564BBC6774}">
      <dgm:prSet phldrT="[Текст]" custT="1">
        <dgm:style>
          <a:lnRef idx="1">
            <a:schemeClr val="accent3"/>
          </a:lnRef>
          <a:fillRef idx="2">
            <a:schemeClr val="accent3"/>
          </a:fillRef>
          <a:effectRef idx="1">
            <a:schemeClr val="accent3"/>
          </a:effectRef>
          <a:fontRef idx="minor">
            <a:schemeClr val="dk1"/>
          </a:fontRef>
        </dgm:style>
      </dgm:prSet>
      <dgm:spPr>
        <a:solidFill>
          <a:srgbClr val="FFFF00"/>
        </a:solidFill>
      </dgm:spPr>
      <dgm:t>
        <a:bodyPr/>
        <a:lstStyle/>
        <a:p>
          <a:r>
            <a:rPr lang="kk-KZ" sz="2400" b="1" dirty="0" smtClean="0">
              <a:solidFill>
                <a:srgbClr val="FF0000"/>
              </a:solidFill>
              <a:effectLst>
                <a:glow rad="101600">
                  <a:schemeClr val="accent6">
                    <a:satMod val="175000"/>
                    <a:alpha val="40000"/>
                  </a:schemeClr>
                </a:glow>
              </a:effectLst>
              <a:latin typeface="Times New Roman" pitchFamily="18" charset="0"/>
              <a:cs typeface="Times New Roman" pitchFamily="18" charset="0"/>
            </a:rPr>
            <a:t>Кекету</a:t>
          </a:r>
          <a:endParaRPr lang="ru-RU" sz="2400" b="1" dirty="0">
            <a:solidFill>
              <a:srgbClr val="FF0000"/>
            </a:solidFill>
            <a:effectLst>
              <a:glow rad="101600">
                <a:schemeClr val="accent6">
                  <a:satMod val="175000"/>
                  <a:alpha val="40000"/>
                </a:schemeClr>
              </a:glow>
            </a:effectLst>
            <a:latin typeface="Times New Roman" pitchFamily="18" charset="0"/>
            <a:cs typeface="Times New Roman" pitchFamily="18" charset="0"/>
          </a:endParaRPr>
        </a:p>
      </dgm:t>
    </dgm:pt>
    <dgm:pt modelId="{12CE2AC0-7402-4E60-A3F9-1F1CF9537DA6}" type="parTrans" cxnId="{3385ADD6-44B2-4893-AEC6-6A7699889D76}">
      <dgm:prSet>
        <dgm:style>
          <a:lnRef idx="1">
            <a:schemeClr val="accent3"/>
          </a:lnRef>
          <a:fillRef idx="2">
            <a:schemeClr val="accent3"/>
          </a:fillRef>
          <a:effectRef idx="1">
            <a:schemeClr val="accent3"/>
          </a:effectRef>
          <a:fontRef idx="minor">
            <a:schemeClr val="dk1"/>
          </a:fontRef>
        </dgm:style>
      </dgm:prSet>
      <dgm:spPr/>
      <dgm:t>
        <a:bodyPr/>
        <a:lstStyle/>
        <a:p>
          <a:endParaRPr lang="ru-RU"/>
        </a:p>
      </dgm:t>
    </dgm:pt>
    <dgm:pt modelId="{9ABC9674-109B-48FE-886A-6B537EFBF39E}" type="sibTrans" cxnId="{3385ADD6-44B2-4893-AEC6-6A7699889D76}">
      <dgm:prSet/>
      <dgm:spPr/>
      <dgm:t>
        <a:bodyPr/>
        <a:lstStyle/>
        <a:p>
          <a:endParaRPr lang="ru-RU"/>
        </a:p>
      </dgm:t>
    </dgm:pt>
    <dgm:pt modelId="{9D82117C-F95C-4064-A823-03C5BF0A5475}">
      <dgm:prSet phldrT="[Текст]" custT="1">
        <dgm:style>
          <a:lnRef idx="1">
            <a:schemeClr val="accent3"/>
          </a:lnRef>
          <a:fillRef idx="2">
            <a:schemeClr val="accent3"/>
          </a:fillRef>
          <a:effectRef idx="1">
            <a:schemeClr val="accent3"/>
          </a:effectRef>
          <a:fontRef idx="minor">
            <a:schemeClr val="dk1"/>
          </a:fontRef>
        </dgm:style>
      </dgm:prSet>
      <dgm:spPr>
        <a:solidFill>
          <a:srgbClr val="FFFF00"/>
        </a:solidFill>
      </dgm:spPr>
      <dgm:t>
        <a:bodyPr/>
        <a:lstStyle/>
        <a:p>
          <a:r>
            <a:rPr lang="kk-KZ" sz="2400" b="1" dirty="0" smtClean="0">
              <a:solidFill>
                <a:srgbClr val="FF0000"/>
              </a:solidFill>
              <a:effectLst>
                <a:glow rad="101600">
                  <a:schemeClr val="accent6">
                    <a:satMod val="175000"/>
                    <a:alpha val="40000"/>
                  </a:schemeClr>
                </a:glow>
              </a:effectLst>
              <a:latin typeface="Times New Roman" pitchFamily="18" charset="0"/>
              <a:cs typeface="Times New Roman" pitchFamily="18" charset="0"/>
            </a:rPr>
            <a:t>Кері итеру</a:t>
          </a:r>
          <a:endParaRPr lang="ru-RU" sz="2400" b="1" dirty="0">
            <a:solidFill>
              <a:srgbClr val="FF0000"/>
            </a:solidFill>
            <a:effectLst>
              <a:glow rad="101600">
                <a:schemeClr val="accent6">
                  <a:satMod val="175000"/>
                  <a:alpha val="40000"/>
                </a:schemeClr>
              </a:glow>
            </a:effectLst>
            <a:latin typeface="Times New Roman" pitchFamily="18" charset="0"/>
            <a:cs typeface="Times New Roman" pitchFamily="18" charset="0"/>
          </a:endParaRPr>
        </a:p>
      </dgm:t>
    </dgm:pt>
    <dgm:pt modelId="{D3371EDA-1A24-48C3-8692-9E82D2F7D8CA}" type="parTrans" cxnId="{5FD929DB-D6B4-494E-9C7B-F3E55DD7A86F}">
      <dgm:prSet>
        <dgm:style>
          <a:lnRef idx="1">
            <a:schemeClr val="accent3"/>
          </a:lnRef>
          <a:fillRef idx="2">
            <a:schemeClr val="accent3"/>
          </a:fillRef>
          <a:effectRef idx="1">
            <a:schemeClr val="accent3"/>
          </a:effectRef>
          <a:fontRef idx="minor">
            <a:schemeClr val="dk1"/>
          </a:fontRef>
        </dgm:style>
      </dgm:prSet>
      <dgm:spPr/>
      <dgm:t>
        <a:bodyPr/>
        <a:lstStyle/>
        <a:p>
          <a:endParaRPr lang="ru-RU"/>
        </a:p>
      </dgm:t>
    </dgm:pt>
    <dgm:pt modelId="{71E08B5A-61AA-4AF1-A33E-1AB01238B41C}" type="sibTrans" cxnId="{5FD929DB-D6B4-494E-9C7B-F3E55DD7A86F}">
      <dgm:prSet/>
      <dgm:spPr/>
      <dgm:t>
        <a:bodyPr/>
        <a:lstStyle/>
        <a:p>
          <a:endParaRPr lang="ru-RU"/>
        </a:p>
      </dgm:t>
    </dgm:pt>
    <dgm:pt modelId="{10D4EE78-75A6-41D5-A4B3-ECCEFFDEF437}">
      <dgm:prSet phldrT="[Текст]" custT="1">
        <dgm:style>
          <a:lnRef idx="1">
            <a:schemeClr val="accent3"/>
          </a:lnRef>
          <a:fillRef idx="2">
            <a:schemeClr val="accent3"/>
          </a:fillRef>
          <a:effectRef idx="1">
            <a:schemeClr val="accent3"/>
          </a:effectRef>
          <a:fontRef idx="minor">
            <a:schemeClr val="dk1"/>
          </a:fontRef>
        </dgm:style>
      </dgm:prSet>
      <dgm:spPr>
        <a:solidFill>
          <a:srgbClr val="FFFF00"/>
        </a:solidFill>
      </dgm:spPr>
      <dgm:t>
        <a:bodyPr/>
        <a:lstStyle/>
        <a:p>
          <a:r>
            <a:rPr lang="kk-KZ" sz="2400" b="1" dirty="0" smtClean="0">
              <a:solidFill>
                <a:srgbClr val="FF0000"/>
              </a:solidFill>
              <a:effectLst>
                <a:glow rad="101600">
                  <a:schemeClr val="accent6">
                    <a:satMod val="175000"/>
                    <a:alpha val="40000"/>
                  </a:schemeClr>
                </a:glow>
              </a:effectLst>
              <a:latin typeface="Times New Roman" pitchFamily="18" charset="0"/>
              <a:cs typeface="Times New Roman" pitchFamily="18" charset="0"/>
            </a:rPr>
            <a:t>Қатаң талап қою</a:t>
          </a:r>
          <a:endParaRPr lang="ru-RU" sz="2400" b="1" dirty="0">
            <a:solidFill>
              <a:srgbClr val="FF0000"/>
            </a:solidFill>
            <a:effectLst>
              <a:glow rad="101600">
                <a:schemeClr val="accent6">
                  <a:satMod val="175000"/>
                  <a:alpha val="40000"/>
                </a:schemeClr>
              </a:glow>
            </a:effectLst>
            <a:latin typeface="Times New Roman" pitchFamily="18" charset="0"/>
            <a:cs typeface="Times New Roman" pitchFamily="18" charset="0"/>
          </a:endParaRPr>
        </a:p>
      </dgm:t>
    </dgm:pt>
    <dgm:pt modelId="{5F4F1936-9348-4E94-B10A-8A4AF70364FF}" type="parTrans" cxnId="{C20F5384-0A14-44D6-87FE-61280843B769}">
      <dgm:prSet>
        <dgm:style>
          <a:lnRef idx="1">
            <a:schemeClr val="accent3"/>
          </a:lnRef>
          <a:fillRef idx="2">
            <a:schemeClr val="accent3"/>
          </a:fillRef>
          <a:effectRef idx="1">
            <a:schemeClr val="accent3"/>
          </a:effectRef>
          <a:fontRef idx="minor">
            <a:schemeClr val="dk1"/>
          </a:fontRef>
        </dgm:style>
      </dgm:prSet>
      <dgm:spPr/>
      <dgm:t>
        <a:bodyPr/>
        <a:lstStyle/>
        <a:p>
          <a:endParaRPr lang="ru-RU"/>
        </a:p>
      </dgm:t>
    </dgm:pt>
    <dgm:pt modelId="{D7007139-A795-4F3D-935A-C5A1D8E608E6}" type="sibTrans" cxnId="{C20F5384-0A14-44D6-87FE-61280843B769}">
      <dgm:prSet/>
      <dgm:spPr/>
      <dgm:t>
        <a:bodyPr/>
        <a:lstStyle/>
        <a:p>
          <a:endParaRPr lang="ru-RU"/>
        </a:p>
      </dgm:t>
    </dgm:pt>
    <dgm:pt modelId="{20CF96D6-2154-455D-8E1A-DEB483FA780F}">
      <dgm:prSet phldrT="[Текст]" custT="1">
        <dgm:style>
          <a:lnRef idx="1">
            <a:schemeClr val="accent3"/>
          </a:lnRef>
          <a:fillRef idx="2">
            <a:schemeClr val="accent3"/>
          </a:fillRef>
          <a:effectRef idx="1">
            <a:schemeClr val="accent3"/>
          </a:effectRef>
          <a:fontRef idx="minor">
            <a:schemeClr val="dk1"/>
          </a:fontRef>
        </dgm:style>
      </dgm:prSet>
      <dgm:spPr>
        <a:solidFill>
          <a:srgbClr val="FFFF00"/>
        </a:solidFill>
      </dgm:spPr>
      <dgm:t>
        <a:bodyPr/>
        <a:lstStyle/>
        <a:p>
          <a:r>
            <a:rPr lang="kk-KZ" sz="2400" b="1" dirty="0" smtClean="0">
              <a:solidFill>
                <a:srgbClr val="FF0000"/>
              </a:solidFill>
              <a:effectLst>
                <a:glow rad="101600">
                  <a:schemeClr val="accent6">
                    <a:satMod val="175000"/>
                    <a:alpha val="40000"/>
                  </a:schemeClr>
                </a:glow>
              </a:effectLst>
              <a:latin typeface="Times New Roman" pitchFamily="18" charset="0"/>
              <a:cs typeface="Times New Roman" pitchFamily="18" charset="0"/>
            </a:rPr>
            <a:t>Жаман атпен атау</a:t>
          </a:r>
          <a:endParaRPr lang="ru-RU" sz="2400" b="1" dirty="0">
            <a:solidFill>
              <a:srgbClr val="FF0000"/>
            </a:solidFill>
            <a:effectLst>
              <a:glow rad="101600">
                <a:schemeClr val="accent6">
                  <a:satMod val="175000"/>
                  <a:alpha val="40000"/>
                </a:schemeClr>
              </a:glow>
            </a:effectLst>
            <a:latin typeface="Times New Roman" pitchFamily="18" charset="0"/>
            <a:cs typeface="Times New Roman" pitchFamily="18" charset="0"/>
          </a:endParaRPr>
        </a:p>
      </dgm:t>
    </dgm:pt>
    <dgm:pt modelId="{1F48562D-CEFC-4E7B-8C3E-209DEA316B38}" type="parTrans" cxnId="{B7196AC2-3C3A-4A84-AECB-1C7E17FE55E3}">
      <dgm:prSet>
        <dgm:style>
          <a:lnRef idx="1">
            <a:schemeClr val="accent3"/>
          </a:lnRef>
          <a:fillRef idx="2">
            <a:schemeClr val="accent3"/>
          </a:fillRef>
          <a:effectRef idx="1">
            <a:schemeClr val="accent3"/>
          </a:effectRef>
          <a:fontRef idx="minor">
            <a:schemeClr val="dk1"/>
          </a:fontRef>
        </dgm:style>
      </dgm:prSet>
      <dgm:spPr/>
      <dgm:t>
        <a:bodyPr/>
        <a:lstStyle/>
        <a:p>
          <a:endParaRPr lang="ru-RU"/>
        </a:p>
      </dgm:t>
    </dgm:pt>
    <dgm:pt modelId="{13520B68-7F48-443D-A195-098794B66FAB}" type="sibTrans" cxnId="{B7196AC2-3C3A-4A84-AECB-1C7E17FE55E3}">
      <dgm:prSet/>
      <dgm:spPr/>
      <dgm:t>
        <a:bodyPr/>
        <a:lstStyle/>
        <a:p>
          <a:endParaRPr lang="ru-RU"/>
        </a:p>
      </dgm:t>
    </dgm:pt>
    <dgm:pt modelId="{401CCD9D-C026-45A7-A792-56910891016C}">
      <dgm:prSet phldrT="[Текст]"/>
      <dgm:spPr/>
      <dgm:t>
        <a:bodyPr/>
        <a:lstStyle/>
        <a:p>
          <a:endParaRPr lang="ru-RU" dirty="0"/>
        </a:p>
      </dgm:t>
    </dgm:pt>
    <dgm:pt modelId="{99DF8CF4-9DBF-40E3-8674-5A0307578AED}" type="parTrans" cxnId="{7E846BF8-1677-4ECE-BB33-C995C00E2D81}">
      <dgm:prSet/>
      <dgm:spPr/>
      <dgm:t>
        <a:bodyPr/>
        <a:lstStyle/>
        <a:p>
          <a:endParaRPr lang="ru-RU"/>
        </a:p>
      </dgm:t>
    </dgm:pt>
    <dgm:pt modelId="{A0D32C19-3BE4-44CC-A55F-A18D1A8112CC}" type="sibTrans" cxnId="{7E846BF8-1677-4ECE-BB33-C995C00E2D81}">
      <dgm:prSet/>
      <dgm:spPr/>
      <dgm:t>
        <a:bodyPr/>
        <a:lstStyle/>
        <a:p>
          <a:endParaRPr lang="ru-RU"/>
        </a:p>
      </dgm:t>
    </dgm:pt>
    <dgm:pt modelId="{79831FD9-A876-4C2F-AB5C-CF39DA8B2FB5}">
      <dgm:prSet/>
      <dgm:spPr/>
      <dgm:t>
        <a:bodyPr/>
        <a:lstStyle/>
        <a:p>
          <a:endParaRPr lang="ru-RU" dirty="0"/>
        </a:p>
      </dgm:t>
    </dgm:pt>
    <dgm:pt modelId="{DD5632A2-1F36-48CA-90A9-63FC14941667}" type="parTrans" cxnId="{39DC913B-C367-40B6-886E-7A302FFBF5A3}">
      <dgm:prSet/>
      <dgm:spPr/>
      <dgm:t>
        <a:bodyPr/>
        <a:lstStyle/>
        <a:p>
          <a:endParaRPr lang="ru-RU"/>
        </a:p>
      </dgm:t>
    </dgm:pt>
    <dgm:pt modelId="{72641D16-3257-4FDD-83BF-E9411DD73DB4}" type="sibTrans" cxnId="{39DC913B-C367-40B6-886E-7A302FFBF5A3}">
      <dgm:prSet/>
      <dgm:spPr/>
      <dgm:t>
        <a:bodyPr/>
        <a:lstStyle/>
        <a:p>
          <a:endParaRPr lang="ru-RU"/>
        </a:p>
      </dgm:t>
    </dgm:pt>
    <dgm:pt modelId="{97A32131-3A11-4594-A762-3455A5765A25}">
      <dgm:prSet phldrT="[Текст]" custT="1">
        <dgm:style>
          <a:lnRef idx="1">
            <a:schemeClr val="accent3"/>
          </a:lnRef>
          <a:fillRef idx="2">
            <a:schemeClr val="accent3"/>
          </a:fillRef>
          <a:effectRef idx="1">
            <a:schemeClr val="accent3"/>
          </a:effectRef>
          <a:fontRef idx="minor">
            <a:schemeClr val="dk1"/>
          </a:fontRef>
        </dgm:style>
      </dgm:prSet>
      <dgm:spPr>
        <a:solidFill>
          <a:srgbClr val="FFFF00"/>
        </a:solidFill>
      </dgm:spPr>
      <dgm:t>
        <a:bodyPr/>
        <a:lstStyle/>
        <a:p>
          <a:r>
            <a:rPr lang="kk-KZ" sz="2000" b="1" dirty="0" smtClean="0">
              <a:solidFill>
                <a:srgbClr val="FF0000"/>
              </a:solidFill>
              <a:effectLst>
                <a:glow rad="101600">
                  <a:schemeClr val="accent6">
                    <a:satMod val="175000"/>
                    <a:alpha val="40000"/>
                  </a:schemeClr>
                </a:glow>
              </a:effectLst>
              <a:latin typeface="Times New Roman" pitchFamily="18" charset="0"/>
              <a:cs typeface="Times New Roman" pitchFamily="18" charset="0"/>
            </a:rPr>
            <a:t>Ұялту, дөрекі сөздер айту</a:t>
          </a:r>
          <a:endParaRPr lang="ru-RU" sz="2000" b="1" dirty="0">
            <a:solidFill>
              <a:srgbClr val="FF0000"/>
            </a:solidFill>
            <a:effectLst>
              <a:glow rad="101600">
                <a:schemeClr val="accent6">
                  <a:satMod val="175000"/>
                  <a:alpha val="40000"/>
                </a:schemeClr>
              </a:glow>
            </a:effectLst>
            <a:latin typeface="Times New Roman" pitchFamily="18" charset="0"/>
            <a:cs typeface="Times New Roman" pitchFamily="18" charset="0"/>
          </a:endParaRPr>
        </a:p>
      </dgm:t>
    </dgm:pt>
    <dgm:pt modelId="{C967DC49-FC06-42BD-8921-BA63022BE05A}" type="parTrans" cxnId="{99B8C1EF-341E-4FC7-B92B-0277F7037F88}">
      <dgm:prSet>
        <dgm:style>
          <a:lnRef idx="1">
            <a:schemeClr val="accent3"/>
          </a:lnRef>
          <a:fillRef idx="2">
            <a:schemeClr val="accent3"/>
          </a:fillRef>
          <a:effectRef idx="1">
            <a:schemeClr val="accent3"/>
          </a:effectRef>
          <a:fontRef idx="minor">
            <a:schemeClr val="dk1"/>
          </a:fontRef>
        </dgm:style>
      </dgm:prSet>
      <dgm:spPr/>
      <dgm:t>
        <a:bodyPr/>
        <a:lstStyle/>
        <a:p>
          <a:endParaRPr lang="ru-RU"/>
        </a:p>
      </dgm:t>
    </dgm:pt>
    <dgm:pt modelId="{C6A15DE6-C02F-4030-984B-6D76A0C10694}" type="sibTrans" cxnId="{99B8C1EF-341E-4FC7-B92B-0277F7037F88}">
      <dgm:prSet/>
      <dgm:spPr/>
      <dgm:t>
        <a:bodyPr/>
        <a:lstStyle/>
        <a:p>
          <a:endParaRPr lang="ru-RU"/>
        </a:p>
      </dgm:t>
    </dgm:pt>
    <dgm:pt modelId="{2A52CF87-A0C0-4A26-BE7E-27CCBCE807CD}" type="pres">
      <dgm:prSet presAssocID="{79E0C3D3-B7BE-4675-811F-BA9DBC8ED522}" presName="cycle" presStyleCnt="0">
        <dgm:presLayoutVars>
          <dgm:chMax val="1"/>
          <dgm:dir/>
          <dgm:animLvl val="ctr"/>
          <dgm:resizeHandles val="exact"/>
        </dgm:presLayoutVars>
      </dgm:prSet>
      <dgm:spPr/>
      <dgm:t>
        <a:bodyPr/>
        <a:lstStyle/>
        <a:p>
          <a:endParaRPr lang="ru-RU"/>
        </a:p>
      </dgm:t>
    </dgm:pt>
    <dgm:pt modelId="{9D961B5E-5621-4CD5-A555-385B40739567}" type="pres">
      <dgm:prSet presAssocID="{89573C25-6717-4A36-9708-390E722E8F89}" presName="centerShape" presStyleLbl="node0" presStyleIdx="0" presStyleCnt="1" custScaleX="177898" custScaleY="111499"/>
      <dgm:spPr/>
      <dgm:t>
        <a:bodyPr/>
        <a:lstStyle/>
        <a:p>
          <a:endParaRPr lang="ru-RU"/>
        </a:p>
      </dgm:t>
    </dgm:pt>
    <dgm:pt modelId="{3BC006AB-E521-4D56-8DBE-BB51D64A87C7}" type="pres">
      <dgm:prSet presAssocID="{ECD27DCC-5F11-413C-97DC-631EF7D701DD}" presName="parTrans" presStyleLbl="bgSibTrans2D1" presStyleIdx="0" presStyleCnt="10"/>
      <dgm:spPr/>
      <dgm:t>
        <a:bodyPr/>
        <a:lstStyle/>
        <a:p>
          <a:endParaRPr lang="ru-RU"/>
        </a:p>
      </dgm:t>
    </dgm:pt>
    <dgm:pt modelId="{3FBFA891-38F1-495A-A215-81738147BB21}" type="pres">
      <dgm:prSet presAssocID="{785A5190-6671-4C85-8331-0C1C0828FC30}" presName="node" presStyleLbl="node1" presStyleIdx="0" presStyleCnt="10" custScaleX="182317" custRadScaleRad="100510" custRadScaleInc="-22161">
        <dgm:presLayoutVars>
          <dgm:bulletEnabled val="1"/>
        </dgm:presLayoutVars>
      </dgm:prSet>
      <dgm:spPr/>
      <dgm:t>
        <a:bodyPr/>
        <a:lstStyle/>
        <a:p>
          <a:endParaRPr lang="ru-RU"/>
        </a:p>
      </dgm:t>
    </dgm:pt>
    <dgm:pt modelId="{53829683-A095-4922-8720-D9E191E24980}" type="pres">
      <dgm:prSet presAssocID="{80940F5F-D741-42B5-B9D9-11BF630F7836}" presName="parTrans" presStyleLbl="bgSibTrans2D1" presStyleIdx="1" presStyleCnt="10"/>
      <dgm:spPr/>
      <dgm:t>
        <a:bodyPr/>
        <a:lstStyle/>
        <a:p>
          <a:endParaRPr lang="ru-RU"/>
        </a:p>
      </dgm:t>
    </dgm:pt>
    <dgm:pt modelId="{41991D2E-96F6-4626-BCB0-C6235EA5F47B}" type="pres">
      <dgm:prSet presAssocID="{C9A87108-FBFE-4845-B905-F218573F9B5F}" presName="node" presStyleLbl="node1" presStyleIdx="1" presStyleCnt="10" custScaleX="158634" custRadScaleRad="94655" custRadScaleInc="-46330">
        <dgm:presLayoutVars>
          <dgm:bulletEnabled val="1"/>
        </dgm:presLayoutVars>
      </dgm:prSet>
      <dgm:spPr/>
      <dgm:t>
        <a:bodyPr/>
        <a:lstStyle/>
        <a:p>
          <a:endParaRPr lang="ru-RU"/>
        </a:p>
      </dgm:t>
    </dgm:pt>
    <dgm:pt modelId="{1127BDBB-9BC5-496C-A42E-71746FAFD1A2}" type="pres">
      <dgm:prSet presAssocID="{5D5BCDBA-378C-4E26-BBDB-96B64EE05BAE}" presName="parTrans" presStyleLbl="bgSibTrans2D1" presStyleIdx="2" presStyleCnt="10"/>
      <dgm:spPr/>
      <dgm:t>
        <a:bodyPr/>
        <a:lstStyle/>
        <a:p>
          <a:endParaRPr lang="ru-RU"/>
        </a:p>
      </dgm:t>
    </dgm:pt>
    <dgm:pt modelId="{57BFAB29-7635-4A7E-B2FD-D1E63F211D4B}" type="pres">
      <dgm:prSet presAssocID="{F17F9D3B-134F-4B4C-B74E-92DCE140897A}" presName="node" presStyleLbl="node1" presStyleIdx="2" presStyleCnt="10" custScaleX="210555" custRadScaleRad="93793" custRadScaleInc="-54116">
        <dgm:presLayoutVars>
          <dgm:bulletEnabled val="1"/>
        </dgm:presLayoutVars>
      </dgm:prSet>
      <dgm:spPr/>
      <dgm:t>
        <a:bodyPr/>
        <a:lstStyle/>
        <a:p>
          <a:endParaRPr lang="ru-RU"/>
        </a:p>
      </dgm:t>
    </dgm:pt>
    <dgm:pt modelId="{F90127E6-EF9D-47FB-B8EB-72061B5199E1}" type="pres">
      <dgm:prSet presAssocID="{2D6E9C97-CE0D-4D56-8145-50FED7E07BBB}" presName="parTrans" presStyleLbl="bgSibTrans2D1" presStyleIdx="3" presStyleCnt="10"/>
      <dgm:spPr/>
      <dgm:t>
        <a:bodyPr/>
        <a:lstStyle/>
        <a:p>
          <a:endParaRPr lang="ru-RU"/>
        </a:p>
      </dgm:t>
    </dgm:pt>
    <dgm:pt modelId="{20CD30A6-91D4-4292-AD08-A20E08EA2B33}" type="pres">
      <dgm:prSet presAssocID="{2FB7F0ED-1395-49B7-BBBF-E193A2A8BEBE}" presName="node" presStyleLbl="node1" presStyleIdx="3" presStyleCnt="10" custScaleX="230398" custRadScaleRad="93817" custRadScaleInc="-48808">
        <dgm:presLayoutVars>
          <dgm:bulletEnabled val="1"/>
        </dgm:presLayoutVars>
      </dgm:prSet>
      <dgm:spPr/>
      <dgm:t>
        <a:bodyPr/>
        <a:lstStyle/>
        <a:p>
          <a:endParaRPr lang="ru-RU"/>
        </a:p>
      </dgm:t>
    </dgm:pt>
    <dgm:pt modelId="{6466B232-670D-4954-8065-7F7ABCC5116C}" type="pres">
      <dgm:prSet presAssocID="{758DAEE5-3A86-497A-B70F-083CCA9133A8}" presName="parTrans" presStyleLbl="bgSibTrans2D1" presStyleIdx="4" presStyleCnt="10" custScaleX="88289" custLinFactNeighborX="1136" custLinFactNeighborY="27219"/>
      <dgm:spPr/>
      <dgm:t>
        <a:bodyPr/>
        <a:lstStyle/>
        <a:p>
          <a:endParaRPr lang="ru-RU"/>
        </a:p>
      </dgm:t>
    </dgm:pt>
    <dgm:pt modelId="{4D5F494E-FF25-457D-AF37-916F5C8DCDB2}" type="pres">
      <dgm:prSet presAssocID="{4DC881AF-D0F8-4547-B77F-A2BBAD47B13C}" presName="node" presStyleLbl="node1" presStyleIdx="4" presStyleCnt="10" custScaleX="211789" custRadScaleRad="101814" custRadScaleInc="-12301">
        <dgm:presLayoutVars>
          <dgm:bulletEnabled val="1"/>
        </dgm:presLayoutVars>
      </dgm:prSet>
      <dgm:spPr/>
      <dgm:t>
        <a:bodyPr/>
        <a:lstStyle/>
        <a:p>
          <a:endParaRPr lang="ru-RU"/>
        </a:p>
      </dgm:t>
    </dgm:pt>
    <dgm:pt modelId="{08005261-D158-4D2C-A23E-54A1BDA0C89D}" type="pres">
      <dgm:prSet presAssocID="{12CE2AC0-7402-4E60-A3F9-1F1CF9537DA6}" presName="parTrans" presStyleLbl="bgSibTrans2D1" presStyleIdx="5" presStyleCnt="10"/>
      <dgm:spPr/>
      <dgm:t>
        <a:bodyPr/>
        <a:lstStyle/>
        <a:p>
          <a:endParaRPr lang="ru-RU"/>
        </a:p>
      </dgm:t>
    </dgm:pt>
    <dgm:pt modelId="{D6C57193-7F64-4CD4-BC82-7358D9B7D7FB}" type="pres">
      <dgm:prSet presAssocID="{5B11ABAB-C337-4ACB-B15F-3C564BBC6774}" presName="node" presStyleLbl="node1" presStyleIdx="5" presStyleCnt="10" custScaleX="149173" custRadScaleRad="101623" custRadScaleInc="35431">
        <dgm:presLayoutVars>
          <dgm:bulletEnabled val="1"/>
        </dgm:presLayoutVars>
      </dgm:prSet>
      <dgm:spPr/>
      <dgm:t>
        <a:bodyPr/>
        <a:lstStyle/>
        <a:p>
          <a:endParaRPr lang="ru-RU"/>
        </a:p>
      </dgm:t>
    </dgm:pt>
    <dgm:pt modelId="{5C32B94D-8DCB-4897-80E7-A8C7E908D427}" type="pres">
      <dgm:prSet presAssocID="{D3371EDA-1A24-48C3-8692-9E82D2F7D8CA}" presName="parTrans" presStyleLbl="bgSibTrans2D1" presStyleIdx="6" presStyleCnt="10"/>
      <dgm:spPr/>
      <dgm:t>
        <a:bodyPr/>
        <a:lstStyle/>
        <a:p>
          <a:endParaRPr lang="ru-RU"/>
        </a:p>
      </dgm:t>
    </dgm:pt>
    <dgm:pt modelId="{BE3E9093-99A3-4976-93BC-E0B07C296CB8}" type="pres">
      <dgm:prSet presAssocID="{9D82117C-F95C-4064-A823-03C5BF0A5475}" presName="node" presStyleLbl="node1" presStyleIdx="6" presStyleCnt="10" custScaleX="223914" custScaleY="99188" custRadScaleRad="95548" custRadScaleInc="54121">
        <dgm:presLayoutVars>
          <dgm:bulletEnabled val="1"/>
        </dgm:presLayoutVars>
      </dgm:prSet>
      <dgm:spPr/>
      <dgm:t>
        <a:bodyPr/>
        <a:lstStyle/>
        <a:p>
          <a:endParaRPr lang="ru-RU"/>
        </a:p>
      </dgm:t>
    </dgm:pt>
    <dgm:pt modelId="{A832B186-5BED-4748-A7E5-2814FDDEB1C7}" type="pres">
      <dgm:prSet presAssocID="{5F4F1936-9348-4E94-B10A-8A4AF70364FF}" presName="parTrans" presStyleLbl="bgSibTrans2D1" presStyleIdx="7" presStyleCnt="10"/>
      <dgm:spPr/>
      <dgm:t>
        <a:bodyPr/>
        <a:lstStyle/>
        <a:p>
          <a:endParaRPr lang="ru-RU"/>
        </a:p>
      </dgm:t>
    </dgm:pt>
    <dgm:pt modelId="{86739CA9-7D6A-4320-B24F-BDB2DF299240}" type="pres">
      <dgm:prSet presAssocID="{10D4EE78-75A6-41D5-A4B3-ECCEFFDEF437}" presName="node" presStyleLbl="node1" presStyleIdx="7" presStyleCnt="10" custScaleX="214753" custRadScaleRad="90994" custRadScaleInc="48375">
        <dgm:presLayoutVars>
          <dgm:bulletEnabled val="1"/>
        </dgm:presLayoutVars>
      </dgm:prSet>
      <dgm:spPr/>
      <dgm:t>
        <a:bodyPr/>
        <a:lstStyle/>
        <a:p>
          <a:endParaRPr lang="ru-RU"/>
        </a:p>
      </dgm:t>
    </dgm:pt>
    <dgm:pt modelId="{ECCA6492-0CFD-4FCF-9232-0CE9C74B8D53}" type="pres">
      <dgm:prSet presAssocID="{1F48562D-CEFC-4E7B-8C3E-209DEA316B38}" presName="parTrans" presStyleLbl="bgSibTrans2D1" presStyleIdx="8" presStyleCnt="10"/>
      <dgm:spPr/>
      <dgm:t>
        <a:bodyPr/>
        <a:lstStyle/>
        <a:p>
          <a:endParaRPr lang="ru-RU"/>
        </a:p>
      </dgm:t>
    </dgm:pt>
    <dgm:pt modelId="{7410D727-1CCC-4355-8D82-415365F042A6}" type="pres">
      <dgm:prSet presAssocID="{20CF96D6-2154-455D-8E1A-DEB483FA780F}" presName="node" presStyleLbl="node1" presStyleIdx="8" presStyleCnt="10" custScaleX="234688" custRadScaleRad="92556" custRadScaleInc="44840">
        <dgm:presLayoutVars>
          <dgm:bulletEnabled val="1"/>
        </dgm:presLayoutVars>
      </dgm:prSet>
      <dgm:spPr/>
      <dgm:t>
        <a:bodyPr/>
        <a:lstStyle/>
        <a:p>
          <a:endParaRPr lang="ru-RU"/>
        </a:p>
      </dgm:t>
    </dgm:pt>
    <dgm:pt modelId="{C4246E19-8B84-4556-B120-8495ECA92FC7}" type="pres">
      <dgm:prSet presAssocID="{C967DC49-FC06-42BD-8921-BA63022BE05A}" presName="parTrans" presStyleLbl="bgSibTrans2D1" presStyleIdx="9" presStyleCnt="10"/>
      <dgm:spPr/>
      <dgm:t>
        <a:bodyPr/>
        <a:lstStyle/>
        <a:p>
          <a:endParaRPr lang="ru-RU"/>
        </a:p>
      </dgm:t>
    </dgm:pt>
    <dgm:pt modelId="{035CDB8B-9E32-4380-9696-F16194B351E6}" type="pres">
      <dgm:prSet presAssocID="{97A32131-3A11-4594-A762-3455A5765A25}" presName="node" presStyleLbl="node1" presStyleIdx="9" presStyleCnt="10" custScaleX="219633" custRadScaleRad="99568" custRadScaleInc="22371">
        <dgm:presLayoutVars>
          <dgm:bulletEnabled val="1"/>
        </dgm:presLayoutVars>
      </dgm:prSet>
      <dgm:spPr/>
      <dgm:t>
        <a:bodyPr/>
        <a:lstStyle/>
        <a:p>
          <a:endParaRPr lang="ru-RU"/>
        </a:p>
      </dgm:t>
    </dgm:pt>
  </dgm:ptLst>
  <dgm:cxnLst>
    <dgm:cxn modelId="{99B8C1EF-341E-4FC7-B92B-0277F7037F88}" srcId="{89573C25-6717-4A36-9708-390E722E8F89}" destId="{97A32131-3A11-4594-A762-3455A5765A25}" srcOrd="9" destOrd="0" parTransId="{C967DC49-FC06-42BD-8921-BA63022BE05A}" sibTransId="{C6A15DE6-C02F-4030-984B-6D76A0C10694}"/>
    <dgm:cxn modelId="{A611E89E-3849-46D3-9D61-3C6471C38D6F}" type="presOf" srcId="{5F4F1936-9348-4E94-B10A-8A4AF70364FF}" destId="{A832B186-5BED-4748-A7E5-2814FDDEB1C7}" srcOrd="0" destOrd="0" presId="urn:microsoft.com/office/officeart/2005/8/layout/radial4"/>
    <dgm:cxn modelId="{91A3EAD6-1BAE-470A-9C47-865944AFF642}" srcId="{89573C25-6717-4A36-9708-390E722E8F89}" destId="{2FB7F0ED-1395-49B7-BBBF-E193A2A8BEBE}" srcOrd="3" destOrd="0" parTransId="{2D6E9C97-CE0D-4D56-8145-50FED7E07BBB}" sibTransId="{03FC608A-E7D4-49EC-8B8E-D8B5BDDC0479}"/>
    <dgm:cxn modelId="{3385ADD6-44B2-4893-AEC6-6A7699889D76}" srcId="{89573C25-6717-4A36-9708-390E722E8F89}" destId="{5B11ABAB-C337-4ACB-B15F-3C564BBC6774}" srcOrd="5" destOrd="0" parTransId="{12CE2AC0-7402-4E60-A3F9-1F1CF9537DA6}" sibTransId="{9ABC9674-109B-48FE-886A-6B537EFBF39E}"/>
    <dgm:cxn modelId="{FC19B1D6-3E24-475B-A2CD-EBF8007C6670}" srcId="{89573C25-6717-4A36-9708-390E722E8F89}" destId="{785A5190-6671-4C85-8331-0C1C0828FC30}" srcOrd="0" destOrd="0" parTransId="{ECD27DCC-5F11-413C-97DC-631EF7D701DD}" sibTransId="{E64D2BEF-FE2E-48F7-85F3-2A60439C8C35}"/>
    <dgm:cxn modelId="{7840D32C-29E0-49C6-BE85-1B8EF6242262}" type="presOf" srcId="{C9A87108-FBFE-4845-B905-F218573F9B5F}" destId="{41991D2E-96F6-4626-BCB0-C6235EA5F47B}" srcOrd="0" destOrd="0" presId="urn:microsoft.com/office/officeart/2005/8/layout/radial4"/>
    <dgm:cxn modelId="{DBF89528-D682-4E89-A1D6-A7096E259C04}" srcId="{79E0C3D3-B7BE-4675-811F-BA9DBC8ED522}" destId="{89573C25-6717-4A36-9708-390E722E8F89}" srcOrd="0" destOrd="0" parTransId="{D64D865E-FF75-4133-82EA-00CE44B11E4A}" sibTransId="{7DD66E1A-A757-4957-B43A-C3671C5B7FA9}"/>
    <dgm:cxn modelId="{2F6E74CD-C36D-454F-A149-FBC6A014F216}" type="presOf" srcId="{12CE2AC0-7402-4E60-A3F9-1F1CF9537DA6}" destId="{08005261-D158-4D2C-A23E-54A1BDA0C89D}" srcOrd="0" destOrd="0" presId="urn:microsoft.com/office/officeart/2005/8/layout/radial4"/>
    <dgm:cxn modelId="{7FE057A3-EF93-4C74-A3E0-E1E1AAA731BD}" type="presOf" srcId="{758DAEE5-3A86-497A-B70F-083CCA9133A8}" destId="{6466B232-670D-4954-8065-7F7ABCC5116C}" srcOrd="0" destOrd="0" presId="urn:microsoft.com/office/officeart/2005/8/layout/radial4"/>
    <dgm:cxn modelId="{B0872A15-993C-4987-B8CE-EE6B1D0FF110}" type="presOf" srcId="{2FB7F0ED-1395-49B7-BBBF-E193A2A8BEBE}" destId="{20CD30A6-91D4-4292-AD08-A20E08EA2B33}" srcOrd="0" destOrd="0" presId="urn:microsoft.com/office/officeart/2005/8/layout/radial4"/>
    <dgm:cxn modelId="{2C9E679D-EFB4-4034-8AAC-5A538D6E8F10}" type="presOf" srcId="{10D4EE78-75A6-41D5-A4B3-ECCEFFDEF437}" destId="{86739CA9-7D6A-4320-B24F-BDB2DF299240}" srcOrd="0" destOrd="0" presId="urn:microsoft.com/office/officeart/2005/8/layout/radial4"/>
    <dgm:cxn modelId="{C20F5384-0A14-44D6-87FE-61280843B769}" srcId="{89573C25-6717-4A36-9708-390E722E8F89}" destId="{10D4EE78-75A6-41D5-A4B3-ECCEFFDEF437}" srcOrd="7" destOrd="0" parTransId="{5F4F1936-9348-4E94-B10A-8A4AF70364FF}" sibTransId="{D7007139-A795-4F3D-935A-C5A1D8E608E6}"/>
    <dgm:cxn modelId="{17DF960D-B748-4A3A-B52B-69539D513C73}" type="presOf" srcId="{20CF96D6-2154-455D-8E1A-DEB483FA780F}" destId="{7410D727-1CCC-4355-8D82-415365F042A6}" srcOrd="0" destOrd="0" presId="urn:microsoft.com/office/officeart/2005/8/layout/radial4"/>
    <dgm:cxn modelId="{95C2EB92-65AD-47A2-947D-08E7E9E4FB97}" srcId="{89573C25-6717-4A36-9708-390E722E8F89}" destId="{F17F9D3B-134F-4B4C-B74E-92DCE140897A}" srcOrd="2" destOrd="0" parTransId="{5D5BCDBA-378C-4E26-BBDB-96B64EE05BAE}" sibTransId="{3AE850B0-14A0-41C5-8CCB-9FC430E1B95E}"/>
    <dgm:cxn modelId="{8B32A76B-A642-4475-A0D3-250706C2EC72}" type="presOf" srcId="{4DC881AF-D0F8-4547-B77F-A2BBAD47B13C}" destId="{4D5F494E-FF25-457D-AF37-916F5C8DCDB2}" srcOrd="0" destOrd="0" presId="urn:microsoft.com/office/officeart/2005/8/layout/radial4"/>
    <dgm:cxn modelId="{93D1F7C8-D78C-43D2-851B-EF5F81225E3E}" type="presOf" srcId="{2D6E9C97-CE0D-4D56-8145-50FED7E07BBB}" destId="{F90127E6-EF9D-47FB-B8EB-72061B5199E1}" srcOrd="0" destOrd="0" presId="urn:microsoft.com/office/officeart/2005/8/layout/radial4"/>
    <dgm:cxn modelId="{FBEE923C-D219-4074-ACD6-0AF96F6CC2A2}" srcId="{89573C25-6717-4A36-9708-390E722E8F89}" destId="{4DC881AF-D0F8-4547-B77F-A2BBAD47B13C}" srcOrd="4" destOrd="0" parTransId="{758DAEE5-3A86-497A-B70F-083CCA9133A8}" sibTransId="{12A14394-5FFC-4FBF-B5AF-B3C9674B5C60}"/>
    <dgm:cxn modelId="{65A674BA-22EE-4BCD-BCC7-71AC96BC6584}" type="presOf" srcId="{9D82117C-F95C-4064-A823-03C5BF0A5475}" destId="{BE3E9093-99A3-4976-93BC-E0B07C296CB8}" srcOrd="0" destOrd="0" presId="urn:microsoft.com/office/officeart/2005/8/layout/radial4"/>
    <dgm:cxn modelId="{3D25C95A-BBA2-4AF3-8E8B-D4CBD6BA2D9F}" type="presOf" srcId="{97A32131-3A11-4594-A762-3455A5765A25}" destId="{035CDB8B-9E32-4380-9696-F16194B351E6}" srcOrd="0" destOrd="0" presId="urn:microsoft.com/office/officeart/2005/8/layout/radial4"/>
    <dgm:cxn modelId="{B7196AC2-3C3A-4A84-AECB-1C7E17FE55E3}" srcId="{89573C25-6717-4A36-9708-390E722E8F89}" destId="{20CF96D6-2154-455D-8E1A-DEB483FA780F}" srcOrd="8" destOrd="0" parTransId="{1F48562D-CEFC-4E7B-8C3E-209DEA316B38}" sibTransId="{13520B68-7F48-443D-A195-098794B66FAB}"/>
    <dgm:cxn modelId="{39DC913B-C367-40B6-886E-7A302FFBF5A3}" srcId="{79E0C3D3-B7BE-4675-811F-BA9DBC8ED522}" destId="{79831FD9-A876-4C2F-AB5C-CF39DA8B2FB5}" srcOrd="2" destOrd="0" parTransId="{DD5632A2-1F36-48CA-90A9-63FC14941667}" sibTransId="{72641D16-3257-4FDD-83BF-E9411DD73DB4}"/>
    <dgm:cxn modelId="{D737B11C-9058-4A63-8D3E-5AA8441A0FD6}" type="presOf" srcId="{1F48562D-CEFC-4E7B-8C3E-209DEA316B38}" destId="{ECCA6492-0CFD-4FCF-9232-0CE9C74B8D53}" srcOrd="0" destOrd="0" presId="urn:microsoft.com/office/officeart/2005/8/layout/radial4"/>
    <dgm:cxn modelId="{E570C63C-5728-466E-B2F8-47156305A173}" type="presOf" srcId="{89573C25-6717-4A36-9708-390E722E8F89}" destId="{9D961B5E-5621-4CD5-A555-385B40739567}" srcOrd="0" destOrd="0" presId="urn:microsoft.com/office/officeart/2005/8/layout/radial4"/>
    <dgm:cxn modelId="{5FC95AD4-5D0E-4EC5-9BBA-7166CED0147D}" type="presOf" srcId="{ECD27DCC-5F11-413C-97DC-631EF7D701DD}" destId="{3BC006AB-E521-4D56-8DBE-BB51D64A87C7}" srcOrd="0" destOrd="0" presId="urn:microsoft.com/office/officeart/2005/8/layout/radial4"/>
    <dgm:cxn modelId="{DE018FB9-C6F7-4702-9464-F2D85F90AA7E}" type="presOf" srcId="{80940F5F-D741-42B5-B9D9-11BF630F7836}" destId="{53829683-A095-4922-8720-D9E191E24980}" srcOrd="0" destOrd="0" presId="urn:microsoft.com/office/officeart/2005/8/layout/radial4"/>
    <dgm:cxn modelId="{E103E6AA-8095-465B-8177-3A2422790650}" type="presOf" srcId="{F17F9D3B-134F-4B4C-B74E-92DCE140897A}" destId="{57BFAB29-7635-4A7E-B2FD-D1E63F211D4B}" srcOrd="0" destOrd="0" presId="urn:microsoft.com/office/officeart/2005/8/layout/radial4"/>
    <dgm:cxn modelId="{B7EEC727-6AB0-40D7-BA38-F751E7A77C3C}" type="presOf" srcId="{5D5BCDBA-378C-4E26-BBDB-96B64EE05BAE}" destId="{1127BDBB-9BC5-496C-A42E-71746FAFD1A2}" srcOrd="0" destOrd="0" presId="urn:microsoft.com/office/officeart/2005/8/layout/radial4"/>
    <dgm:cxn modelId="{F59DCF25-5968-4DB3-B787-2895157756DC}" type="presOf" srcId="{5B11ABAB-C337-4ACB-B15F-3C564BBC6774}" destId="{D6C57193-7F64-4CD4-BC82-7358D9B7D7FB}" srcOrd="0" destOrd="0" presId="urn:microsoft.com/office/officeart/2005/8/layout/radial4"/>
    <dgm:cxn modelId="{5FD929DB-D6B4-494E-9C7B-F3E55DD7A86F}" srcId="{89573C25-6717-4A36-9708-390E722E8F89}" destId="{9D82117C-F95C-4064-A823-03C5BF0A5475}" srcOrd="6" destOrd="0" parTransId="{D3371EDA-1A24-48C3-8692-9E82D2F7D8CA}" sibTransId="{71E08B5A-61AA-4AF1-A33E-1AB01238B41C}"/>
    <dgm:cxn modelId="{D7224965-31F2-408E-8518-9485A32B56CA}" type="presOf" srcId="{785A5190-6671-4C85-8331-0C1C0828FC30}" destId="{3FBFA891-38F1-495A-A215-81738147BB21}" srcOrd="0" destOrd="0" presId="urn:microsoft.com/office/officeart/2005/8/layout/radial4"/>
    <dgm:cxn modelId="{C5F3DF6B-2BCC-4939-BB8A-8D639D16B787}" type="presOf" srcId="{D3371EDA-1A24-48C3-8692-9E82D2F7D8CA}" destId="{5C32B94D-8DCB-4897-80E7-A8C7E908D427}" srcOrd="0" destOrd="0" presId="urn:microsoft.com/office/officeart/2005/8/layout/radial4"/>
    <dgm:cxn modelId="{7EEDBF51-E6D3-4294-88EF-2FE71766E3ED}" type="presOf" srcId="{79E0C3D3-B7BE-4675-811F-BA9DBC8ED522}" destId="{2A52CF87-A0C0-4A26-BE7E-27CCBCE807CD}" srcOrd="0" destOrd="0" presId="urn:microsoft.com/office/officeart/2005/8/layout/radial4"/>
    <dgm:cxn modelId="{7E846BF8-1677-4ECE-BB33-C995C00E2D81}" srcId="{79E0C3D3-B7BE-4675-811F-BA9DBC8ED522}" destId="{401CCD9D-C026-45A7-A792-56910891016C}" srcOrd="1" destOrd="0" parTransId="{99DF8CF4-9DBF-40E3-8674-5A0307578AED}" sibTransId="{A0D32C19-3BE4-44CC-A55F-A18D1A8112CC}"/>
    <dgm:cxn modelId="{8BFDC0EC-3975-4EBB-B2BF-90FFE2F9D8F4}" srcId="{89573C25-6717-4A36-9708-390E722E8F89}" destId="{C9A87108-FBFE-4845-B905-F218573F9B5F}" srcOrd="1" destOrd="0" parTransId="{80940F5F-D741-42B5-B9D9-11BF630F7836}" sibTransId="{61CD89DB-FCD2-4A6D-A1B6-52BA6A4FF5A8}"/>
    <dgm:cxn modelId="{6F33FD3A-5933-42A3-B025-94E11C8EBDEB}" type="presOf" srcId="{C967DC49-FC06-42BD-8921-BA63022BE05A}" destId="{C4246E19-8B84-4556-B120-8495ECA92FC7}" srcOrd="0" destOrd="0" presId="urn:microsoft.com/office/officeart/2005/8/layout/radial4"/>
    <dgm:cxn modelId="{1BECAD5C-D175-4272-AB6F-AFF619760B00}" type="presParOf" srcId="{2A52CF87-A0C0-4A26-BE7E-27CCBCE807CD}" destId="{9D961B5E-5621-4CD5-A555-385B40739567}" srcOrd="0" destOrd="0" presId="urn:microsoft.com/office/officeart/2005/8/layout/radial4"/>
    <dgm:cxn modelId="{072BA140-74F8-47BE-BA73-7C4633161F40}" type="presParOf" srcId="{2A52CF87-A0C0-4A26-BE7E-27CCBCE807CD}" destId="{3BC006AB-E521-4D56-8DBE-BB51D64A87C7}" srcOrd="1" destOrd="0" presId="urn:microsoft.com/office/officeart/2005/8/layout/radial4"/>
    <dgm:cxn modelId="{9A4797C4-BE43-4EB6-B0F7-7A5BB3F48619}" type="presParOf" srcId="{2A52CF87-A0C0-4A26-BE7E-27CCBCE807CD}" destId="{3FBFA891-38F1-495A-A215-81738147BB21}" srcOrd="2" destOrd="0" presId="urn:microsoft.com/office/officeart/2005/8/layout/radial4"/>
    <dgm:cxn modelId="{BD39E58D-52F0-4E05-8BBD-3F8895519A5D}" type="presParOf" srcId="{2A52CF87-A0C0-4A26-BE7E-27CCBCE807CD}" destId="{53829683-A095-4922-8720-D9E191E24980}" srcOrd="3" destOrd="0" presId="urn:microsoft.com/office/officeart/2005/8/layout/radial4"/>
    <dgm:cxn modelId="{84DB063B-C6D5-4489-8228-D0B0F654BD2D}" type="presParOf" srcId="{2A52CF87-A0C0-4A26-BE7E-27CCBCE807CD}" destId="{41991D2E-96F6-4626-BCB0-C6235EA5F47B}" srcOrd="4" destOrd="0" presId="urn:microsoft.com/office/officeart/2005/8/layout/radial4"/>
    <dgm:cxn modelId="{FCE92A38-9C44-457E-A5D1-EBF3B5D48026}" type="presParOf" srcId="{2A52CF87-A0C0-4A26-BE7E-27CCBCE807CD}" destId="{1127BDBB-9BC5-496C-A42E-71746FAFD1A2}" srcOrd="5" destOrd="0" presId="urn:microsoft.com/office/officeart/2005/8/layout/radial4"/>
    <dgm:cxn modelId="{00FB43A8-80C4-45F8-B0ED-1A832DA08E8A}" type="presParOf" srcId="{2A52CF87-A0C0-4A26-BE7E-27CCBCE807CD}" destId="{57BFAB29-7635-4A7E-B2FD-D1E63F211D4B}" srcOrd="6" destOrd="0" presId="urn:microsoft.com/office/officeart/2005/8/layout/radial4"/>
    <dgm:cxn modelId="{6818D22D-B823-4C03-9F1F-2DF11DE99A4A}" type="presParOf" srcId="{2A52CF87-A0C0-4A26-BE7E-27CCBCE807CD}" destId="{F90127E6-EF9D-47FB-B8EB-72061B5199E1}" srcOrd="7" destOrd="0" presId="urn:microsoft.com/office/officeart/2005/8/layout/radial4"/>
    <dgm:cxn modelId="{B43169FE-161A-487C-BB0E-00F3A36DFAE9}" type="presParOf" srcId="{2A52CF87-A0C0-4A26-BE7E-27CCBCE807CD}" destId="{20CD30A6-91D4-4292-AD08-A20E08EA2B33}" srcOrd="8" destOrd="0" presId="urn:microsoft.com/office/officeart/2005/8/layout/radial4"/>
    <dgm:cxn modelId="{96318044-5DA7-40D7-A9B0-7BF281795C1F}" type="presParOf" srcId="{2A52CF87-A0C0-4A26-BE7E-27CCBCE807CD}" destId="{6466B232-670D-4954-8065-7F7ABCC5116C}" srcOrd="9" destOrd="0" presId="urn:microsoft.com/office/officeart/2005/8/layout/radial4"/>
    <dgm:cxn modelId="{90D3DC2D-2F87-40A7-8599-75CC25B60C3C}" type="presParOf" srcId="{2A52CF87-A0C0-4A26-BE7E-27CCBCE807CD}" destId="{4D5F494E-FF25-457D-AF37-916F5C8DCDB2}" srcOrd="10" destOrd="0" presId="urn:microsoft.com/office/officeart/2005/8/layout/radial4"/>
    <dgm:cxn modelId="{8A9CA462-5AE8-45EC-ADB0-14CD31E691D8}" type="presParOf" srcId="{2A52CF87-A0C0-4A26-BE7E-27CCBCE807CD}" destId="{08005261-D158-4D2C-A23E-54A1BDA0C89D}" srcOrd="11" destOrd="0" presId="urn:microsoft.com/office/officeart/2005/8/layout/radial4"/>
    <dgm:cxn modelId="{27118CD6-93BA-4F5A-A337-621A1E857AD9}" type="presParOf" srcId="{2A52CF87-A0C0-4A26-BE7E-27CCBCE807CD}" destId="{D6C57193-7F64-4CD4-BC82-7358D9B7D7FB}" srcOrd="12" destOrd="0" presId="urn:microsoft.com/office/officeart/2005/8/layout/radial4"/>
    <dgm:cxn modelId="{B0D27287-C274-4143-8304-3219568C4E11}" type="presParOf" srcId="{2A52CF87-A0C0-4A26-BE7E-27CCBCE807CD}" destId="{5C32B94D-8DCB-4897-80E7-A8C7E908D427}" srcOrd="13" destOrd="0" presId="urn:microsoft.com/office/officeart/2005/8/layout/radial4"/>
    <dgm:cxn modelId="{6C29105F-320B-4B3A-BC0E-52250E737296}" type="presParOf" srcId="{2A52CF87-A0C0-4A26-BE7E-27CCBCE807CD}" destId="{BE3E9093-99A3-4976-93BC-E0B07C296CB8}" srcOrd="14" destOrd="0" presId="urn:microsoft.com/office/officeart/2005/8/layout/radial4"/>
    <dgm:cxn modelId="{56C55E15-6C78-4599-9C57-585A75EDB1C9}" type="presParOf" srcId="{2A52CF87-A0C0-4A26-BE7E-27CCBCE807CD}" destId="{A832B186-5BED-4748-A7E5-2814FDDEB1C7}" srcOrd="15" destOrd="0" presId="urn:microsoft.com/office/officeart/2005/8/layout/radial4"/>
    <dgm:cxn modelId="{7EA9E802-7B9C-4882-92C5-84CF69D78F63}" type="presParOf" srcId="{2A52CF87-A0C0-4A26-BE7E-27CCBCE807CD}" destId="{86739CA9-7D6A-4320-B24F-BDB2DF299240}" srcOrd="16" destOrd="0" presId="urn:microsoft.com/office/officeart/2005/8/layout/radial4"/>
    <dgm:cxn modelId="{4A50E441-2D08-47A0-AECF-C21531DAB471}" type="presParOf" srcId="{2A52CF87-A0C0-4A26-BE7E-27CCBCE807CD}" destId="{ECCA6492-0CFD-4FCF-9232-0CE9C74B8D53}" srcOrd="17" destOrd="0" presId="urn:microsoft.com/office/officeart/2005/8/layout/radial4"/>
    <dgm:cxn modelId="{8854E189-00C3-4179-9EDF-5FCF671B0EDF}" type="presParOf" srcId="{2A52CF87-A0C0-4A26-BE7E-27CCBCE807CD}" destId="{7410D727-1CCC-4355-8D82-415365F042A6}" srcOrd="18" destOrd="0" presId="urn:microsoft.com/office/officeart/2005/8/layout/radial4"/>
    <dgm:cxn modelId="{99238564-248D-47EC-B4F3-CB8242028887}" type="presParOf" srcId="{2A52CF87-A0C0-4A26-BE7E-27CCBCE807CD}" destId="{C4246E19-8B84-4556-B120-8495ECA92FC7}" srcOrd="19" destOrd="0" presId="urn:microsoft.com/office/officeart/2005/8/layout/radial4"/>
    <dgm:cxn modelId="{5715B772-DD6A-490E-A574-EC9A8A80EE64}" type="presParOf" srcId="{2A52CF87-A0C0-4A26-BE7E-27CCBCE807CD}" destId="{035CDB8B-9E32-4380-9696-F16194B351E6}" srcOrd="20"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9E0C3D3-B7BE-4675-811F-BA9DBC8ED522}"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ru-RU"/>
        </a:p>
      </dgm:t>
    </dgm:pt>
    <dgm:pt modelId="{89573C25-6717-4A36-9708-390E722E8F89}">
      <dgm:prSet phldrT="[Текст]" custT="1"/>
      <dgm:spPr>
        <a:blipFill rotWithShape="0">
          <a:blip xmlns:r="http://schemas.openxmlformats.org/officeDocument/2006/relationships" r:embed="rId1"/>
          <a:stretch>
            <a:fillRect/>
          </a:stretch>
        </a:blipFill>
        <a:ln>
          <a:solidFill>
            <a:schemeClr val="accent6">
              <a:lumMod val="50000"/>
            </a:schemeClr>
          </a:solidFill>
        </a:ln>
      </dgm:spPr>
      <dgm:t>
        <a:bodyPr/>
        <a:lstStyle/>
        <a:p>
          <a:r>
            <a:rPr lang="ru-RU" sz="800" dirty="0" smtClean="0"/>
            <a:t>..</a:t>
          </a:r>
          <a:endParaRPr lang="ru-RU" sz="800" dirty="0"/>
        </a:p>
      </dgm:t>
    </dgm:pt>
    <dgm:pt modelId="{D64D865E-FF75-4133-82EA-00CE44B11E4A}" type="parTrans" cxnId="{DBF89528-D682-4E89-A1D6-A7096E259C04}">
      <dgm:prSet/>
      <dgm:spPr/>
      <dgm:t>
        <a:bodyPr/>
        <a:lstStyle/>
        <a:p>
          <a:endParaRPr lang="ru-RU"/>
        </a:p>
      </dgm:t>
    </dgm:pt>
    <dgm:pt modelId="{7DD66E1A-A757-4957-B43A-C3671C5B7FA9}" type="sibTrans" cxnId="{DBF89528-D682-4E89-A1D6-A7096E259C04}">
      <dgm:prSet/>
      <dgm:spPr/>
      <dgm:t>
        <a:bodyPr/>
        <a:lstStyle/>
        <a:p>
          <a:endParaRPr lang="ru-RU"/>
        </a:p>
      </dgm:t>
    </dgm:pt>
    <dgm:pt modelId="{F17F9D3B-134F-4B4C-B74E-92DCE140897A}">
      <dgm:prSet phldrT="[Текст]" custT="1">
        <dgm:style>
          <a:lnRef idx="1">
            <a:schemeClr val="accent3"/>
          </a:lnRef>
          <a:fillRef idx="2">
            <a:schemeClr val="accent3"/>
          </a:fillRef>
          <a:effectRef idx="1">
            <a:schemeClr val="accent3"/>
          </a:effectRef>
          <a:fontRef idx="minor">
            <a:schemeClr val="dk1"/>
          </a:fontRef>
        </dgm:style>
      </dgm:prSet>
      <dgm:spPr>
        <a:solidFill>
          <a:schemeClr val="accent1">
            <a:lumMod val="75000"/>
          </a:schemeClr>
        </a:solidFill>
      </dgm:spPr>
      <dgm:t>
        <a:bodyPr/>
        <a:lstStyle/>
        <a:p>
          <a:r>
            <a:rPr lang="kk-KZ" sz="2000" b="1" dirty="0" smtClean="0">
              <a:solidFill>
                <a:srgbClr val="FFC000"/>
              </a:solidFill>
              <a:effectLst>
                <a:glow rad="228600">
                  <a:schemeClr val="accent6">
                    <a:satMod val="175000"/>
                    <a:alpha val="40000"/>
                  </a:schemeClr>
                </a:glow>
              </a:effectLst>
              <a:latin typeface="Times New Roman" pitchFamily="18" charset="0"/>
              <a:cs typeface="Times New Roman" pitchFamily="18" charset="0"/>
            </a:rPr>
            <a:t>Тән жазасын беру (шымшу, тырнау, итеру, күйдіру, жұлқылау)</a:t>
          </a:r>
          <a:endParaRPr lang="ru-RU" sz="2000" b="1" dirty="0">
            <a:solidFill>
              <a:srgbClr val="FFC000"/>
            </a:solidFill>
            <a:effectLst>
              <a:glow rad="228600">
                <a:schemeClr val="accent6">
                  <a:satMod val="175000"/>
                  <a:alpha val="40000"/>
                </a:schemeClr>
              </a:glow>
            </a:effectLst>
            <a:latin typeface="Times New Roman" pitchFamily="18" charset="0"/>
            <a:cs typeface="Times New Roman" pitchFamily="18" charset="0"/>
          </a:endParaRPr>
        </a:p>
      </dgm:t>
    </dgm:pt>
    <dgm:pt modelId="{5D5BCDBA-378C-4E26-BBDB-96B64EE05BAE}" type="parTrans" cxnId="{95C2EB92-65AD-47A2-947D-08E7E9E4FB97}">
      <dgm:prSet>
        <dgm:style>
          <a:lnRef idx="1">
            <a:schemeClr val="accent3"/>
          </a:lnRef>
          <a:fillRef idx="2">
            <a:schemeClr val="accent3"/>
          </a:fillRef>
          <a:effectRef idx="1">
            <a:schemeClr val="accent3"/>
          </a:effectRef>
          <a:fontRef idx="minor">
            <a:schemeClr val="dk1"/>
          </a:fontRef>
        </dgm:style>
      </dgm:prSet>
      <dgm:spPr/>
      <dgm:t>
        <a:bodyPr/>
        <a:lstStyle/>
        <a:p>
          <a:endParaRPr lang="ru-RU"/>
        </a:p>
      </dgm:t>
    </dgm:pt>
    <dgm:pt modelId="{3AE850B0-14A0-41C5-8CCB-9FC430E1B95E}" type="sibTrans" cxnId="{95C2EB92-65AD-47A2-947D-08E7E9E4FB97}">
      <dgm:prSet/>
      <dgm:spPr/>
      <dgm:t>
        <a:bodyPr/>
        <a:lstStyle/>
        <a:p>
          <a:endParaRPr lang="ru-RU"/>
        </a:p>
      </dgm:t>
    </dgm:pt>
    <dgm:pt modelId="{4DC881AF-D0F8-4547-B77F-A2BBAD47B13C}">
      <dgm:prSet phldrT="[Текст]" custT="1">
        <dgm:style>
          <a:lnRef idx="1">
            <a:schemeClr val="accent3"/>
          </a:lnRef>
          <a:fillRef idx="2">
            <a:schemeClr val="accent3"/>
          </a:fillRef>
          <a:effectRef idx="1">
            <a:schemeClr val="accent3"/>
          </a:effectRef>
          <a:fontRef idx="minor">
            <a:schemeClr val="dk1"/>
          </a:fontRef>
        </dgm:style>
      </dgm:prSet>
      <dgm:spPr>
        <a:solidFill>
          <a:schemeClr val="accent1">
            <a:lumMod val="75000"/>
          </a:schemeClr>
        </a:solidFill>
      </dgm:spPr>
      <dgm:t>
        <a:bodyPr/>
        <a:lstStyle/>
        <a:p>
          <a:r>
            <a:rPr lang="kk-KZ" sz="2400" b="1" dirty="0" smtClean="0">
              <a:solidFill>
                <a:srgbClr val="FFC000"/>
              </a:solidFill>
              <a:effectLst>
                <a:glow rad="228600">
                  <a:schemeClr val="accent6">
                    <a:satMod val="175000"/>
                    <a:alpha val="40000"/>
                  </a:schemeClr>
                </a:glow>
              </a:effectLst>
              <a:latin typeface="Times New Roman" pitchFamily="18" charset="0"/>
              <a:cs typeface="Times New Roman" pitchFamily="18" charset="0"/>
            </a:rPr>
            <a:t>Соққы, ұру, тебу т.б.</a:t>
          </a:r>
          <a:endParaRPr lang="ru-RU" sz="2400" b="1" dirty="0">
            <a:solidFill>
              <a:srgbClr val="FFC000"/>
            </a:solidFill>
            <a:effectLst>
              <a:glow rad="228600">
                <a:schemeClr val="accent6">
                  <a:satMod val="175000"/>
                  <a:alpha val="40000"/>
                </a:schemeClr>
              </a:glow>
            </a:effectLst>
            <a:latin typeface="Times New Roman" pitchFamily="18" charset="0"/>
            <a:cs typeface="Times New Roman" pitchFamily="18" charset="0"/>
          </a:endParaRPr>
        </a:p>
      </dgm:t>
    </dgm:pt>
    <dgm:pt modelId="{758DAEE5-3A86-497A-B70F-083CCA9133A8}" type="parTrans" cxnId="{FBEE923C-D219-4074-ACD6-0AF96F6CC2A2}">
      <dgm:prSet>
        <dgm:style>
          <a:lnRef idx="1">
            <a:schemeClr val="accent3"/>
          </a:lnRef>
          <a:fillRef idx="2">
            <a:schemeClr val="accent3"/>
          </a:fillRef>
          <a:effectRef idx="1">
            <a:schemeClr val="accent3"/>
          </a:effectRef>
          <a:fontRef idx="minor">
            <a:schemeClr val="dk1"/>
          </a:fontRef>
        </dgm:style>
      </dgm:prSet>
      <dgm:spPr/>
      <dgm:t>
        <a:bodyPr/>
        <a:lstStyle/>
        <a:p>
          <a:endParaRPr lang="ru-RU"/>
        </a:p>
      </dgm:t>
    </dgm:pt>
    <dgm:pt modelId="{12A14394-5FFC-4FBF-B5AF-B3C9674B5C60}" type="sibTrans" cxnId="{FBEE923C-D219-4074-ACD6-0AF96F6CC2A2}">
      <dgm:prSet/>
      <dgm:spPr/>
      <dgm:t>
        <a:bodyPr/>
        <a:lstStyle/>
        <a:p>
          <a:endParaRPr lang="ru-RU"/>
        </a:p>
      </dgm:t>
    </dgm:pt>
    <dgm:pt modelId="{5B11ABAB-C337-4ACB-B15F-3C564BBC6774}">
      <dgm:prSet phldrT="[Текст]" custT="1">
        <dgm:style>
          <a:lnRef idx="1">
            <a:schemeClr val="accent3"/>
          </a:lnRef>
          <a:fillRef idx="2">
            <a:schemeClr val="accent3"/>
          </a:fillRef>
          <a:effectRef idx="1">
            <a:schemeClr val="accent3"/>
          </a:effectRef>
          <a:fontRef idx="minor">
            <a:schemeClr val="dk1"/>
          </a:fontRef>
        </dgm:style>
      </dgm:prSet>
      <dgm:spPr>
        <a:solidFill>
          <a:schemeClr val="accent1">
            <a:lumMod val="75000"/>
          </a:schemeClr>
        </a:solidFill>
        <a:ln>
          <a:solidFill>
            <a:srgbClr val="00B050"/>
          </a:solidFill>
        </a:ln>
      </dgm:spPr>
      <dgm:t>
        <a:bodyPr/>
        <a:lstStyle/>
        <a:p>
          <a:r>
            <a:rPr lang="kk-KZ" sz="2000" b="1" dirty="0" smtClean="0">
              <a:solidFill>
                <a:srgbClr val="FFC000"/>
              </a:solidFill>
              <a:effectLst>
                <a:glow rad="228600">
                  <a:schemeClr val="accent6">
                    <a:satMod val="175000"/>
                    <a:alpha val="40000"/>
                  </a:schemeClr>
                </a:glow>
              </a:effectLst>
              <a:latin typeface="Times New Roman" pitchFamily="18" charset="0"/>
              <a:cs typeface="Times New Roman" pitchFamily="18" charset="0"/>
            </a:rPr>
            <a:t>Тұншықтыру, баланы қолайсыз позада ұстау, сілкілеу</a:t>
          </a:r>
          <a:endParaRPr lang="ru-RU" sz="2000" b="1" dirty="0">
            <a:solidFill>
              <a:srgbClr val="FFC000"/>
            </a:solidFill>
            <a:effectLst>
              <a:glow rad="228600">
                <a:schemeClr val="accent6">
                  <a:satMod val="175000"/>
                  <a:alpha val="40000"/>
                </a:schemeClr>
              </a:glow>
            </a:effectLst>
            <a:latin typeface="Times New Roman" pitchFamily="18" charset="0"/>
            <a:cs typeface="Times New Roman" pitchFamily="18" charset="0"/>
          </a:endParaRPr>
        </a:p>
      </dgm:t>
    </dgm:pt>
    <dgm:pt modelId="{12CE2AC0-7402-4E60-A3F9-1F1CF9537DA6}" type="parTrans" cxnId="{3385ADD6-44B2-4893-AEC6-6A7699889D76}">
      <dgm:prSet>
        <dgm:style>
          <a:lnRef idx="1">
            <a:schemeClr val="accent3"/>
          </a:lnRef>
          <a:fillRef idx="2">
            <a:schemeClr val="accent3"/>
          </a:fillRef>
          <a:effectRef idx="1">
            <a:schemeClr val="accent3"/>
          </a:effectRef>
          <a:fontRef idx="minor">
            <a:schemeClr val="dk1"/>
          </a:fontRef>
        </dgm:style>
      </dgm:prSet>
      <dgm:spPr/>
      <dgm:t>
        <a:bodyPr/>
        <a:lstStyle/>
        <a:p>
          <a:endParaRPr lang="ru-RU"/>
        </a:p>
      </dgm:t>
    </dgm:pt>
    <dgm:pt modelId="{9ABC9674-109B-48FE-886A-6B537EFBF39E}" type="sibTrans" cxnId="{3385ADD6-44B2-4893-AEC6-6A7699889D76}">
      <dgm:prSet/>
      <dgm:spPr/>
      <dgm:t>
        <a:bodyPr/>
        <a:lstStyle/>
        <a:p>
          <a:endParaRPr lang="ru-RU"/>
        </a:p>
      </dgm:t>
    </dgm:pt>
    <dgm:pt modelId="{401CCD9D-C026-45A7-A792-56910891016C}">
      <dgm:prSet phldrT="[Текст]"/>
      <dgm:spPr/>
      <dgm:t>
        <a:bodyPr/>
        <a:lstStyle/>
        <a:p>
          <a:endParaRPr lang="ru-RU" dirty="0"/>
        </a:p>
      </dgm:t>
    </dgm:pt>
    <dgm:pt modelId="{99DF8CF4-9DBF-40E3-8674-5A0307578AED}" type="parTrans" cxnId="{7E846BF8-1677-4ECE-BB33-C995C00E2D81}">
      <dgm:prSet/>
      <dgm:spPr/>
      <dgm:t>
        <a:bodyPr/>
        <a:lstStyle/>
        <a:p>
          <a:endParaRPr lang="ru-RU"/>
        </a:p>
      </dgm:t>
    </dgm:pt>
    <dgm:pt modelId="{A0D32C19-3BE4-44CC-A55F-A18D1A8112CC}" type="sibTrans" cxnId="{7E846BF8-1677-4ECE-BB33-C995C00E2D81}">
      <dgm:prSet/>
      <dgm:spPr/>
      <dgm:t>
        <a:bodyPr/>
        <a:lstStyle/>
        <a:p>
          <a:endParaRPr lang="ru-RU"/>
        </a:p>
      </dgm:t>
    </dgm:pt>
    <dgm:pt modelId="{79831FD9-A876-4C2F-AB5C-CF39DA8B2FB5}">
      <dgm:prSet/>
      <dgm:spPr/>
      <dgm:t>
        <a:bodyPr/>
        <a:lstStyle/>
        <a:p>
          <a:endParaRPr lang="ru-RU" dirty="0"/>
        </a:p>
      </dgm:t>
    </dgm:pt>
    <dgm:pt modelId="{DD5632A2-1F36-48CA-90A9-63FC14941667}" type="parTrans" cxnId="{39DC913B-C367-40B6-886E-7A302FFBF5A3}">
      <dgm:prSet/>
      <dgm:spPr/>
      <dgm:t>
        <a:bodyPr/>
        <a:lstStyle/>
        <a:p>
          <a:endParaRPr lang="ru-RU"/>
        </a:p>
      </dgm:t>
    </dgm:pt>
    <dgm:pt modelId="{72641D16-3257-4FDD-83BF-E9411DD73DB4}" type="sibTrans" cxnId="{39DC913B-C367-40B6-886E-7A302FFBF5A3}">
      <dgm:prSet/>
      <dgm:spPr/>
      <dgm:t>
        <a:bodyPr/>
        <a:lstStyle/>
        <a:p>
          <a:endParaRPr lang="ru-RU"/>
        </a:p>
      </dgm:t>
    </dgm:pt>
    <dgm:pt modelId="{97A32131-3A11-4594-A762-3455A5765A25}">
      <dgm:prSet phldrT="[Текст]" custT="1">
        <dgm:style>
          <a:lnRef idx="1">
            <a:schemeClr val="accent3"/>
          </a:lnRef>
          <a:fillRef idx="2">
            <a:schemeClr val="accent3"/>
          </a:fillRef>
          <a:effectRef idx="1">
            <a:schemeClr val="accent3"/>
          </a:effectRef>
          <a:fontRef idx="minor">
            <a:schemeClr val="dk1"/>
          </a:fontRef>
        </dgm:style>
      </dgm:prSet>
      <dgm:spPr>
        <a:solidFill>
          <a:schemeClr val="accent1">
            <a:lumMod val="75000"/>
          </a:schemeClr>
        </a:solidFill>
      </dgm:spPr>
      <dgm:t>
        <a:bodyPr/>
        <a:lstStyle/>
        <a:p>
          <a:r>
            <a:rPr lang="kk-KZ" sz="2400" b="1" dirty="0" smtClean="0">
              <a:solidFill>
                <a:srgbClr val="FFC000"/>
              </a:solidFill>
              <a:effectLst>
                <a:glow rad="228600">
                  <a:schemeClr val="accent6">
                    <a:satMod val="175000"/>
                    <a:alpha val="40000"/>
                  </a:schemeClr>
                </a:glow>
              </a:effectLst>
              <a:latin typeface="Times New Roman" pitchFamily="18" charset="0"/>
              <a:cs typeface="Times New Roman" pitchFamily="18" charset="0"/>
            </a:rPr>
            <a:t>Қандайда бір затпен шабуыл жасау</a:t>
          </a:r>
          <a:endParaRPr lang="ru-RU" sz="2400" b="1" dirty="0">
            <a:solidFill>
              <a:srgbClr val="FFC000"/>
            </a:solidFill>
            <a:effectLst>
              <a:glow rad="228600">
                <a:schemeClr val="accent6">
                  <a:satMod val="175000"/>
                  <a:alpha val="40000"/>
                </a:schemeClr>
              </a:glow>
            </a:effectLst>
            <a:latin typeface="Times New Roman" pitchFamily="18" charset="0"/>
            <a:cs typeface="Times New Roman" pitchFamily="18" charset="0"/>
          </a:endParaRPr>
        </a:p>
      </dgm:t>
    </dgm:pt>
    <dgm:pt modelId="{C967DC49-FC06-42BD-8921-BA63022BE05A}" type="parTrans" cxnId="{99B8C1EF-341E-4FC7-B92B-0277F7037F88}">
      <dgm:prSet>
        <dgm:style>
          <a:lnRef idx="1">
            <a:schemeClr val="accent3"/>
          </a:lnRef>
          <a:fillRef idx="2">
            <a:schemeClr val="accent3"/>
          </a:fillRef>
          <a:effectRef idx="1">
            <a:schemeClr val="accent3"/>
          </a:effectRef>
          <a:fontRef idx="minor">
            <a:schemeClr val="dk1"/>
          </a:fontRef>
        </dgm:style>
      </dgm:prSet>
      <dgm:spPr/>
      <dgm:t>
        <a:bodyPr/>
        <a:lstStyle/>
        <a:p>
          <a:endParaRPr lang="ru-RU"/>
        </a:p>
      </dgm:t>
    </dgm:pt>
    <dgm:pt modelId="{C6A15DE6-C02F-4030-984B-6D76A0C10694}" type="sibTrans" cxnId="{99B8C1EF-341E-4FC7-B92B-0277F7037F88}">
      <dgm:prSet/>
      <dgm:spPr/>
      <dgm:t>
        <a:bodyPr/>
        <a:lstStyle/>
        <a:p>
          <a:endParaRPr lang="ru-RU"/>
        </a:p>
      </dgm:t>
    </dgm:pt>
    <dgm:pt modelId="{2A52CF87-A0C0-4A26-BE7E-27CCBCE807CD}" type="pres">
      <dgm:prSet presAssocID="{79E0C3D3-B7BE-4675-811F-BA9DBC8ED522}" presName="cycle" presStyleCnt="0">
        <dgm:presLayoutVars>
          <dgm:chMax val="1"/>
          <dgm:dir/>
          <dgm:animLvl val="ctr"/>
          <dgm:resizeHandles val="exact"/>
        </dgm:presLayoutVars>
      </dgm:prSet>
      <dgm:spPr/>
      <dgm:t>
        <a:bodyPr/>
        <a:lstStyle/>
        <a:p>
          <a:endParaRPr lang="ru-RU"/>
        </a:p>
      </dgm:t>
    </dgm:pt>
    <dgm:pt modelId="{9D961B5E-5621-4CD5-A555-385B40739567}" type="pres">
      <dgm:prSet presAssocID="{89573C25-6717-4A36-9708-390E722E8F89}" presName="centerShape" presStyleLbl="node0" presStyleIdx="0" presStyleCnt="1" custScaleX="134231" custScaleY="111499"/>
      <dgm:spPr/>
      <dgm:t>
        <a:bodyPr/>
        <a:lstStyle/>
        <a:p>
          <a:endParaRPr lang="ru-RU"/>
        </a:p>
      </dgm:t>
    </dgm:pt>
    <dgm:pt modelId="{1127BDBB-9BC5-496C-A42E-71746FAFD1A2}" type="pres">
      <dgm:prSet presAssocID="{5D5BCDBA-378C-4E26-BBDB-96B64EE05BAE}" presName="parTrans" presStyleLbl="bgSibTrans2D1" presStyleIdx="0" presStyleCnt="4" custLinFactNeighborX="13894" custLinFactNeighborY="42055"/>
      <dgm:spPr/>
      <dgm:t>
        <a:bodyPr/>
        <a:lstStyle/>
        <a:p>
          <a:endParaRPr lang="ru-RU"/>
        </a:p>
      </dgm:t>
    </dgm:pt>
    <dgm:pt modelId="{57BFAB29-7635-4A7E-B2FD-D1E63F211D4B}" type="pres">
      <dgm:prSet presAssocID="{F17F9D3B-134F-4B4C-B74E-92DCE140897A}" presName="node" presStyleLbl="node1" presStyleIdx="0" presStyleCnt="4" custScaleX="115618" custScaleY="64841" custRadScaleRad="118240" custRadScaleInc="19690">
        <dgm:presLayoutVars>
          <dgm:bulletEnabled val="1"/>
        </dgm:presLayoutVars>
      </dgm:prSet>
      <dgm:spPr/>
      <dgm:t>
        <a:bodyPr/>
        <a:lstStyle/>
        <a:p>
          <a:endParaRPr lang="ru-RU"/>
        </a:p>
      </dgm:t>
    </dgm:pt>
    <dgm:pt modelId="{6466B232-670D-4954-8065-7F7ABCC5116C}" type="pres">
      <dgm:prSet presAssocID="{758DAEE5-3A86-497A-B70F-083CCA9133A8}" presName="parTrans" presStyleLbl="bgSibTrans2D1" presStyleIdx="1" presStyleCnt="4" custScaleX="88289" custLinFactNeighborX="24294" custLinFactNeighborY="24269"/>
      <dgm:spPr/>
      <dgm:t>
        <a:bodyPr/>
        <a:lstStyle/>
        <a:p>
          <a:endParaRPr lang="ru-RU"/>
        </a:p>
      </dgm:t>
    </dgm:pt>
    <dgm:pt modelId="{4D5F494E-FF25-457D-AF37-916F5C8DCDB2}" type="pres">
      <dgm:prSet presAssocID="{4DC881AF-D0F8-4547-B77F-A2BBAD47B13C}" presName="node" presStyleLbl="node1" presStyleIdx="1" presStyleCnt="4" custScaleX="111486" custScaleY="68431" custRadScaleRad="113192" custRadScaleInc="-19654">
        <dgm:presLayoutVars>
          <dgm:bulletEnabled val="1"/>
        </dgm:presLayoutVars>
      </dgm:prSet>
      <dgm:spPr/>
      <dgm:t>
        <a:bodyPr/>
        <a:lstStyle/>
        <a:p>
          <a:endParaRPr lang="ru-RU"/>
        </a:p>
      </dgm:t>
    </dgm:pt>
    <dgm:pt modelId="{08005261-D158-4D2C-A23E-54A1BDA0C89D}" type="pres">
      <dgm:prSet presAssocID="{12CE2AC0-7402-4E60-A3F9-1F1CF9537DA6}" presName="parTrans" presStyleLbl="bgSibTrans2D1" presStyleIdx="2" presStyleCnt="4" custLinFactNeighborX="-13223" custLinFactNeighborY="32650"/>
      <dgm:spPr/>
      <dgm:t>
        <a:bodyPr/>
        <a:lstStyle/>
        <a:p>
          <a:endParaRPr lang="ru-RU"/>
        </a:p>
      </dgm:t>
    </dgm:pt>
    <dgm:pt modelId="{D6C57193-7F64-4CD4-BC82-7358D9B7D7FB}" type="pres">
      <dgm:prSet presAssocID="{5B11ABAB-C337-4ACB-B15F-3C564BBC6774}" presName="node" presStyleLbl="node1" presStyleIdx="2" presStyleCnt="4" custScaleX="117529" custScaleY="70160" custRadScaleRad="113929" custRadScaleInc="92077">
        <dgm:presLayoutVars>
          <dgm:bulletEnabled val="1"/>
        </dgm:presLayoutVars>
      </dgm:prSet>
      <dgm:spPr/>
      <dgm:t>
        <a:bodyPr/>
        <a:lstStyle/>
        <a:p>
          <a:endParaRPr lang="ru-RU"/>
        </a:p>
      </dgm:t>
    </dgm:pt>
    <dgm:pt modelId="{C4246E19-8B84-4556-B120-8495ECA92FC7}" type="pres">
      <dgm:prSet presAssocID="{C967DC49-FC06-42BD-8921-BA63022BE05A}" presName="parTrans" presStyleLbl="bgSibTrans2D1" presStyleIdx="3" presStyleCnt="4" custLinFactNeighborX="9469" custLinFactNeighborY="36955"/>
      <dgm:spPr/>
      <dgm:t>
        <a:bodyPr/>
        <a:lstStyle/>
        <a:p>
          <a:endParaRPr lang="ru-RU"/>
        </a:p>
      </dgm:t>
    </dgm:pt>
    <dgm:pt modelId="{035CDB8B-9E32-4380-9696-F16194B351E6}" type="pres">
      <dgm:prSet presAssocID="{97A32131-3A11-4594-A762-3455A5765A25}" presName="node" presStyleLbl="node1" presStyleIdx="3" presStyleCnt="4" custScaleX="123893" custScaleY="72129" custRadScaleRad="99978" custRadScaleInc="-114250">
        <dgm:presLayoutVars>
          <dgm:bulletEnabled val="1"/>
        </dgm:presLayoutVars>
      </dgm:prSet>
      <dgm:spPr/>
      <dgm:t>
        <a:bodyPr/>
        <a:lstStyle/>
        <a:p>
          <a:endParaRPr lang="ru-RU"/>
        </a:p>
      </dgm:t>
    </dgm:pt>
  </dgm:ptLst>
  <dgm:cxnLst>
    <dgm:cxn modelId="{FA9EE391-9620-4A8E-8468-6EB302E86830}" type="presOf" srcId="{F17F9D3B-134F-4B4C-B74E-92DCE140897A}" destId="{57BFAB29-7635-4A7E-B2FD-D1E63F211D4B}" srcOrd="0" destOrd="0" presId="urn:microsoft.com/office/officeart/2005/8/layout/radial4"/>
    <dgm:cxn modelId="{FBEE923C-D219-4074-ACD6-0AF96F6CC2A2}" srcId="{89573C25-6717-4A36-9708-390E722E8F89}" destId="{4DC881AF-D0F8-4547-B77F-A2BBAD47B13C}" srcOrd="1" destOrd="0" parTransId="{758DAEE5-3A86-497A-B70F-083CCA9133A8}" sibTransId="{12A14394-5FFC-4FBF-B5AF-B3C9674B5C60}"/>
    <dgm:cxn modelId="{EBBAA83B-9D2F-4FD7-A614-3DE1ED6290B2}" type="presOf" srcId="{12CE2AC0-7402-4E60-A3F9-1F1CF9537DA6}" destId="{08005261-D158-4D2C-A23E-54A1BDA0C89D}" srcOrd="0" destOrd="0" presId="urn:microsoft.com/office/officeart/2005/8/layout/radial4"/>
    <dgm:cxn modelId="{99B8C1EF-341E-4FC7-B92B-0277F7037F88}" srcId="{89573C25-6717-4A36-9708-390E722E8F89}" destId="{97A32131-3A11-4594-A762-3455A5765A25}" srcOrd="3" destOrd="0" parTransId="{C967DC49-FC06-42BD-8921-BA63022BE05A}" sibTransId="{C6A15DE6-C02F-4030-984B-6D76A0C10694}"/>
    <dgm:cxn modelId="{EC43636F-B47B-4100-9F9F-34929B1C5BE9}" type="presOf" srcId="{79E0C3D3-B7BE-4675-811F-BA9DBC8ED522}" destId="{2A52CF87-A0C0-4A26-BE7E-27CCBCE807CD}" srcOrd="0" destOrd="0" presId="urn:microsoft.com/office/officeart/2005/8/layout/radial4"/>
    <dgm:cxn modelId="{DBF89528-D682-4E89-A1D6-A7096E259C04}" srcId="{79E0C3D3-B7BE-4675-811F-BA9DBC8ED522}" destId="{89573C25-6717-4A36-9708-390E722E8F89}" srcOrd="0" destOrd="0" parTransId="{D64D865E-FF75-4133-82EA-00CE44B11E4A}" sibTransId="{7DD66E1A-A757-4957-B43A-C3671C5B7FA9}"/>
    <dgm:cxn modelId="{6F91F85B-61CB-4472-A3EA-FDC6630D7DA6}" type="presOf" srcId="{5B11ABAB-C337-4ACB-B15F-3C564BBC6774}" destId="{D6C57193-7F64-4CD4-BC82-7358D9B7D7FB}" srcOrd="0" destOrd="0" presId="urn:microsoft.com/office/officeart/2005/8/layout/radial4"/>
    <dgm:cxn modelId="{536296A1-423B-48EA-9EF2-A80C0C910142}" type="presOf" srcId="{C967DC49-FC06-42BD-8921-BA63022BE05A}" destId="{C4246E19-8B84-4556-B120-8495ECA92FC7}" srcOrd="0" destOrd="0" presId="urn:microsoft.com/office/officeart/2005/8/layout/radial4"/>
    <dgm:cxn modelId="{39DC913B-C367-40B6-886E-7A302FFBF5A3}" srcId="{79E0C3D3-B7BE-4675-811F-BA9DBC8ED522}" destId="{79831FD9-A876-4C2F-AB5C-CF39DA8B2FB5}" srcOrd="2" destOrd="0" parTransId="{DD5632A2-1F36-48CA-90A9-63FC14941667}" sibTransId="{72641D16-3257-4FDD-83BF-E9411DD73DB4}"/>
    <dgm:cxn modelId="{AA8448BA-7B58-4910-A3A6-C68E64646BA7}" type="presOf" srcId="{5D5BCDBA-378C-4E26-BBDB-96B64EE05BAE}" destId="{1127BDBB-9BC5-496C-A42E-71746FAFD1A2}" srcOrd="0" destOrd="0" presId="urn:microsoft.com/office/officeart/2005/8/layout/radial4"/>
    <dgm:cxn modelId="{7E846BF8-1677-4ECE-BB33-C995C00E2D81}" srcId="{79E0C3D3-B7BE-4675-811F-BA9DBC8ED522}" destId="{401CCD9D-C026-45A7-A792-56910891016C}" srcOrd="1" destOrd="0" parTransId="{99DF8CF4-9DBF-40E3-8674-5A0307578AED}" sibTransId="{A0D32C19-3BE4-44CC-A55F-A18D1A8112CC}"/>
    <dgm:cxn modelId="{04F23C73-1B1D-43E9-8146-417E30064259}" type="presOf" srcId="{89573C25-6717-4A36-9708-390E722E8F89}" destId="{9D961B5E-5621-4CD5-A555-385B40739567}" srcOrd="0" destOrd="0" presId="urn:microsoft.com/office/officeart/2005/8/layout/radial4"/>
    <dgm:cxn modelId="{6ED0D095-701E-41C6-B999-EE2621D76C2C}" type="presOf" srcId="{97A32131-3A11-4594-A762-3455A5765A25}" destId="{035CDB8B-9E32-4380-9696-F16194B351E6}" srcOrd="0" destOrd="0" presId="urn:microsoft.com/office/officeart/2005/8/layout/radial4"/>
    <dgm:cxn modelId="{95C2EB92-65AD-47A2-947D-08E7E9E4FB97}" srcId="{89573C25-6717-4A36-9708-390E722E8F89}" destId="{F17F9D3B-134F-4B4C-B74E-92DCE140897A}" srcOrd="0" destOrd="0" parTransId="{5D5BCDBA-378C-4E26-BBDB-96B64EE05BAE}" sibTransId="{3AE850B0-14A0-41C5-8CCB-9FC430E1B95E}"/>
    <dgm:cxn modelId="{765614CA-0D44-4C3E-8510-61C4CC32BE50}" type="presOf" srcId="{4DC881AF-D0F8-4547-B77F-A2BBAD47B13C}" destId="{4D5F494E-FF25-457D-AF37-916F5C8DCDB2}" srcOrd="0" destOrd="0" presId="urn:microsoft.com/office/officeart/2005/8/layout/radial4"/>
    <dgm:cxn modelId="{3385ADD6-44B2-4893-AEC6-6A7699889D76}" srcId="{89573C25-6717-4A36-9708-390E722E8F89}" destId="{5B11ABAB-C337-4ACB-B15F-3C564BBC6774}" srcOrd="2" destOrd="0" parTransId="{12CE2AC0-7402-4E60-A3F9-1F1CF9537DA6}" sibTransId="{9ABC9674-109B-48FE-886A-6B537EFBF39E}"/>
    <dgm:cxn modelId="{467D0B24-D372-410B-9A15-1AFC020EFDAB}" type="presOf" srcId="{758DAEE5-3A86-497A-B70F-083CCA9133A8}" destId="{6466B232-670D-4954-8065-7F7ABCC5116C}" srcOrd="0" destOrd="0" presId="urn:microsoft.com/office/officeart/2005/8/layout/radial4"/>
    <dgm:cxn modelId="{249C0988-E622-40FF-98D1-82F746944BD8}" type="presParOf" srcId="{2A52CF87-A0C0-4A26-BE7E-27CCBCE807CD}" destId="{9D961B5E-5621-4CD5-A555-385B40739567}" srcOrd="0" destOrd="0" presId="urn:microsoft.com/office/officeart/2005/8/layout/radial4"/>
    <dgm:cxn modelId="{36D96CF5-D91F-4BBB-B9AC-9BEFE6383D57}" type="presParOf" srcId="{2A52CF87-A0C0-4A26-BE7E-27CCBCE807CD}" destId="{1127BDBB-9BC5-496C-A42E-71746FAFD1A2}" srcOrd="1" destOrd="0" presId="urn:microsoft.com/office/officeart/2005/8/layout/radial4"/>
    <dgm:cxn modelId="{F529353A-83BA-46D9-B3F6-903F6A23DE71}" type="presParOf" srcId="{2A52CF87-A0C0-4A26-BE7E-27CCBCE807CD}" destId="{57BFAB29-7635-4A7E-B2FD-D1E63F211D4B}" srcOrd="2" destOrd="0" presId="urn:microsoft.com/office/officeart/2005/8/layout/radial4"/>
    <dgm:cxn modelId="{259C36D6-AB08-4802-A374-83BD423F03AD}" type="presParOf" srcId="{2A52CF87-A0C0-4A26-BE7E-27CCBCE807CD}" destId="{6466B232-670D-4954-8065-7F7ABCC5116C}" srcOrd="3" destOrd="0" presId="urn:microsoft.com/office/officeart/2005/8/layout/radial4"/>
    <dgm:cxn modelId="{4A326947-DDE4-462B-B0E4-BB64A183CBB1}" type="presParOf" srcId="{2A52CF87-A0C0-4A26-BE7E-27CCBCE807CD}" destId="{4D5F494E-FF25-457D-AF37-916F5C8DCDB2}" srcOrd="4" destOrd="0" presId="urn:microsoft.com/office/officeart/2005/8/layout/radial4"/>
    <dgm:cxn modelId="{15E5DF77-5525-472B-B077-F55F65EA5738}" type="presParOf" srcId="{2A52CF87-A0C0-4A26-BE7E-27CCBCE807CD}" destId="{08005261-D158-4D2C-A23E-54A1BDA0C89D}" srcOrd="5" destOrd="0" presId="urn:microsoft.com/office/officeart/2005/8/layout/radial4"/>
    <dgm:cxn modelId="{4D52203F-3F57-45A8-B524-A9654F866AAB}" type="presParOf" srcId="{2A52CF87-A0C0-4A26-BE7E-27CCBCE807CD}" destId="{D6C57193-7F64-4CD4-BC82-7358D9B7D7FB}" srcOrd="6" destOrd="0" presId="urn:microsoft.com/office/officeart/2005/8/layout/radial4"/>
    <dgm:cxn modelId="{07BA58A3-9847-4C9B-ACA0-848635A60379}" type="presParOf" srcId="{2A52CF87-A0C0-4A26-BE7E-27CCBCE807CD}" destId="{C4246E19-8B84-4556-B120-8495ECA92FC7}" srcOrd="7" destOrd="0" presId="urn:microsoft.com/office/officeart/2005/8/layout/radial4"/>
    <dgm:cxn modelId="{DF0CD76F-F296-4D42-8B01-243C8C02C239}" type="presParOf" srcId="{2A52CF87-A0C0-4A26-BE7E-27CCBCE807CD}" destId="{035CDB8B-9E32-4380-9696-F16194B351E6}" srcOrd="8"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8CDEB95-0063-4BC9-967D-67400F1808A9}" type="doc">
      <dgm:prSet loTypeId="urn:microsoft.com/office/officeart/2005/8/layout/radial5" loCatId="relationship" qsTypeId="urn:microsoft.com/office/officeart/2005/8/quickstyle/simple1" qsCatId="simple" csTypeId="urn:microsoft.com/office/officeart/2005/8/colors/accent1_2" csCatId="accent1" phldr="1"/>
      <dgm:spPr/>
      <dgm:t>
        <a:bodyPr/>
        <a:lstStyle/>
        <a:p>
          <a:endParaRPr lang="ru-RU"/>
        </a:p>
      </dgm:t>
    </dgm:pt>
    <dgm:pt modelId="{44B209BA-F3AA-408A-8ADE-AC27D613E7C2}">
      <dgm:prSet phldrT="[Текст]"/>
      <dgm:spPr>
        <a:blipFill rotWithShape="0">
          <a:blip xmlns:r="http://schemas.openxmlformats.org/officeDocument/2006/relationships" r:embed="rId1"/>
          <a:stretch>
            <a:fillRect/>
          </a:stretch>
        </a:blipFill>
      </dgm:spPr>
      <dgm:t>
        <a:bodyPr/>
        <a:lstStyle/>
        <a:p>
          <a:endParaRPr lang="ru-RU" b="1" dirty="0">
            <a:effectLst>
              <a:outerShdw blurRad="38100" dist="38100" dir="2700000" algn="tl">
                <a:srgbClr val="000000">
                  <a:alpha val="43137"/>
                </a:srgbClr>
              </a:outerShdw>
            </a:effectLst>
          </a:endParaRPr>
        </a:p>
      </dgm:t>
    </dgm:pt>
    <dgm:pt modelId="{973360EB-2AB5-4BE4-A35C-CFDCB000B06B}" type="parTrans" cxnId="{0CD6365D-283F-4372-AEFE-F26B9D1FBA6C}">
      <dgm:prSet/>
      <dgm:spPr/>
      <dgm:t>
        <a:bodyPr/>
        <a:lstStyle/>
        <a:p>
          <a:endParaRPr lang="ru-RU"/>
        </a:p>
      </dgm:t>
    </dgm:pt>
    <dgm:pt modelId="{198F8E15-44E9-482F-8F17-4B37418A1CF4}" type="sibTrans" cxnId="{0CD6365D-283F-4372-AEFE-F26B9D1FBA6C}">
      <dgm:prSet/>
      <dgm:spPr/>
      <dgm:t>
        <a:bodyPr/>
        <a:lstStyle/>
        <a:p>
          <a:endParaRPr lang="ru-RU"/>
        </a:p>
      </dgm:t>
    </dgm:pt>
    <dgm:pt modelId="{665160A0-C9A4-40B8-88C2-A743D8CC7268}">
      <dgm:prSet phldrT="[Текст]" custT="1"/>
      <dgm:spPr>
        <a:solidFill>
          <a:schemeClr val="bg2">
            <a:lumMod val="75000"/>
          </a:schemeClr>
        </a:solidFill>
        <a:ln>
          <a:solidFill>
            <a:schemeClr val="bg2">
              <a:lumMod val="75000"/>
            </a:schemeClr>
          </a:solidFill>
        </a:ln>
      </dgm:spPr>
      <dgm:t>
        <a:bodyPr/>
        <a:lstStyle/>
        <a:p>
          <a:r>
            <a:rPr lang="kk-KZ" sz="2400" b="1" dirty="0" smtClean="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rPr>
            <a:t>Сырт келбетінің ерекшеліктері</a:t>
          </a:r>
          <a:endParaRPr lang="ru-RU" sz="2400" b="1" dirty="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endParaRPr>
        </a:p>
      </dgm:t>
    </dgm:pt>
    <dgm:pt modelId="{A587E79D-3109-4A6B-9AA6-B91CCB51FF6E}" type="parTrans" cxnId="{2BC0E1E2-FCF9-4347-8C81-04275D318EBC}">
      <dgm:prSet/>
      <dgm:spPr/>
      <dgm:t>
        <a:bodyPr/>
        <a:lstStyle/>
        <a:p>
          <a:endParaRPr lang="ru-RU"/>
        </a:p>
      </dgm:t>
    </dgm:pt>
    <dgm:pt modelId="{91157D57-79CA-47FF-904B-C2FBCAEF640F}" type="sibTrans" cxnId="{2BC0E1E2-FCF9-4347-8C81-04275D318EBC}">
      <dgm:prSet/>
      <dgm:spPr/>
      <dgm:t>
        <a:bodyPr/>
        <a:lstStyle/>
        <a:p>
          <a:endParaRPr lang="ru-RU"/>
        </a:p>
      </dgm:t>
    </dgm:pt>
    <dgm:pt modelId="{4288C76C-37CB-4FD4-A582-5790A2692C99}">
      <dgm:prSet phldrT="[Текст]" custT="1"/>
      <dgm:spPr>
        <a:solidFill>
          <a:schemeClr val="bg2">
            <a:lumMod val="75000"/>
          </a:schemeClr>
        </a:solidFill>
        <a:ln>
          <a:solidFill>
            <a:schemeClr val="bg2">
              <a:lumMod val="75000"/>
            </a:schemeClr>
          </a:solidFill>
        </a:ln>
      </dgm:spPr>
      <dgm:t>
        <a:bodyPr/>
        <a:lstStyle/>
        <a:p>
          <a:r>
            <a:rPr lang="kk-KZ" sz="2400" b="1" dirty="0" smtClean="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rPr>
            <a:t>Жағымсыз әлеуметтік дағдылар</a:t>
          </a:r>
          <a:endParaRPr lang="ru-RU" sz="2400" b="1" dirty="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endParaRPr>
        </a:p>
      </dgm:t>
    </dgm:pt>
    <dgm:pt modelId="{889EADC8-3A4E-450C-A650-7EBD2789DA83}" type="parTrans" cxnId="{4957B3A9-62A0-4985-99AB-67B47A917236}">
      <dgm:prSet/>
      <dgm:spPr/>
      <dgm:t>
        <a:bodyPr/>
        <a:lstStyle/>
        <a:p>
          <a:endParaRPr lang="ru-RU"/>
        </a:p>
      </dgm:t>
    </dgm:pt>
    <dgm:pt modelId="{D2EF8A20-3C81-4DD7-AFEA-AE42E737D5B6}" type="sibTrans" cxnId="{4957B3A9-62A0-4985-99AB-67B47A917236}">
      <dgm:prSet/>
      <dgm:spPr/>
      <dgm:t>
        <a:bodyPr/>
        <a:lstStyle/>
        <a:p>
          <a:endParaRPr lang="ru-RU"/>
        </a:p>
      </dgm:t>
    </dgm:pt>
    <dgm:pt modelId="{35651400-D917-4EA7-895F-5CCDF0A87D51}">
      <dgm:prSet phldrT="[Текст]" custT="1"/>
      <dgm:spPr>
        <a:solidFill>
          <a:schemeClr val="bg2">
            <a:lumMod val="75000"/>
          </a:schemeClr>
        </a:solidFill>
        <a:ln>
          <a:solidFill>
            <a:schemeClr val="bg2">
              <a:lumMod val="75000"/>
            </a:schemeClr>
          </a:solidFill>
        </a:ln>
      </dgm:spPr>
      <dgm:t>
        <a:bodyPr/>
        <a:lstStyle/>
        <a:p>
          <a:r>
            <a:rPr lang="kk-KZ" sz="2300" b="1" dirty="0" smtClean="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rPr>
            <a:t>Мектеп алдындағы үрей</a:t>
          </a:r>
          <a:endParaRPr lang="ru-RU" sz="2300" b="1" dirty="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endParaRPr>
        </a:p>
      </dgm:t>
    </dgm:pt>
    <dgm:pt modelId="{5544D972-80FB-4329-AD4B-A6AC4FE6BE27}" type="parTrans" cxnId="{07863EBD-6A56-43AE-857D-0D5ADF4C1C0F}">
      <dgm:prSet/>
      <dgm:spPr/>
      <dgm:t>
        <a:bodyPr/>
        <a:lstStyle/>
        <a:p>
          <a:endParaRPr lang="ru-RU"/>
        </a:p>
      </dgm:t>
    </dgm:pt>
    <dgm:pt modelId="{25D5D5F7-6118-4786-A057-AEFBF3BD8C79}" type="sibTrans" cxnId="{07863EBD-6A56-43AE-857D-0D5ADF4C1C0F}">
      <dgm:prSet/>
      <dgm:spPr/>
      <dgm:t>
        <a:bodyPr/>
        <a:lstStyle/>
        <a:p>
          <a:endParaRPr lang="ru-RU"/>
        </a:p>
      </dgm:t>
    </dgm:pt>
    <dgm:pt modelId="{CFEADE8E-043F-4180-A160-97DF4DA628E4}">
      <dgm:prSet phldrT="[Текст]" custT="1"/>
      <dgm:spPr>
        <a:solidFill>
          <a:schemeClr val="bg2">
            <a:lumMod val="75000"/>
          </a:schemeClr>
        </a:solidFill>
        <a:ln>
          <a:solidFill>
            <a:schemeClr val="bg2">
              <a:lumMod val="75000"/>
            </a:schemeClr>
          </a:solidFill>
        </a:ln>
      </dgm:spPr>
      <dgm:t>
        <a:bodyPr/>
        <a:lstStyle/>
        <a:p>
          <a:r>
            <a:rPr lang="kk-KZ" sz="2400" b="1" dirty="0" smtClean="0">
              <a:effectLst>
                <a:glow rad="2286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rPr>
            <a:t>Мінез құлық ерекшеліктері</a:t>
          </a:r>
          <a:endParaRPr lang="ru-RU" sz="2400" b="1" dirty="0">
            <a:effectLst>
              <a:glow rad="2286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endParaRPr>
        </a:p>
      </dgm:t>
    </dgm:pt>
    <dgm:pt modelId="{79506C3D-277F-493A-9959-BEE342D551A4}" type="sibTrans" cxnId="{C018A9FF-3923-4079-9311-5C3ADB1F4134}">
      <dgm:prSet/>
      <dgm:spPr/>
      <dgm:t>
        <a:bodyPr/>
        <a:lstStyle/>
        <a:p>
          <a:endParaRPr lang="ru-RU"/>
        </a:p>
      </dgm:t>
    </dgm:pt>
    <dgm:pt modelId="{C523AFCA-A448-4CDB-9736-E5F1D33DACA8}" type="parTrans" cxnId="{C018A9FF-3923-4079-9311-5C3ADB1F4134}">
      <dgm:prSet/>
      <dgm:spPr/>
      <dgm:t>
        <a:bodyPr/>
        <a:lstStyle/>
        <a:p>
          <a:endParaRPr lang="ru-RU"/>
        </a:p>
      </dgm:t>
    </dgm:pt>
    <dgm:pt modelId="{5535A896-9229-4106-8A1A-6C29E74F6E12}">
      <dgm:prSet phldrT="[Текст]" custT="1"/>
      <dgm:spPr>
        <a:solidFill>
          <a:schemeClr val="bg2">
            <a:lumMod val="75000"/>
          </a:schemeClr>
        </a:solidFill>
        <a:ln>
          <a:solidFill>
            <a:schemeClr val="bg2">
              <a:lumMod val="75000"/>
            </a:schemeClr>
          </a:solidFill>
        </a:ln>
      </dgm:spPr>
      <dgm:t>
        <a:bodyPr/>
        <a:lstStyle/>
        <a:p>
          <a:r>
            <a:rPr lang="kk-KZ" sz="2400" b="1" dirty="0" smtClean="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rPr>
            <a:t>Оқудағы қиындықтар</a:t>
          </a:r>
          <a:endParaRPr lang="ru-RU" sz="2400" b="1" dirty="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endParaRPr>
        </a:p>
      </dgm:t>
    </dgm:pt>
    <dgm:pt modelId="{967EC2A6-0F5B-4367-853B-B3609CC5D40C}" type="parTrans" cxnId="{6CE47D78-074E-4F3B-97A0-8A51ACDED929}">
      <dgm:prSet/>
      <dgm:spPr/>
      <dgm:t>
        <a:bodyPr/>
        <a:lstStyle/>
        <a:p>
          <a:endParaRPr lang="ru-RU"/>
        </a:p>
      </dgm:t>
    </dgm:pt>
    <dgm:pt modelId="{780D1EDB-6A45-4053-B43F-31BBC7C31CB5}" type="sibTrans" cxnId="{6CE47D78-074E-4F3B-97A0-8A51ACDED929}">
      <dgm:prSet/>
      <dgm:spPr/>
      <dgm:t>
        <a:bodyPr/>
        <a:lstStyle/>
        <a:p>
          <a:endParaRPr lang="ru-RU"/>
        </a:p>
      </dgm:t>
    </dgm:pt>
    <dgm:pt modelId="{484E404D-E8C3-4AB0-A69D-1B999ABE2F7E}">
      <dgm:prSet phldrT="[Текст]" custT="1"/>
      <dgm:spPr>
        <a:solidFill>
          <a:schemeClr val="bg2">
            <a:lumMod val="75000"/>
          </a:schemeClr>
        </a:solidFill>
        <a:ln>
          <a:solidFill>
            <a:schemeClr val="bg2">
              <a:lumMod val="75000"/>
            </a:schemeClr>
          </a:solidFill>
        </a:ln>
      </dgm:spPr>
      <dgm:t>
        <a:bodyPr/>
        <a:lstStyle/>
        <a:p>
          <a:r>
            <a:rPr lang="kk-KZ" sz="2300" b="1" dirty="0" smtClean="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rPr>
            <a:t>Сырқаттануы</a:t>
          </a:r>
          <a:endParaRPr lang="ru-RU" sz="2300" b="1" dirty="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endParaRPr>
        </a:p>
      </dgm:t>
    </dgm:pt>
    <dgm:pt modelId="{2BB41811-DFD9-4BC2-8076-5E1A4003313A}" type="parTrans" cxnId="{36BEBF1C-19B2-4BB7-95CE-15B964FFC676}">
      <dgm:prSet/>
      <dgm:spPr/>
      <dgm:t>
        <a:bodyPr/>
        <a:lstStyle/>
        <a:p>
          <a:endParaRPr lang="ru-RU"/>
        </a:p>
      </dgm:t>
    </dgm:pt>
    <dgm:pt modelId="{7BFBDF8E-7AE7-41F3-AF45-4B2219B0EB2C}" type="sibTrans" cxnId="{36BEBF1C-19B2-4BB7-95CE-15B964FFC676}">
      <dgm:prSet/>
      <dgm:spPr/>
      <dgm:t>
        <a:bodyPr/>
        <a:lstStyle/>
        <a:p>
          <a:endParaRPr lang="ru-RU"/>
        </a:p>
      </dgm:t>
    </dgm:pt>
    <dgm:pt modelId="{CC37DB90-F111-4F42-A157-E141A5A485AA}">
      <dgm:prSet phldrT="[Текст]" custT="1"/>
      <dgm:spPr>
        <a:solidFill>
          <a:schemeClr val="bg2">
            <a:lumMod val="75000"/>
          </a:schemeClr>
        </a:solidFill>
        <a:ln>
          <a:solidFill>
            <a:schemeClr val="bg2">
              <a:lumMod val="75000"/>
            </a:schemeClr>
          </a:solidFill>
        </a:ln>
      </dgm:spPr>
      <dgm:t>
        <a:bodyPr/>
        <a:lstStyle/>
        <a:p>
          <a:r>
            <a:rPr lang="kk-KZ" sz="2400" b="1" dirty="0" smtClean="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rPr>
            <a:t>Дене бітімінің кемшіліктері</a:t>
          </a:r>
          <a:endParaRPr lang="ru-RU" sz="2400" b="1" dirty="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endParaRPr>
        </a:p>
      </dgm:t>
    </dgm:pt>
    <dgm:pt modelId="{30D4294C-D998-4D3F-82C8-CD98E11E54BE}" type="parTrans" cxnId="{89305F9E-2A27-4D95-9E90-D6733AFBBCDF}">
      <dgm:prSet/>
      <dgm:spPr/>
      <dgm:t>
        <a:bodyPr/>
        <a:lstStyle/>
        <a:p>
          <a:endParaRPr lang="ru-RU"/>
        </a:p>
      </dgm:t>
    </dgm:pt>
    <dgm:pt modelId="{35E1545E-5F74-4846-9DD3-5BB8CBFDAE1D}" type="sibTrans" cxnId="{89305F9E-2A27-4D95-9E90-D6733AFBBCDF}">
      <dgm:prSet/>
      <dgm:spPr/>
      <dgm:t>
        <a:bodyPr/>
        <a:lstStyle/>
        <a:p>
          <a:endParaRPr lang="ru-RU"/>
        </a:p>
      </dgm:t>
    </dgm:pt>
    <dgm:pt modelId="{94BB148E-9DAA-429D-9704-343BA585C251}" type="pres">
      <dgm:prSet presAssocID="{B8CDEB95-0063-4BC9-967D-67400F1808A9}" presName="Name0" presStyleCnt="0">
        <dgm:presLayoutVars>
          <dgm:chMax val="1"/>
          <dgm:dir/>
          <dgm:animLvl val="ctr"/>
          <dgm:resizeHandles val="exact"/>
        </dgm:presLayoutVars>
      </dgm:prSet>
      <dgm:spPr/>
      <dgm:t>
        <a:bodyPr/>
        <a:lstStyle/>
        <a:p>
          <a:endParaRPr lang="ru-RU"/>
        </a:p>
      </dgm:t>
    </dgm:pt>
    <dgm:pt modelId="{DA088CBA-D59D-483A-9566-BFACCBA67935}" type="pres">
      <dgm:prSet presAssocID="{44B209BA-F3AA-408A-8ADE-AC27D613E7C2}" presName="centerShape" presStyleLbl="node0" presStyleIdx="0" presStyleCnt="1" custScaleX="126344" custScaleY="88393" custLinFactNeighborX="175" custLinFactNeighborY="370"/>
      <dgm:spPr/>
      <dgm:t>
        <a:bodyPr/>
        <a:lstStyle/>
        <a:p>
          <a:endParaRPr lang="ru-RU"/>
        </a:p>
      </dgm:t>
    </dgm:pt>
    <dgm:pt modelId="{3E7F362F-0211-48B0-9D5F-08AC4862E5BA}" type="pres">
      <dgm:prSet presAssocID="{C523AFCA-A448-4CDB-9736-E5F1D33DACA8}" presName="parTrans" presStyleLbl="sibTrans2D1" presStyleIdx="0" presStyleCnt="7"/>
      <dgm:spPr/>
      <dgm:t>
        <a:bodyPr/>
        <a:lstStyle/>
        <a:p>
          <a:endParaRPr lang="ru-RU"/>
        </a:p>
      </dgm:t>
    </dgm:pt>
    <dgm:pt modelId="{7AA9BEA9-CE3A-442A-A436-0219E56E53AB}" type="pres">
      <dgm:prSet presAssocID="{C523AFCA-A448-4CDB-9736-E5F1D33DACA8}" presName="connectorText" presStyleLbl="sibTrans2D1" presStyleIdx="0" presStyleCnt="7"/>
      <dgm:spPr/>
      <dgm:t>
        <a:bodyPr/>
        <a:lstStyle/>
        <a:p>
          <a:endParaRPr lang="ru-RU"/>
        </a:p>
      </dgm:t>
    </dgm:pt>
    <dgm:pt modelId="{33354CC2-99AB-41C3-BD5D-986B3CA79656}" type="pres">
      <dgm:prSet presAssocID="{CFEADE8E-043F-4180-A160-97DF4DA628E4}" presName="node" presStyleLbl="node1" presStyleIdx="0" presStyleCnt="7" custScaleX="257567" custScaleY="96403" custRadScaleRad="109081" custRadScaleInc="2322">
        <dgm:presLayoutVars>
          <dgm:bulletEnabled val="1"/>
        </dgm:presLayoutVars>
      </dgm:prSet>
      <dgm:spPr/>
      <dgm:t>
        <a:bodyPr/>
        <a:lstStyle/>
        <a:p>
          <a:endParaRPr lang="ru-RU"/>
        </a:p>
      </dgm:t>
    </dgm:pt>
    <dgm:pt modelId="{93C66AC7-D881-4ED6-AE0C-955EDB349BAC}" type="pres">
      <dgm:prSet presAssocID="{A587E79D-3109-4A6B-9AA6-B91CCB51FF6E}" presName="parTrans" presStyleLbl="sibTrans2D1" presStyleIdx="1" presStyleCnt="7"/>
      <dgm:spPr/>
      <dgm:t>
        <a:bodyPr/>
        <a:lstStyle/>
        <a:p>
          <a:endParaRPr lang="ru-RU"/>
        </a:p>
      </dgm:t>
    </dgm:pt>
    <dgm:pt modelId="{F97F66E7-DEB6-4D8C-9A6A-3CCB34C4AE97}" type="pres">
      <dgm:prSet presAssocID="{A587E79D-3109-4A6B-9AA6-B91CCB51FF6E}" presName="connectorText" presStyleLbl="sibTrans2D1" presStyleIdx="1" presStyleCnt="7"/>
      <dgm:spPr/>
      <dgm:t>
        <a:bodyPr/>
        <a:lstStyle/>
        <a:p>
          <a:endParaRPr lang="ru-RU"/>
        </a:p>
      </dgm:t>
    </dgm:pt>
    <dgm:pt modelId="{6F926002-1B6A-49A9-8C06-88F1B57971E3}" type="pres">
      <dgm:prSet presAssocID="{665160A0-C9A4-40B8-88C2-A743D8CC7268}" presName="node" presStyleLbl="node1" presStyleIdx="1" presStyleCnt="7" custScaleX="267679" custScaleY="110341" custRadScaleRad="154987" custRadScaleInc="63299">
        <dgm:presLayoutVars>
          <dgm:bulletEnabled val="1"/>
        </dgm:presLayoutVars>
      </dgm:prSet>
      <dgm:spPr/>
      <dgm:t>
        <a:bodyPr/>
        <a:lstStyle/>
        <a:p>
          <a:endParaRPr lang="ru-RU"/>
        </a:p>
      </dgm:t>
    </dgm:pt>
    <dgm:pt modelId="{B6F26D2F-375B-4FA8-AD3C-B6DB71774F9B}" type="pres">
      <dgm:prSet presAssocID="{889EADC8-3A4E-450C-A650-7EBD2789DA83}" presName="parTrans" presStyleLbl="sibTrans2D1" presStyleIdx="2" presStyleCnt="7"/>
      <dgm:spPr/>
      <dgm:t>
        <a:bodyPr/>
        <a:lstStyle/>
        <a:p>
          <a:endParaRPr lang="ru-RU"/>
        </a:p>
      </dgm:t>
    </dgm:pt>
    <dgm:pt modelId="{BCF3D14D-57D6-44BD-B2D4-94641DA0A218}" type="pres">
      <dgm:prSet presAssocID="{889EADC8-3A4E-450C-A650-7EBD2789DA83}" presName="connectorText" presStyleLbl="sibTrans2D1" presStyleIdx="2" presStyleCnt="7"/>
      <dgm:spPr/>
      <dgm:t>
        <a:bodyPr/>
        <a:lstStyle/>
        <a:p>
          <a:endParaRPr lang="ru-RU"/>
        </a:p>
      </dgm:t>
    </dgm:pt>
    <dgm:pt modelId="{4C44C3CB-931C-4E8F-AB62-3CB1C47A0D72}" type="pres">
      <dgm:prSet presAssocID="{4288C76C-37CB-4FD4-A582-5790A2692C99}" presName="node" presStyleLbl="node1" presStyleIdx="2" presStyleCnt="7" custScaleX="238675" custRadScaleRad="161132" custRadScaleInc="-17536">
        <dgm:presLayoutVars>
          <dgm:bulletEnabled val="1"/>
        </dgm:presLayoutVars>
      </dgm:prSet>
      <dgm:spPr/>
      <dgm:t>
        <a:bodyPr/>
        <a:lstStyle/>
        <a:p>
          <a:endParaRPr lang="ru-RU"/>
        </a:p>
      </dgm:t>
    </dgm:pt>
    <dgm:pt modelId="{5853EEEA-1467-4694-9E93-7BC2BDEA8FAA}" type="pres">
      <dgm:prSet presAssocID="{5544D972-80FB-4329-AD4B-A6AC4FE6BE27}" presName="parTrans" presStyleLbl="sibTrans2D1" presStyleIdx="3" presStyleCnt="7" custLinFactNeighborX="9807" custLinFactNeighborY="-7346"/>
      <dgm:spPr/>
      <dgm:t>
        <a:bodyPr/>
        <a:lstStyle/>
        <a:p>
          <a:endParaRPr lang="ru-RU"/>
        </a:p>
      </dgm:t>
    </dgm:pt>
    <dgm:pt modelId="{51CC5B25-5019-412E-9FB4-3A030AA61859}" type="pres">
      <dgm:prSet presAssocID="{5544D972-80FB-4329-AD4B-A6AC4FE6BE27}" presName="connectorText" presStyleLbl="sibTrans2D1" presStyleIdx="3" presStyleCnt="7"/>
      <dgm:spPr/>
      <dgm:t>
        <a:bodyPr/>
        <a:lstStyle/>
        <a:p>
          <a:endParaRPr lang="ru-RU"/>
        </a:p>
      </dgm:t>
    </dgm:pt>
    <dgm:pt modelId="{721E242F-43F8-4E29-88EE-D4C425194079}" type="pres">
      <dgm:prSet presAssocID="{35651400-D917-4EA7-895F-5CCDF0A87D51}" presName="node" presStyleLbl="node1" presStyleIdx="3" presStyleCnt="7" custScaleX="264960" custScaleY="91559" custRadScaleRad="129933" custRadScaleInc="-73924">
        <dgm:presLayoutVars>
          <dgm:bulletEnabled val="1"/>
        </dgm:presLayoutVars>
      </dgm:prSet>
      <dgm:spPr/>
      <dgm:t>
        <a:bodyPr/>
        <a:lstStyle/>
        <a:p>
          <a:endParaRPr lang="ru-RU"/>
        </a:p>
      </dgm:t>
    </dgm:pt>
    <dgm:pt modelId="{E11ED358-01B0-424B-BA0A-5E4C3E472688}" type="pres">
      <dgm:prSet presAssocID="{967EC2A6-0F5B-4367-853B-B3609CC5D40C}" presName="parTrans" presStyleLbl="sibTrans2D1" presStyleIdx="4" presStyleCnt="7"/>
      <dgm:spPr/>
      <dgm:t>
        <a:bodyPr/>
        <a:lstStyle/>
        <a:p>
          <a:endParaRPr lang="ru-RU"/>
        </a:p>
      </dgm:t>
    </dgm:pt>
    <dgm:pt modelId="{140852C9-FC43-49A7-A702-483CA5BDE81E}" type="pres">
      <dgm:prSet presAssocID="{967EC2A6-0F5B-4367-853B-B3609CC5D40C}" presName="connectorText" presStyleLbl="sibTrans2D1" presStyleIdx="4" presStyleCnt="7"/>
      <dgm:spPr/>
      <dgm:t>
        <a:bodyPr/>
        <a:lstStyle/>
        <a:p>
          <a:endParaRPr lang="ru-RU"/>
        </a:p>
      </dgm:t>
    </dgm:pt>
    <dgm:pt modelId="{F04CED6D-2152-42FC-850B-D44E863AF818}" type="pres">
      <dgm:prSet presAssocID="{5535A896-9229-4106-8A1A-6C29E74F6E12}" presName="node" presStyleLbl="node1" presStyleIdx="4" presStyleCnt="7" custScaleX="233894" custScaleY="70453" custRadScaleRad="129973" custRadScaleInc="56110">
        <dgm:presLayoutVars>
          <dgm:bulletEnabled val="1"/>
        </dgm:presLayoutVars>
      </dgm:prSet>
      <dgm:spPr/>
      <dgm:t>
        <a:bodyPr/>
        <a:lstStyle/>
        <a:p>
          <a:endParaRPr lang="ru-RU"/>
        </a:p>
      </dgm:t>
    </dgm:pt>
    <dgm:pt modelId="{D1E1C62C-0E53-49C3-B2B8-74015F672DC7}" type="pres">
      <dgm:prSet presAssocID="{2BB41811-DFD9-4BC2-8076-5E1A4003313A}" presName="parTrans" presStyleLbl="sibTrans2D1" presStyleIdx="5" presStyleCnt="7"/>
      <dgm:spPr/>
      <dgm:t>
        <a:bodyPr/>
        <a:lstStyle/>
        <a:p>
          <a:endParaRPr lang="ru-RU"/>
        </a:p>
      </dgm:t>
    </dgm:pt>
    <dgm:pt modelId="{C3A53BCD-80C2-4DD5-96F1-ABF89F2A4431}" type="pres">
      <dgm:prSet presAssocID="{2BB41811-DFD9-4BC2-8076-5E1A4003313A}" presName="connectorText" presStyleLbl="sibTrans2D1" presStyleIdx="5" presStyleCnt="7"/>
      <dgm:spPr/>
      <dgm:t>
        <a:bodyPr/>
        <a:lstStyle/>
        <a:p>
          <a:endParaRPr lang="ru-RU"/>
        </a:p>
      </dgm:t>
    </dgm:pt>
    <dgm:pt modelId="{45BA8890-21AB-4EE8-AC81-EE6FD8647B7F}" type="pres">
      <dgm:prSet presAssocID="{484E404D-E8C3-4AB0-A69D-1B999ABE2F7E}" presName="node" presStyleLbl="node1" presStyleIdx="5" presStyleCnt="7" custScaleX="239420" custRadScaleRad="152279" custRadScaleInc="15634">
        <dgm:presLayoutVars>
          <dgm:bulletEnabled val="1"/>
        </dgm:presLayoutVars>
      </dgm:prSet>
      <dgm:spPr/>
      <dgm:t>
        <a:bodyPr/>
        <a:lstStyle/>
        <a:p>
          <a:endParaRPr lang="ru-RU"/>
        </a:p>
      </dgm:t>
    </dgm:pt>
    <dgm:pt modelId="{DF4DB56E-401A-4BBA-8093-A61B0AB14B25}" type="pres">
      <dgm:prSet presAssocID="{30D4294C-D998-4D3F-82C8-CD98E11E54BE}" presName="parTrans" presStyleLbl="sibTrans2D1" presStyleIdx="6" presStyleCnt="7"/>
      <dgm:spPr/>
      <dgm:t>
        <a:bodyPr/>
        <a:lstStyle/>
        <a:p>
          <a:endParaRPr lang="ru-RU"/>
        </a:p>
      </dgm:t>
    </dgm:pt>
    <dgm:pt modelId="{A6C3FC28-3256-4EDE-81DC-A14C5F3EA4CC}" type="pres">
      <dgm:prSet presAssocID="{30D4294C-D998-4D3F-82C8-CD98E11E54BE}" presName="connectorText" presStyleLbl="sibTrans2D1" presStyleIdx="6" presStyleCnt="7"/>
      <dgm:spPr/>
      <dgm:t>
        <a:bodyPr/>
        <a:lstStyle/>
        <a:p>
          <a:endParaRPr lang="ru-RU"/>
        </a:p>
      </dgm:t>
    </dgm:pt>
    <dgm:pt modelId="{3C03F0B3-025E-40E3-87BB-98004C9AC4AE}" type="pres">
      <dgm:prSet presAssocID="{CC37DB90-F111-4F42-A157-E141A5A485AA}" presName="node" presStyleLbl="node1" presStyleIdx="6" presStyleCnt="7" custScaleX="242090" custScaleY="103173" custRadScaleRad="155009" custRadScaleInc="-67013">
        <dgm:presLayoutVars>
          <dgm:bulletEnabled val="1"/>
        </dgm:presLayoutVars>
      </dgm:prSet>
      <dgm:spPr/>
      <dgm:t>
        <a:bodyPr/>
        <a:lstStyle/>
        <a:p>
          <a:endParaRPr lang="ru-RU"/>
        </a:p>
      </dgm:t>
    </dgm:pt>
  </dgm:ptLst>
  <dgm:cxnLst>
    <dgm:cxn modelId="{E251ECD8-1FC4-4923-91EE-FB4E1D7CB099}" type="presOf" srcId="{2BB41811-DFD9-4BC2-8076-5E1A4003313A}" destId="{C3A53BCD-80C2-4DD5-96F1-ABF89F2A4431}" srcOrd="1" destOrd="0" presId="urn:microsoft.com/office/officeart/2005/8/layout/radial5"/>
    <dgm:cxn modelId="{9708437F-3D7D-4154-AE5D-78C3B4D6A94C}" type="presOf" srcId="{C523AFCA-A448-4CDB-9736-E5F1D33DACA8}" destId="{7AA9BEA9-CE3A-442A-A436-0219E56E53AB}" srcOrd="1" destOrd="0" presId="urn:microsoft.com/office/officeart/2005/8/layout/radial5"/>
    <dgm:cxn modelId="{4957B3A9-62A0-4985-99AB-67B47A917236}" srcId="{44B209BA-F3AA-408A-8ADE-AC27D613E7C2}" destId="{4288C76C-37CB-4FD4-A582-5790A2692C99}" srcOrd="2" destOrd="0" parTransId="{889EADC8-3A4E-450C-A650-7EBD2789DA83}" sibTransId="{D2EF8A20-3C81-4DD7-AFEA-AE42E737D5B6}"/>
    <dgm:cxn modelId="{4B94C989-CCD6-49CD-B953-7E98735A01A8}" type="presOf" srcId="{30D4294C-D998-4D3F-82C8-CD98E11E54BE}" destId="{DF4DB56E-401A-4BBA-8093-A61B0AB14B25}" srcOrd="0" destOrd="0" presId="urn:microsoft.com/office/officeart/2005/8/layout/radial5"/>
    <dgm:cxn modelId="{C2955D94-E96B-4592-A08A-E13653D9A620}" type="presOf" srcId="{CFEADE8E-043F-4180-A160-97DF4DA628E4}" destId="{33354CC2-99AB-41C3-BD5D-986B3CA79656}" srcOrd="0" destOrd="0" presId="urn:microsoft.com/office/officeart/2005/8/layout/radial5"/>
    <dgm:cxn modelId="{2FE565D2-AB86-4490-A8DD-9283256D925C}" type="presOf" srcId="{B8CDEB95-0063-4BC9-967D-67400F1808A9}" destId="{94BB148E-9DAA-429D-9704-343BA585C251}" srcOrd="0" destOrd="0" presId="urn:microsoft.com/office/officeart/2005/8/layout/radial5"/>
    <dgm:cxn modelId="{36BEBF1C-19B2-4BB7-95CE-15B964FFC676}" srcId="{44B209BA-F3AA-408A-8ADE-AC27D613E7C2}" destId="{484E404D-E8C3-4AB0-A69D-1B999ABE2F7E}" srcOrd="5" destOrd="0" parTransId="{2BB41811-DFD9-4BC2-8076-5E1A4003313A}" sibTransId="{7BFBDF8E-7AE7-41F3-AF45-4B2219B0EB2C}"/>
    <dgm:cxn modelId="{E7A99625-EA52-41A3-A835-779B83D6F0C9}" type="presOf" srcId="{A587E79D-3109-4A6B-9AA6-B91CCB51FF6E}" destId="{93C66AC7-D881-4ED6-AE0C-955EDB349BAC}" srcOrd="0" destOrd="0" presId="urn:microsoft.com/office/officeart/2005/8/layout/radial5"/>
    <dgm:cxn modelId="{6CE47D78-074E-4F3B-97A0-8A51ACDED929}" srcId="{44B209BA-F3AA-408A-8ADE-AC27D613E7C2}" destId="{5535A896-9229-4106-8A1A-6C29E74F6E12}" srcOrd="4" destOrd="0" parTransId="{967EC2A6-0F5B-4367-853B-B3609CC5D40C}" sibTransId="{780D1EDB-6A45-4053-B43F-31BBC7C31CB5}"/>
    <dgm:cxn modelId="{B1A67C78-37F0-4ED1-884D-D2995D7D8AB2}" type="presOf" srcId="{967EC2A6-0F5B-4367-853B-B3609CC5D40C}" destId="{E11ED358-01B0-424B-BA0A-5E4C3E472688}" srcOrd="0" destOrd="0" presId="urn:microsoft.com/office/officeart/2005/8/layout/radial5"/>
    <dgm:cxn modelId="{BDA22CFA-3BBD-4F2A-931C-C8220BAB1A3D}" type="presOf" srcId="{967EC2A6-0F5B-4367-853B-B3609CC5D40C}" destId="{140852C9-FC43-49A7-A702-483CA5BDE81E}" srcOrd="1" destOrd="0" presId="urn:microsoft.com/office/officeart/2005/8/layout/radial5"/>
    <dgm:cxn modelId="{9E425E2D-72EE-4AA7-AE63-5F8341F6B22C}" type="presOf" srcId="{484E404D-E8C3-4AB0-A69D-1B999ABE2F7E}" destId="{45BA8890-21AB-4EE8-AC81-EE6FD8647B7F}" srcOrd="0" destOrd="0" presId="urn:microsoft.com/office/officeart/2005/8/layout/radial5"/>
    <dgm:cxn modelId="{472D5240-CA5C-472B-BA3E-53766A60384F}" type="presOf" srcId="{5544D972-80FB-4329-AD4B-A6AC4FE6BE27}" destId="{5853EEEA-1467-4694-9E93-7BC2BDEA8FAA}" srcOrd="0" destOrd="0" presId="urn:microsoft.com/office/officeart/2005/8/layout/radial5"/>
    <dgm:cxn modelId="{CD185027-D9D1-4369-9A40-5D59BC268DA8}" type="presOf" srcId="{35651400-D917-4EA7-895F-5CCDF0A87D51}" destId="{721E242F-43F8-4E29-88EE-D4C425194079}" srcOrd="0" destOrd="0" presId="urn:microsoft.com/office/officeart/2005/8/layout/radial5"/>
    <dgm:cxn modelId="{602D4ECF-7AE1-4BEE-8FF9-E7759E8BF55C}" type="presOf" srcId="{665160A0-C9A4-40B8-88C2-A743D8CC7268}" destId="{6F926002-1B6A-49A9-8C06-88F1B57971E3}" srcOrd="0" destOrd="0" presId="urn:microsoft.com/office/officeart/2005/8/layout/radial5"/>
    <dgm:cxn modelId="{75C10E15-0A10-48E3-BF1E-A3A3B6D94A46}" type="presOf" srcId="{889EADC8-3A4E-450C-A650-7EBD2789DA83}" destId="{B6F26D2F-375B-4FA8-AD3C-B6DB71774F9B}" srcOrd="0" destOrd="0" presId="urn:microsoft.com/office/officeart/2005/8/layout/radial5"/>
    <dgm:cxn modelId="{26EA40C9-4F8F-4FBF-A2A0-6439DD9AF868}" type="presOf" srcId="{4288C76C-37CB-4FD4-A582-5790A2692C99}" destId="{4C44C3CB-931C-4E8F-AB62-3CB1C47A0D72}" srcOrd="0" destOrd="0" presId="urn:microsoft.com/office/officeart/2005/8/layout/radial5"/>
    <dgm:cxn modelId="{3AB152D8-5F45-4B6B-924F-2F21AE77511E}" type="presOf" srcId="{A587E79D-3109-4A6B-9AA6-B91CCB51FF6E}" destId="{F97F66E7-DEB6-4D8C-9A6A-3CCB34C4AE97}" srcOrd="1" destOrd="0" presId="urn:microsoft.com/office/officeart/2005/8/layout/radial5"/>
    <dgm:cxn modelId="{07863EBD-6A56-43AE-857D-0D5ADF4C1C0F}" srcId="{44B209BA-F3AA-408A-8ADE-AC27D613E7C2}" destId="{35651400-D917-4EA7-895F-5CCDF0A87D51}" srcOrd="3" destOrd="0" parTransId="{5544D972-80FB-4329-AD4B-A6AC4FE6BE27}" sibTransId="{25D5D5F7-6118-4786-A057-AEFBF3BD8C79}"/>
    <dgm:cxn modelId="{D96041D3-4C14-49D7-948D-6CE78B14362D}" type="presOf" srcId="{5544D972-80FB-4329-AD4B-A6AC4FE6BE27}" destId="{51CC5B25-5019-412E-9FB4-3A030AA61859}" srcOrd="1" destOrd="0" presId="urn:microsoft.com/office/officeart/2005/8/layout/radial5"/>
    <dgm:cxn modelId="{F5847008-6C8E-4FC2-90B5-3227DAA6125C}" type="presOf" srcId="{C523AFCA-A448-4CDB-9736-E5F1D33DACA8}" destId="{3E7F362F-0211-48B0-9D5F-08AC4862E5BA}" srcOrd="0" destOrd="0" presId="urn:microsoft.com/office/officeart/2005/8/layout/radial5"/>
    <dgm:cxn modelId="{2BC0E1E2-FCF9-4347-8C81-04275D318EBC}" srcId="{44B209BA-F3AA-408A-8ADE-AC27D613E7C2}" destId="{665160A0-C9A4-40B8-88C2-A743D8CC7268}" srcOrd="1" destOrd="0" parTransId="{A587E79D-3109-4A6B-9AA6-B91CCB51FF6E}" sibTransId="{91157D57-79CA-47FF-904B-C2FBCAEF640F}"/>
    <dgm:cxn modelId="{89305F9E-2A27-4D95-9E90-D6733AFBBCDF}" srcId="{44B209BA-F3AA-408A-8ADE-AC27D613E7C2}" destId="{CC37DB90-F111-4F42-A157-E141A5A485AA}" srcOrd="6" destOrd="0" parTransId="{30D4294C-D998-4D3F-82C8-CD98E11E54BE}" sibTransId="{35E1545E-5F74-4846-9DD3-5BB8CBFDAE1D}"/>
    <dgm:cxn modelId="{B9D95163-9753-4FC1-82E7-C6CC669F8CA8}" type="presOf" srcId="{30D4294C-D998-4D3F-82C8-CD98E11E54BE}" destId="{A6C3FC28-3256-4EDE-81DC-A14C5F3EA4CC}" srcOrd="1" destOrd="0" presId="urn:microsoft.com/office/officeart/2005/8/layout/radial5"/>
    <dgm:cxn modelId="{16F1C2DC-9D08-4A2C-9ECF-12572D083AD3}" type="presOf" srcId="{5535A896-9229-4106-8A1A-6C29E74F6E12}" destId="{F04CED6D-2152-42FC-850B-D44E863AF818}" srcOrd="0" destOrd="0" presId="urn:microsoft.com/office/officeart/2005/8/layout/radial5"/>
    <dgm:cxn modelId="{464E1CED-0A23-48B9-BB97-4C6D4FFC85DB}" type="presOf" srcId="{44B209BA-F3AA-408A-8ADE-AC27D613E7C2}" destId="{DA088CBA-D59D-483A-9566-BFACCBA67935}" srcOrd="0" destOrd="0" presId="urn:microsoft.com/office/officeart/2005/8/layout/radial5"/>
    <dgm:cxn modelId="{C018A9FF-3923-4079-9311-5C3ADB1F4134}" srcId="{44B209BA-F3AA-408A-8ADE-AC27D613E7C2}" destId="{CFEADE8E-043F-4180-A160-97DF4DA628E4}" srcOrd="0" destOrd="0" parTransId="{C523AFCA-A448-4CDB-9736-E5F1D33DACA8}" sibTransId="{79506C3D-277F-493A-9959-BEE342D551A4}"/>
    <dgm:cxn modelId="{0CD6365D-283F-4372-AEFE-F26B9D1FBA6C}" srcId="{B8CDEB95-0063-4BC9-967D-67400F1808A9}" destId="{44B209BA-F3AA-408A-8ADE-AC27D613E7C2}" srcOrd="0" destOrd="0" parTransId="{973360EB-2AB5-4BE4-A35C-CFDCB000B06B}" sibTransId="{198F8E15-44E9-482F-8F17-4B37418A1CF4}"/>
    <dgm:cxn modelId="{905048A1-0DD8-4B69-B1C8-CCA3C43C5475}" type="presOf" srcId="{889EADC8-3A4E-450C-A650-7EBD2789DA83}" destId="{BCF3D14D-57D6-44BD-B2D4-94641DA0A218}" srcOrd="1" destOrd="0" presId="urn:microsoft.com/office/officeart/2005/8/layout/radial5"/>
    <dgm:cxn modelId="{B05BF77A-60CE-470D-8815-B78333F0B3F7}" type="presOf" srcId="{CC37DB90-F111-4F42-A157-E141A5A485AA}" destId="{3C03F0B3-025E-40E3-87BB-98004C9AC4AE}" srcOrd="0" destOrd="0" presId="urn:microsoft.com/office/officeart/2005/8/layout/radial5"/>
    <dgm:cxn modelId="{25F202A4-1BE9-4650-A543-66B9BA906C31}" type="presOf" srcId="{2BB41811-DFD9-4BC2-8076-5E1A4003313A}" destId="{D1E1C62C-0E53-49C3-B2B8-74015F672DC7}" srcOrd="0" destOrd="0" presId="urn:microsoft.com/office/officeart/2005/8/layout/radial5"/>
    <dgm:cxn modelId="{20920184-CDDB-4788-BA2B-4E65A4F3C15B}" type="presParOf" srcId="{94BB148E-9DAA-429D-9704-343BA585C251}" destId="{DA088CBA-D59D-483A-9566-BFACCBA67935}" srcOrd="0" destOrd="0" presId="urn:microsoft.com/office/officeart/2005/8/layout/radial5"/>
    <dgm:cxn modelId="{89759D5F-426F-4B9A-9E54-731CCB9DAA73}" type="presParOf" srcId="{94BB148E-9DAA-429D-9704-343BA585C251}" destId="{3E7F362F-0211-48B0-9D5F-08AC4862E5BA}" srcOrd="1" destOrd="0" presId="urn:microsoft.com/office/officeart/2005/8/layout/radial5"/>
    <dgm:cxn modelId="{1E665F52-B55D-4EFA-A52A-4429D9CE817D}" type="presParOf" srcId="{3E7F362F-0211-48B0-9D5F-08AC4862E5BA}" destId="{7AA9BEA9-CE3A-442A-A436-0219E56E53AB}" srcOrd="0" destOrd="0" presId="urn:microsoft.com/office/officeart/2005/8/layout/radial5"/>
    <dgm:cxn modelId="{B13114FB-7E89-41AB-BCBA-141408B4F776}" type="presParOf" srcId="{94BB148E-9DAA-429D-9704-343BA585C251}" destId="{33354CC2-99AB-41C3-BD5D-986B3CA79656}" srcOrd="2" destOrd="0" presId="urn:microsoft.com/office/officeart/2005/8/layout/radial5"/>
    <dgm:cxn modelId="{203AAF81-8406-4C21-9FD7-1BA665055BAB}" type="presParOf" srcId="{94BB148E-9DAA-429D-9704-343BA585C251}" destId="{93C66AC7-D881-4ED6-AE0C-955EDB349BAC}" srcOrd="3" destOrd="0" presId="urn:microsoft.com/office/officeart/2005/8/layout/radial5"/>
    <dgm:cxn modelId="{8B100989-2EAF-4F0C-93F3-5CD6B245A326}" type="presParOf" srcId="{93C66AC7-D881-4ED6-AE0C-955EDB349BAC}" destId="{F97F66E7-DEB6-4D8C-9A6A-3CCB34C4AE97}" srcOrd="0" destOrd="0" presId="urn:microsoft.com/office/officeart/2005/8/layout/radial5"/>
    <dgm:cxn modelId="{A482F2E7-E931-4850-90AF-260E127772BE}" type="presParOf" srcId="{94BB148E-9DAA-429D-9704-343BA585C251}" destId="{6F926002-1B6A-49A9-8C06-88F1B57971E3}" srcOrd="4" destOrd="0" presId="urn:microsoft.com/office/officeart/2005/8/layout/radial5"/>
    <dgm:cxn modelId="{6D3D76EA-8D3D-4A9C-B106-F3F2D4BD5AF9}" type="presParOf" srcId="{94BB148E-9DAA-429D-9704-343BA585C251}" destId="{B6F26D2F-375B-4FA8-AD3C-B6DB71774F9B}" srcOrd="5" destOrd="0" presId="urn:microsoft.com/office/officeart/2005/8/layout/radial5"/>
    <dgm:cxn modelId="{85CA5771-222A-4118-B37F-390C1EE2DF27}" type="presParOf" srcId="{B6F26D2F-375B-4FA8-AD3C-B6DB71774F9B}" destId="{BCF3D14D-57D6-44BD-B2D4-94641DA0A218}" srcOrd="0" destOrd="0" presId="urn:microsoft.com/office/officeart/2005/8/layout/radial5"/>
    <dgm:cxn modelId="{D4564EE9-5B54-46B3-85FE-C393F69F2661}" type="presParOf" srcId="{94BB148E-9DAA-429D-9704-343BA585C251}" destId="{4C44C3CB-931C-4E8F-AB62-3CB1C47A0D72}" srcOrd="6" destOrd="0" presId="urn:microsoft.com/office/officeart/2005/8/layout/radial5"/>
    <dgm:cxn modelId="{190B8BB0-AC7B-4142-96CE-C5A6C487D7B8}" type="presParOf" srcId="{94BB148E-9DAA-429D-9704-343BA585C251}" destId="{5853EEEA-1467-4694-9E93-7BC2BDEA8FAA}" srcOrd="7" destOrd="0" presId="urn:microsoft.com/office/officeart/2005/8/layout/radial5"/>
    <dgm:cxn modelId="{531215EB-A2EB-40A7-BFDF-A34EF9267C3E}" type="presParOf" srcId="{5853EEEA-1467-4694-9E93-7BC2BDEA8FAA}" destId="{51CC5B25-5019-412E-9FB4-3A030AA61859}" srcOrd="0" destOrd="0" presId="urn:microsoft.com/office/officeart/2005/8/layout/radial5"/>
    <dgm:cxn modelId="{BE9BB2B8-329C-41C4-B469-EDF8CED1B3B4}" type="presParOf" srcId="{94BB148E-9DAA-429D-9704-343BA585C251}" destId="{721E242F-43F8-4E29-88EE-D4C425194079}" srcOrd="8" destOrd="0" presId="urn:microsoft.com/office/officeart/2005/8/layout/radial5"/>
    <dgm:cxn modelId="{7FB36C21-A461-411E-B052-19679CBFCAD6}" type="presParOf" srcId="{94BB148E-9DAA-429D-9704-343BA585C251}" destId="{E11ED358-01B0-424B-BA0A-5E4C3E472688}" srcOrd="9" destOrd="0" presId="urn:microsoft.com/office/officeart/2005/8/layout/radial5"/>
    <dgm:cxn modelId="{A3E26972-11E9-4019-AFFA-9CC8E7A17AE9}" type="presParOf" srcId="{E11ED358-01B0-424B-BA0A-5E4C3E472688}" destId="{140852C9-FC43-49A7-A702-483CA5BDE81E}" srcOrd="0" destOrd="0" presId="urn:microsoft.com/office/officeart/2005/8/layout/radial5"/>
    <dgm:cxn modelId="{AF6EAF99-932B-4AA0-B84C-DFAAA1877C52}" type="presParOf" srcId="{94BB148E-9DAA-429D-9704-343BA585C251}" destId="{F04CED6D-2152-42FC-850B-D44E863AF818}" srcOrd="10" destOrd="0" presId="urn:microsoft.com/office/officeart/2005/8/layout/radial5"/>
    <dgm:cxn modelId="{07E91CB6-F303-42BF-B0D1-29E64CEF29F2}" type="presParOf" srcId="{94BB148E-9DAA-429D-9704-343BA585C251}" destId="{D1E1C62C-0E53-49C3-B2B8-74015F672DC7}" srcOrd="11" destOrd="0" presId="urn:microsoft.com/office/officeart/2005/8/layout/radial5"/>
    <dgm:cxn modelId="{5DC70E75-91C0-4065-8794-ACEF1C6FC774}" type="presParOf" srcId="{D1E1C62C-0E53-49C3-B2B8-74015F672DC7}" destId="{C3A53BCD-80C2-4DD5-96F1-ABF89F2A4431}" srcOrd="0" destOrd="0" presId="urn:microsoft.com/office/officeart/2005/8/layout/radial5"/>
    <dgm:cxn modelId="{C85038A7-79C7-46CA-ADF8-180F2A0A2FE9}" type="presParOf" srcId="{94BB148E-9DAA-429D-9704-343BA585C251}" destId="{45BA8890-21AB-4EE8-AC81-EE6FD8647B7F}" srcOrd="12" destOrd="0" presId="urn:microsoft.com/office/officeart/2005/8/layout/radial5"/>
    <dgm:cxn modelId="{1101BEDC-1025-415C-923E-10621C793D72}" type="presParOf" srcId="{94BB148E-9DAA-429D-9704-343BA585C251}" destId="{DF4DB56E-401A-4BBA-8093-A61B0AB14B25}" srcOrd="13" destOrd="0" presId="urn:microsoft.com/office/officeart/2005/8/layout/radial5"/>
    <dgm:cxn modelId="{BEB09813-D078-4F1A-B9E7-0BED494019AC}" type="presParOf" srcId="{DF4DB56E-401A-4BBA-8093-A61B0AB14B25}" destId="{A6C3FC28-3256-4EDE-81DC-A14C5F3EA4CC}" srcOrd="0" destOrd="0" presId="urn:microsoft.com/office/officeart/2005/8/layout/radial5"/>
    <dgm:cxn modelId="{7611FD34-D2C2-4669-B29B-CBDC4BAC2F45}" type="presParOf" srcId="{94BB148E-9DAA-429D-9704-343BA585C251}" destId="{3C03F0B3-025E-40E3-87BB-98004C9AC4AE}" srcOrd="14"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1384D6E-5CD7-4712-9AE5-2A73B93E3CD6}" type="doc">
      <dgm:prSet loTypeId="urn:microsoft.com/office/officeart/2005/8/layout/list1" loCatId="list" qsTypeId="urn:microsoft.com/office/officeart/2005/8/quickstyle/simple1" qsCatId="simple" csTypeId="urn:microsoft.com/office/officeart/2005/8/colors/accent3_1" csCatId="accent3" phldr="1"/>
      <dgm:spPr/>
      <dgm:t>
        <a:bodyPr/>
        <a:lstStyle/>
        <a:p>
          <a:endParaRPr lang="ru-RU"/>
        </a:p>
      </dgm:t>
    </dgm:pt>
    <dgm:pt modelId="{FDA5DE04-48AB-4227-ADCA-4A4CEB160276}">
      <dgm:prSet phldrT="[Текст]" custT="1"/>
      <dgm:spPr>
        <a:noFill/>
      </dgm:spPr>
      <dgm:t>
        <a:bodyPr/>
        <a:lstStyle/>
        <a:p>
          <a:pPr algn="ctr"/>
          <a:r>
            <a:rPr lang="kk-KZ" sz="2400" b="1" u="none" dirty="0" smtClean="0">
              <a:solidFill>
                <a:srgbClr val="7030A0"/>
              </a:solidFill>
              <a:effectLst>
                <a:glow rad="228600">
                  <a:schemeClr val="accent5">
                    <a:satMod val="175000"/>
                    <a:alpha val="40000"/>
                  </a:schemeClr>
                </a:glow>
              </a:effectLst>
              <a:latin typeface="Times New Roman" pitchFamily="18" charset="0"/>
              <a:cs typeface="Times New Roman" pitchFamily="18" charset="0"/>
            </a:rPr>
            <a:t>Баланың жеке дара ерекшелігі</a:t>
          </a:r>
          <a:endParaRPr lang="ru-RU" sz="2400" b="1" u="none" dirty="0">
            <a:solidFill>
              <a:srgbClr val="7030A0"/>
            </a:solidFill>
            <a:effectLst>
              <a:glow rad="228600">
                <a:schemeClr val="accent5">
                  <a:satMod val="175000"/>
                  <a:alpha val="40000"/>
                </a:schemeClr>
              </a:glow>
            </a:effectLst>
            <a:latin typeface="Times New Roman" pitchFamily="18" charset="0"/>
            <a:cs typeface="Times New Roman" pitchFamily="18" charset="0"/>
          </a:endParaRPr>
        </a:p>
      </dgm:t>
    </dgm:pt>
    <dgm:pt modelId="{E4419E8E-B460-4A57-B9D5-BA11C0CC0DAA}" type="parTrans" cxnId="{8BDC73A3-F036-46AB-A9C3-DA0961475A37}">
      <dgm:prSet/>
      <dgm:spPr/>
      <dgm:t>
        <a:bodyPr/>
        <a:lstStyle/>
        <a:p>
          <a:endParaRPr lang="ru-RU"/>
        </a:p>
      </dgm:t>
    </dgm:pt>
    <dgm:pt modelId="{F2AB6B2D-51E6-4205-9BB6-EAAEBE91348B}" type="sibTrans" cxnId="{8BDC73A3-F036-46AB-A9C3-DA0961475A37}">
      <dgm:prSet/>
      <dgm:spPr/>
      <dgm:t>
        <a:bodyPr/>
        <a:lstStyle/>
        <a:p>
          <a:endParaRPr lang="ru-RU"/>
        </a:p>
      </dgm:t>
    </dgm:pt>
    <dgm:pt modelId="{57D8FBB5-AC3B-499A-BB17-031B71AB3DB3}">
      <dgm:prSet phldrT="[Текст]" custT="1"/>
      <dgm:spPr/>
      <dgm:t>
        <a:bodyPr/>
        <a:lstStyle/>
        <a:p>
          <a:pPr algn="ctr"/>
          <a:r>
            <a:rPr lang="kk-KZ" sz="2200" b="1" u="none" dirty="0" smtClean="0">
              <a:solidFill>
                <a:srgbClr val="7030A0"/>
              </a:solidFill>
              <a:effectLst>
                <a:glow rad="139700">
                  <a:schemeClr val="accent5">
                    <a:satMod val="175000"/>
                    <a:alpha val="40000"/>
                  </a:schemeClr>
                </a:glow>
              </a:effectLst>
              <a:latin typeface="Times New Roman" pitchFamily="18" charset="0"/>
              <a:cs typeface="Times New Roman" pitchFamily="18" charset="0"/>
            </a:rPr>
            <a:t>Баланың сәтсіз отбасында тәрбиеленуі, қоғамдығы  көрсетілетін қатыгездіктер</a:t>
          </a:r>
          <a:endParaRPr lang="ru-RU" sz="2200" b="1" u="none" dirty="0">
            <a:solidFill>
              <a:srgbClr val="7030A0"/>
            </a:solidFill>
            <a:effectLst>
              <a:glow rad="139700">
                <a:schemeClr val="accent5">
                  <a:satMod val="175000"/>
                  <a:alpha val="40000"/>
                </a:schemeClr>
              </a:glow>
            </a:effectLst>
            <a:latin typeface="Times New Roman" pitchFamily="18" charset="0"/>
            <a:cs typeface="Times New Roman" pitchFamily="18" charset="0"/>
          </a:endParaRPr>
        </a:p>
      </dgm:t>
    </dgm:pt>
    <dgm:pt modelId="{BF0BC45B-23B6-4B6A-B515-841ECF7D66DA}" type="parTrans" cxnId="{D13BAE74-1656-4829-8160-A36F11CD4C15}">
      <dgm:prSet/>
      <dgm:spPr/>
      <dgm:t>
        <a:bodyPr/>
        <a:lstStyle/>
        <a:p>
          <a:endParaRPr lang="ru-RU"/>
        </a:p>
      </dgm:t>
    </dgm:pt>
    <dgm:pt modelId="{D37BD359-5340-41D1-A340-9117982E50B8}" type="sibTrans" cxnId="{D13BAE74-1656-4829-8160-A36F11CD4C15}">
      <dgm:prSet/>
      <dgm:spPr/>
      <dgm:t>
        <a:bodyPr/>
        <a:lstStyle/>
        <a:p>
          <a:endParaRPr lang="ru-RU"/>
        </a:p>
      </dgm:t>
    </dgm:pt>
    <dgm:pt modelId="{94C29524-C98E-49C9-AC0C-DFEDCFB12652}">
      <dgm:prSet phldrT="[Текст]" custT="1"/>
      <dgm:spPr/>
      <dgm:t>
        <a:bodyPr/>
        <a:lstStyle/>
        <a:p>
          <a:pPr algn="ctr"/>
          <a:r>
            <a:rPr lang="kk-KZ" sz="2400" b="1" u="none" dirty="0" smtClean="0">
              <a:solidFill>
                <a:srgbClr val="7030A0"/>
              </a:solidFill>
              <a:effectLst>
                <a:glow rad="139700">
                  <a:schemeClr val="accent5">
                    <a:satMod val="175000"/>
                    <a:alpha val="40000"/>
                  </a:schemeClr>
                </a:glow>
              </a:effectLst>
              <a:latin typeface="Times New Roman" pitchFamily="18" charset="0"/>
              <a:cs typeface="Times New Roman" pitchFamily="18" charset="0"/>
            </a:rPr>
            <a:t>Қарым қатынас жасау дағдыларының дұрыс жетілмеуі</a:t>
          </a:r>
          <a:endParaRPr lang="ru-RU" sz="2400" b="1" u="none" dirty="0">
            <a:solidFill>
              <a:srgbClr val="7030A0"/>
            </a:solidFill>
            <a:effectLst>
              <a:glow rad="139700">
                <a:schemeClr val="accent5">
                  <a:satMod val="175000"/>
                  <a:alpha val="40000"/>
                </a:schemeClr>
              </a:glow>
            </a:effectLst>
            <a:latin typeface="Times New Roman" pitchFamily="18" charset="0"/>
            <a:cs typeface="Times New Roman" pitchFamily="18" charset="0"/>
          </a:endParaRPr>
        </a:p>
      </dgm:t>
    </dgm:pt>
    <dgm:pt modelId="{860E762E-1E4D-4FFD-BDA6-5963E21E244F}" type="parTrans" cxnId="{5531A9F6-4616-45EA-8720-B26A1728C814}">
      <dgm:prSet/>
      <dgm:spPr/>
      <dgm:t>
        <a:bodyPr/>
        <a:lstStyle/>
        <a:p>
          <a:endParaRPr lang="ru-RU"/>
        </a:p>
      </dgm:t>
    </dgm:pt>
    <dgm:pt modelId="{9F906B56-411E-4017-B9EE-52F5DD17EA42}" type="sibTrans" cxnId="{5531A9F6-4616-45EA-8720-B26A1728C814}">
      <dgm:prSet/>
      <dgm:spPr/>
      <dgm:t>
        <a:bodyPr/>
        <a:lstStyle/>
        <a:p>
          <a:endParaRPr lang="ru-RU"/>
        </a:p>
      </dgm:t>
    </dgm:pt>
    <dgm:pt modelId="{8A13B907-9B0C-4EFF-B2F1-4FC6D1CA2687}">
      <dgm:prSet phldrT="[Текст]" custT="1"/>
      <dgm:spPr/>
      <dgm:t>
        <a:bodyPr/>
        <a:lstStyle/>
        <a:p>
          <a:r>
            <a:rPr lang="kk-KZ" sz="2400" b="1" u="none" dirty="0" smtClean="0">
              <a:solidFill>
                <a:srgbClr val="7030A0"/>
              </a:solidFill>
              <a:effectLst>
                <a:glow rad="139700">
                  <a:schemeClr val="accent5">
                    <a:satMod val="175000"/>
                    <a:alpha val="40000"/>
                  </a:schemeClr>
                </a:glow>
              </a:effectLst>
              <a:latin typeface="Times New Roman" pitchFamily="18" charset="0"/>
              <a:cs typeface="Times New Roman" pitchFamily="18" charset="0"/>
            </a:rPr>
            <a:t>Мектеп ортасының дәстүрі, мектептегі оқыту жағдайы </a:t>
          </a:r>
          <a:endParaRPr lang="ru-RU" sz="2400" b="1" u="none" dirty="0">
            <a:solidFill>
              <a:srgbClr val="7030A0"/>
            </a:solidFill>
            <a:effectLst>
              <a:glow rad="139700">
                <a:schemeClr val="accent5">
                  <a:satMod val="175000"/>
                  <a:alpha val="40000"/>
                </a:schemeClr>
              </a:glow>
            </a:effectLst>
            <a:latin typeface="Times New Roman" pitchFamily="18" charset="0"/>
            <a:cs typeface="Times New Roman" pitchFamily="18" charset="0"/>
          </a:endParaRPr>
        </a:p>
      </dgm:t>
    </dgm:pt>
    <dgm:pt modelId="{0E58F1B8-167C-48F1-A90B-A39BD481CB31}" type="parTrans" cxnId="{A4D9AF6C-8E07-4519-9A2D-6CB112346A34}">
      <dgm:prSet/>
      <dgm:spPr/>
      <dgm:t>
        <a:bodyPr/>
        <a:lstStyle/>
        <a:p>
          <a:endParaRPr lang="ru-RU"/>
        </a:p>
      </dgm:t>
    </dgm:pt>
    <dgm:pt modelId="{18433C3B-CD4A-49E4-A062-B0FD35CAF7D6}" type="sibTrans" cxnId="{A4D9AF6C-8E07-4519-9A2D-6CB112346A34}">
      <dgm:prSet/>
      <dgm:spPr/>
      <dgm:t>
        <a:bodyPr/>
        <a:lstStyle/>
        <a:p>
          <a:endParaRPr lang="ru-RU"/>
        </a:p>
      </dgm:t>
    </dgm:pt>
    <dgm:pt modelId="{85FD8ABD-12F4-47C0-BA06-4AD52F9A1EF2}" type="pres">
      <dgm:prSet presAssocID="{F1384D6E-5CD7-4712-9AE5-2A73B93E3CD6}" presName="linear" presStyleCnt="0">
        <dgm:presLayoutVars>
          <dgm:dir/>
          <dgm:animLvl val="lvl"/>
          <dgm:resizeHandles val="exact"/>
        </dgm:presLayoutVars>
      </dgm:prSet>
      <dgm:spPr/>
      <dgm:t>
        <a:bodyPr/>
        <a:lstStyle/>
        <a:p>
          <a:endParaRPr lang="ru-RU"/>
        </a:p>
      </dgm:t>
    </dgm:pt>
    <dgm:pt modelId="{EFE115A9-89EC-4AD6-8A5E-E0B802EA3057}" type="pres">
      <dgm:prSet presAssocID="{FDA5DE04-48AB-4227-ADCA-4A4CEB160276}" presName="parentLin" presStyleCnt="0"/>
      <dgm:spPr/>
    </dgm:pt>
    <dgm:pt modelId="{CC90F46A-9F47-4A1F-A1F9-B1FB0A2B347E}" type="pres">
      <dgm:prSet presAssocID="{FDA5DE04-48AB-4227-ADCA-4A4CEB160276}" presName="parentLeftMargin" presStyleLbl="node1" presStyleIdx="0" presStyleCnt="4"/>
      <dgm:spPr/>
      <dgm:t>
        <a:bodyPr/>
        <a:lstStyle/>
        <a:p>
          <a:endParaRPr lang="ru-RU"/>
        </a:p>
      </dgm:t>
    </dgm:pt>
    <dgm:pt modelId="{FE8B1778-1ECD-42C9-BAAD-14217A82B25C}" type="pres">
      <dgm:prSet presAssocID="{FDA5DE04-48AB-4227-ADCA-4A4CEB160276}" presName="parentText" presStyleLbl="node1" presStyleIdx="0" presStyleCnt="4" custScaleX="110166" custScaleY="251155" custLinFactNeighborX="-12896" custLinFactNeighborY="-8133">
        <dgm:presLayoutVars>
          <dgm:chMax val="0"/>
          <dgm:bulletEnabled val="1"/>
        </dgm:presLayoutVars>
      </dgm:prSet>
      <dgm:spPr/>
      <dgm:t>
        <a:bodyPr/>
        <a:lstStyle/>
        <a:p>
          <a:endParaRPr lang="ru-RU"/>
        </a:p>
      </dgm:t>
    </dgm:pt>
    <dgm:pt modelId="{7437B8C2-4DC4-4CD2-B7AB-D6CF27A6D8E3}" type="pres">
      <dgm:prSet presAssocID="{FDA5DE04-48AB-4227-ADCA-4A4CEB160276}" presName="negativeSpace" presStyleCnt="0"/>
      <dgm:spPr/>
    </dgm:pt>
    <dgm:pt modelId="{F58E68AD-2DCB-4DF4-B58A-74AB1E370E95}" type="pres">
      <dgm:prSet presAssocID="{FDA5DE04-48AB-4227-ADCA-4A4CEB160276}" presName="childText" presStyleLbl="conFgAcc1" presStyleIdx="0" presStyleCnt="4">
        <dgm:presLayoutVars>
          <dgm:bulletEnabled val="1"/>
        </dgm:presLayoutVars>
      </dgm:prSet>
      <dgm:spPr/>
    </dgm:pt>
    <dgm:pt modelId="{26C6CBFB-B63D-4187-85CE-0EBAEA41BAE9}" type="pres">
      <dgm:prSet presAssocID="{F2AB6B2D-51E6-4205-9BB6-EAAEBE91348B}" presName="spaceBetweenRectangles" presStyleCnt="0"/>
      <dgm:spPr/>
    </dgm:pt>
    <dgm:pt modelId="{EAC58B38-9AE4-438D-9846-D24EB219B5DB}" type="pres">
      <dgm:prSet presAssocID="{57D8FBB5-AC3B-499A-BB17-031B71AB3DB3}" presName="parentLin" presStyleCnt="0"/>
      <dgm:spPr/>
    </dgm:pt>
    <dgm:pt modelId="{0F5A9FB9-CF0A-4144-A1D0-894B35E427BE}" type="pres">
      <dgm:prSet presAssocID="{57D8FBB5-AC3B-499A-BB17-031B71AB3DB3}" presName="parentLeftMargin" presStyleLbl="node1" presStyleIdx="0" presStyleCnt="4"/>
      <dgm:spPr/>
      <dgm:t>
        <a:bodyPr/>
        <a:lstStyle/>
        <a:p>
          <a:endParaRPr lang="ru-RU"/>
        </a:p>
      </dgm:t>
    </dgm:pt>
    <dgm:pt modelId="{85D38DB7-C711-45DB-9C74-4C2FD8308138}" type="pres">
      <dgm:prSet presAssocID="{57D8FBB5-AC3B-499A-BB17-031B71AB3DB3}" presName="parentText" presStyleLbl="node1" presStyleIdx="1" presStyleCnt="4" custScaleX="110164" custScaleY="280548" custLinFactNeighborX="-12896" custLinFactNeighborY="-2490">
        <dgm:presLayoutVars>
          <dgm:chMax val="0"/>
          <dgm:bulletEnabled val="1"/>
        </dgm:presLayoutVars>
      </dgm:prSet>
      <dgm:spPr/>
      <dgm:t>
        <a:bodyPr/>
        <a:lstStyle/>
        <a:p>
          <a:endParaRPr lang="ru-RU"/>
        </a:p>
      </dgm:t>
    </dgm:pt>
    <dgm:pt modelId="{392983F1-F83A-4450-A021-1D4D8C94E2B1}" type="pres">
      <dgm:prSet presAssocID="{57D8FBB5-AC3B-499A-BB17-031B71AB3DB3}" presName="negativeSpace" presStyleCnt="0"/>
      <dgm:spPr/>
    </dgm:pt>
    <dgm:pt modelId="{31A6CE38-956B-4F0B-BB27-813B4644C613}" type="pres">
      <dgm:prSet presAssocID="{57D8FBB5-AC3B-499A-BB17-031B71AB3DB3}" presName="childText" presStyleLbl="conFgAcc1" presStyleIdx="1" presStyleCnt="4">
        <dgm:presLayoutVars>
          <dgm:bulletEnabled val="1"/>
        </dgm:presLayoutVars>
      </dgm:prSet>
      <dgm:spPr/>
    </dgm:pt>
    <dgm:pt modelId="{7D044D85-711D-4EA8-A4B0-EEC099845CA3}" type="pres">
      <dgm:prSet presAssocID="{D37BD359-5340-41D1-A340-9117982E50B8}" presName="spaceBetweenRectangles" presStyleCnt="0"/>
      <dgm:spPr/>
    </dgm:pt>
    <dgm:pt modelId="{3E593159-0F31-40D5-90D7-F237F982C8AA}" type="pres">
      <dgm:prSet presAssocID="{94C29524-C98E-49C9-AC0C-DFEDCFB12652}" presName="parentLin" presStyleCnt="0"/>
      <dgm:spPr/>
    </dgm:pt>
    <dgm:pt modelId="{4A9A7787-2DFF-44B6-AD61-FEA9040B96B9}" type="pres">
      <dgm:prSet presAssocID="{94C29524-C98E-49C9-AC0C-DFEDCFB12652}" presName="parentLeftMargin" presStyleLbl="node1" presStyleIdx="1" presStyleCnt="4"/>
      <dgm:spPr/>
      <dgm:t>
        <a:bodyPr/>
        <a:lstStyle/>
        <a:p>
          <a:endParaRPr lang="ru-RU"/>
        </a:p>
      </dgm:t>
    </dgm:pt>
    <dgm:pt modelId="{0599C866-192D-46ED-9DCC-E317F3DF6BC1}" type="pres">
      <dgm:prSet presAssocID="{94C29524-C98E-49C9-AC0C-DFEDCFB12652}" presName="parentText" presStyleLbl="node1" presStyleIdx="2" presStyleCnt="4" custScaleX="110161" custScaleY="284215">
        <dgm:presLayoutVars>
          <dgm:chMax val="0"/>
          <dgm:bulletEnabled val="1"/>
        </dgm:presLayoutVars>
      </dgm:prSet>
      <dgm:spPr/>
      <dgm:t>
        <a:bodyPr/>
        <a:lstStyle/>
        <a:p>
          <a:endParaRPr lang="ru-RU"/>
        </a:p>
      </dgm:t>
    </dgm:pt>
    <dgm:pt modelId="{4907FD5B-D4FF-43DA-98FE-B72FB317A38E}" type="pres">
      <dgm:prSet presAssocID="{94C29524-C98E-49C9-AC0C-DFEDCFB12652}" presName="negativeSpace" presStyleCnt="0"/>
      <dgm:spPr/>
    </dgm:pt>
    <dgm:pt modelId="{E0CB21CA-2390-4B2C-813D-11699D916D2D}" type="pres">
      <dgm:prSet presAssocID="{94C29524-C98E-49C9-AC0C-DFEDCFB12652}" presName="childText" presStyleLbl="conFgAcc1" presStyleIdx="2" presStyleCnt="4">
        <dgm:presLayoutVars>
          <dgm:bulletEnabled val="1"/>
        </dgm:presLayoutVars>
      </dgm:prSet>
      <dgm:spPr/>
    </dgm:pt>
    <dgm:pt modelId="{728B5FA8-0455-4DAF-802F-D1C0373E8B31}" type="pres">
      <dgm:prSet presAssocID="{9F906B56-411E-4017-B9EE-52F5DD17EA42}" presName="spaceBetweenRectangles" presStyleCnt="0"/>
      <dgm:spPr/>
    </dgm:pt>
    <dgm:pt modelId="{1000AE8C-CF6E-4315-BD76-A529C283C913}" type="pres">
      <dgm:prSet presAssocID="{8A13B907-9B0C-4EFF-B2F1-4FC6D1CA2687}" presName="parentLin" presStyleCnt="0"/>
      <dgm:spPr/>
    </dgm:pt>
    <dgm:pt modelId="{5FFEF7BE-8F77-445B-9C22-3D24CE7A03AC}" type="pres">
      <dgm:prSet presAssocID="{8A13B907-9B0C-4EFF-B2F1-4FC6D1CA2687}" presName="parentLeftMargin" presStyleLbl="node1" presStyleIdx="2" presStyleCnt="4"/>
      <dgm:spPr/>
      <dgm:t>
        <a:bodyPr/>
        <a:lstStyle/>
        <a:p>
          <a:endParaRPr lang="ru-RU"/>
        </a:p>
      </dgm:t>
    </dgm:pt>
    <dgm:pt modelId="{92FF66CE-86A9-456D-98BE-F6F2ECA3BE2F}" type="pres">
      <dgm:prSet presAssocID="{8A13B907-9B0C-4EFF-B2F1-4FC6D1CA2687}" presName="parentText" presStyleLbl="node1" presStyleIdx="3" presStyleCnt="4" custScaleX="110165" custScaleY="228281">
        <dgm:presLayoutVars>
          <dgm:chMax val="0"/>
          <dgm:bulletEnabled val="1"/>
        </dgm:presLayoutVars>
      </dgm:prSet>
      <dgm:spPr/>
      <dgm:t>
        <a:bodyPr/>
        <a:lstStyle/>
        <a:p>
          <a:endParaRPr lang="ru-RU"/>
        </a:p>
      </dgm:t>
    </dgm:pt>
    <dgm:pt modelId="{A82E0E9C-1CF1-4D1B-99C2-112CBE050AC9}" type="pres">
      <dgm:prSet presAssocID="{8A13B907-9B0C-4EFF-B2F1-4FC6D1CA2687}" presName="negativeSpace" presStyleCnt="0"/>
      <dgm:spPr/>
    </dgm:pt>
    <dgm:pt modelId="{03154F5C-E26B-4C08-869C-CCEA03568859}" type="pres">
      <dgm:prSet presAssocID="{8A13B907-9B0C-4EFF-B2F1-4FC6D1CA2687}" presName="childText" presStyleLbl="conFgAcc1" presStyleIdx="3" presStyleCnt="4">
        <dgm:presLayoutVars>
          <dgm:bulletEnabled val="1"/>
        </dgm:presLayoutVars>
      </dgm:prSet>
      <dgm:spPr/>
    </dgm:pt>
  </dgm:ptLst>
  <dgm:cxnLst>
    <dgm:cxn modelId="{8BDC73A3-F036-46AB-A9C3-DA0961475A37}" srcId="{F1384D6E-5CD7-4712-9AE5-2A73B93E3CD6}" destId="{FDA5DE04-48AB-4227-ADCA-4A4CEB160276}" srcOrd="0" destOrd="0" parTransId="{E4419E8E-B460-4A57-B9D5-BA11C0CC0DAA}" sibTransId="{F2AB6B2D-51E6-4205-9BB6-EAAEBE91348B}"/>
    <dgm:cxn modelId="{A4D9AF6C-8E07-4519-9A2D-6CB112346A34}" srcId="{F1384D6E-5CD7-4712-9AE5-2A73B93E3CD6}" destId="{8A13B907-9B0C-4EFF-B2F1-4FC6D1CA2687}" srcOrd="3" destOrd="0" parTransId="{0E58F1B8-167C-48F1-A90B-A39BD481CB31}" sibTransId="{18433C3B-CD4A-49E4-A062-B0FD35CAF7D6}"/>
    <dgm:cxn modelId="{D13BAE74-1656-4829-8160-A36F11CD4C15}" srcId="{F1384D6E-5CD7-4712-9AE5-2A73B93E3CD6}" destId="{57D8FBB5-AC3B-499A-BB17-031B71AB3DB3}" srcOrd="1" destOrd="0" parTransId="{BF0BC45B-23B6-4B6A-B515-841ECF7D66DA}" sibTransId="{D37BD359-5340-41D1-A340-9117982E50B8}"/>
    <dgm:cxn modelId="{16F2BFF8-86F9-4700-957D-20A8A6198439}" type="presOf" srcId="{FDA5DE04-48AB-4227-ADCA-4A4CEB160276}" destId="{CC90F46A-9F47-4A1F-A1F9-B1FB0A2B347E}" srcOrd="0" destOrd="0" presId="urn:microsoft.com/office/officeart/2005/8/layout/list1"/>
    <dgm:cxn modelId="{0557CD20-785B-41A1-BF77-EE34CE29A443}" type="presOf" srcId="{F1384D6E-5CD7-4712-9AE5-2A73B93E3CD6}" destId="{85FD8ABD-12F4-47C0-BA06-4AD52F9A1EF2}" srcOrd="0" destOrd="0" presId="urn:microsoft.com/office/officeart/2005/8/layout/list1"/>
    <dgm:cxn modelId="{8F2C1E63-A38F-4B05-B3B5-433D90E90B67}" type="presOf" srcId="{8A13B907-9B0C-4EFF-B2F1-4FC6D1CA2687}" destId="{92FF66CE-86A9-456D-98BE-F6F2ECA3BE2F}" srcOrd="1" destOrd="0" presId="urn:microsoft.com/office/officeart/2005/8/layout/list1"/>
    <dgm:cxn modelId="{EF2AD680-D17E-4BD5-98DE-9F52478E9B08}" type="presOf" srcId="{94C29524-C98E-49C9-AC0C-DFEDCFB12652}" destId="{0599C866-192D-46ED-9DCC-E317F3DF6BC1}" srcOrd="1" destOrd="0" presId="urn:microsoft.com/office/officeart/2005/8/layout/list1"/>
    <dgm:cxn modelId="{49E67762-9640-4D86-B2BC-3ED2A6DAF96D}" type="presOf" srcId="{FDA5DE04-48AB-4227-ADCA-4A4CEB160276}" destId="{FE8B1778-1ECD-42C9-BAAD-14217A82B25C}" srcOrd="1" destOrd="0" presId="urn:microsoft.com/office/officeart/2005/8/layout/list1"/>
    <dgm:cxn modelId="{5531A9F6-4616-45EA-8720-B26A1728C814}" srcId="{F1384D6E-5CD7-4712-9AE5-2A73B93E3CD6}" destId="{94C29524-C98E-49C9-AC0C-DFEDCFB12652}" srcOrd="2" destOrd="0" parTransId="{860E762E-1E4D-4FFD-BDA6-5963E21E244F}" sibTransId="{9F906B56-411E-4017-B9EE-52F5DD17EA42}"/>
    <dgm:cxn modelId="{C6E2C9A7-17F7-4F47-8BF1-330A28902439}" type="presOf" srcId="{57D8FBB5-AC3B-499A-BB17-031B71AB3DB3}" destId="{0F5A9FB9-CF0A-4144-A1D0-894B35E427BE}" srcOrd="0" destOrd="0" presId="urn:microsoft.com/office/officeart/2005/8/layout/list1"/>
    <dgm:cxn modelId="{BB44168A-221C-4243-A865-35C28BAF7973}" type="presOf" srcId="{94C29524-C98E-49C9-AC0C-DFEDCFB12652}" destId="{4A9A7787-2DFF-44B6-AD61-FEA9040B96B9}" srcOrd="0" destOrd="0" presId="urn:microsoft.com/office/officeart/2005/8/layout/list1"/>
    <dgm:cxn modelId="{702042F5-9B36-4DE4-9208-B96E8D9D1555}" type="presOf" srcId="{57D8FBB5-AC3B-499A-BB17-031B71AB3DB3}" destId="{85D38DB7-C711-45DB-9C74-4C2FD8308138}" srcOrd="1" destOrd="0" presId="urn:microsoft.com/office/officeart/2005/8/layout/list1"/>
    <dgm:cxn modelId="{1042F9E1-74CD-4203-98DF-07BA91BEEFD3}" type="presOf" srcId="{8A13B907-9B0C-4EFF-B2F1-4FC6D1CA2687}" destId="{5FFEF7BE-8F77-445B-9C22-3D24CE7A03AC}" srcOrd="0" destOrd="0" presId="urn:microsoft.com/office/officeart/2005/8/layout/list1"/>
    <dgm:cxn modelId="{7D011541-5CAE-4823-A05E-69F59183701C}" type="presParOf" srcId="{85FD8ABD-12F4-47C0-BA06-4AD52F9A1EF2}" destId="{EFE115A9-89EC-4AD6-8A5E-E0B802EA3057}" srcOrd="0" destOrd="0" presId="urn:microsoft.com/office/officeart/2005/8/layout/list1"/>
    <dgm:cxn modelId="{6DF79A10-4376-41B7-BEB1-12894A9D9891}" type="presParOf" srcId="{EFE115A9-89EC-4AD6-8A5E-E0B802EA3057}" destId="{CC90F46A-9F47-4A1F-A1F9-B1FB0A2B347E}" srcOrd="0" destOrd="0" presId="urn:microsoft.com/office/officeart/2005/8/layout/list1"/>
    <dgm:cxn modelId="{F89E027E-451D-460D-B29A-F8C8D146DB44}" type="presParOf" srcId="{EFE115A9-89EC-4AD6-8A5E-E0B802EA3057}" destId="{FE8B1778-1ECD-42C9-BAAD-14217A82B25C}" srcOrd="1" destOrd="0" presId="urn:microsoft.com/office/officeart/2005/8/layout/list1"/>
    <dgm:cxn modelId="{A4C5C8DB-715C-44BC-BBA3-A6FBEC73F5E5}" type="presParOf" srcId="{85FD8ABD-12F4-47C0-BA06-4AD52F9A1EF2}" destId="{7437B8C2-4DC4-4CD2-B7AB-D6CF27A6D8E3}" srcOrd="1" destOrd="0" presId="urn:microsoft.com/office/officeart/2005/8/layout/list1"/>
    <dgm:cxn modelId="{D75C51E1-6BB2-4F39-B238-8562538E59CF}" type="presParOf" srcId="{85FD8ABD-12F4-47C0-BA06-4AD52F9A1EF2}" destId="{F58E68AD-2DCB-4DF4-B58A-74AB1E370E95}" srcOrd="2" destOrd="0" presId="urn:microsoft.com/office/officeart/2005/8/layout/list1"/>
    <dgm:cxn modelId="{EE04E26B-69FB-49A1-88AA-52FB4A040790}" type="presParOf" srcId="{85FD8ABD-12F4-47C0-BA06-4AD52F9A1EF2}" destId="{26C6CBFB-B63D-4187-85CE-0EBAEA41BAE9}" srcOrd="3" destOrd="0" presId="urn:microsoft.com/office/officeart/2005/8/layout/list1"/>
    <dgm:cxn modelId="{66D3EABE-87DE-42ED-B31B-456F19C55CF1}" type="presParOf" srcId="{85FD8ABD-12F4-47C0-BA06-4AD52F9A1EF2}" destId="{EAC58B38-9AE4-438D-9846-D24EB219B5DB}" srcOrd="4" destOrd="0" presId="urn:microsoft.com/office/officeart/2005/8/layout/list1"/>
    <dgm:cxn modelId="{DB8EEDCC-1546-4305-9F3F-C90DD49DB528}" type="presParOf" srcId="{EAC58B38-9AE4-438D-9846-D24EB219B5DB}" destId="{0F5A9FB9-CF0A-4144-A1D0-894B35E427BE}" srcOrd="0" destOrd="0" presId="urn:microsoft.com/office/officeart/2005/8/layout/list1"/>
    <dgm:cxn modelId="{9F12B08E-4CFE-4AAA-A2A0-D6587F5E0A29}" type="presParOf" srcId="{EAC58B38-9AE4-438D-9846-D24EB219B5DB}" destId="{85D38DB7-C711-45DB-9C74-4C2FD8308138}" srcOrd="1" destOrd="0" presId="urn:microsoft.com/office/officeart/2005/8/layout/list1"/>
    <dgm:cxn modelId="{5C362B2C-5872-457D-91CD-B6C06827DDC7}" type="presParOf" srcId="{85FD8ABD-12F4-47C0-BA06-4AD52F9A1EF2}" destId="{392983F1-F83A-4450-A021-1D4D8C94E2B1}" srcOrd="5" destOrd="0" presId="urn:microsoft.com/office/officeart/2005/8/layout/list1"/>
    <dgm:cxn modelId="{0312A36D-2AC5-4FB2-8D6A-4E8E64936137}" type="presParOf" srcId="{85FD8ABD-12F4-47C0-BA06-4AD52F9A1EF2}" destId="{31A6CE38-956B-4F0B-BB27-813B4644C613}" srcOrd="6" destOrd="0" presId="urn:microsoft.com/office/officeart/2005/8/layout/list1"/>
    <dgm:cxn modelId="{E793A0AE-B7D7-43EA-B313-71ADE9E5CCAF}" type="presParOf" srcId="{85FD8ABD-12F4-47C0-BA06-4AD52F9A1EF2}" destId="{7D044D85-711D-4EA8-A4B0-EEC099845CA3}" srcOrd="7" destOrd="0" presId="urn:microsoft.com/office/officeart/2005/8/layout/list1"/>
    <dgm:cxn modelId="{288DC617-1AB6-42DA-8D52-89241381FF93}" type="presParOf" srcId="{85FD8ABD-12F4-47C0-BA06-4AD52F9A1EF2}" destId="{3E593159-0F31-40D5-90D7-F237F982C8AA}" srcOrd="8" destOrd="0" presId="urn:microsoft.com/office/officeart/2005/8/layout/list1"/>
    <dgm:cxn modelId="{C5E8023A-0859-4FE5-9279-40EB0F3BD78A}" type="presParOf" srcId="{3E593159-0F31-40D5-90D7-F237F982C8AA}" destId="{4A9A7787-2DFF-44B6-AD61-FEA9040B96B9}" srcOrd="0" destOrd="0" presId="urn:microsoft.com/office/officeart/2005/8/layout/list1"/>
    <dgm:cxn modelId="{5485855D-E780-45C3-8788-2C90D78E35AB}" type="presParOf" srcId="{3E593159-0F31-40D5-90D7-F237F982C8AA}" destId="{0599C866-192D-46ED-9DCC-E317F3DF6BC1}" srcOrd="1" destOrd="0" presId="urn:microsoft.com/office/officeart/2005/8/layout/list1"/>
    <dgm:cxn modelId="{3B499E5D-B6E5-4008-A100-F4CC94C7AAFB}" type="presParOf" srcId="{85FD8ABD-12F4-47C0-BA06-4AD52F9A1EF2}" destId="{4907FD5B-D4FF-43DA-98FE-B72FB317A38E}" srcOrd="9" destOrd="0" presId="urn:microsoft.com/office/officeart/2005/8/layout/list1"/>
    <dgm:cxn modelId="{9CD1FBFF-6A63-43EB-A7F4-EA863192BA9F}" type="presParOf" srcId="{85FD8ABD-12F4-47C0-BA06-4AD52F9A1EF2}" destId="{E0CB21CA-2390-4B2C-813D-11699D916D2D}" srcOrd="10" destOrd="0" presId="urn:microsoft.com/office/officeart/2005/8/layout/list1"/>
    <dgm:cxn modelId="{07A40635-9316-4C27-A1BE-5F5DD39B78BE}" type="presParOf" srcId="{85FD8ABD-12F4-47C0-BA06-4AD52F9A1EF2}" destId="{728B5FA8-0455-4DAF-802F-D1C0373E8B31}" srcOrd="11" destOrd="0" presId="urn:microsoft.com/office/officeart/2005/8/layout/list1"/>
    <dgm:cxn modelId="{3EDA015E-D5C6-4F01-ACEB-286D6477BACC}" type="presParOf" srcId="{85FD8ABD-12F4-47C0-BA06-4AD52F9A1EF2}" destId="{1000AE8C-CF6E-4315-BD76-A529C283C913}" srcOrd="12" destOrd="0" presId="urn:microsoft.com/office/officeart/2005/8/layout/list1"/>
    <dgm:cxn modelId="{0F806444-F876-42AA-80E5-48727736CC75}" type="presParOf" srcId="{1000AE8C-CF6E-4315-BD76-A529C283C913}" destId="{5FFEF7BE-8F77-445B-9C22-3D24CE7A03AC}" srcOrd="0" destOrd="0" presId="urn:microsoft.com/office/officeart/2005/8/layout/list1"/>
    <dgm:cxn modelId="{3F37EB7C-E1BC-4C39-9C1B-BFD273395DAB}" type="presParOf" srcId="{1000AE8C-CF6E-4315-BD76-A529C283C913}" destId="{92FF66CE-86A9-456D-98BE-F6F2ECA3BE2F}" srcOrd="1" destOrd="0" presId="urn:microsoft.com/office/officeart/2005/8/layout/list1"/>
    <dgm:cxn modelId="{81A56D3D-14C5-4447-AF8E-39F74592BBAD}" type="presParOf" srcId="{85FD8ABD-12F4-47C0-BA06-4AD52F9A1EF2}" destId="{A82E0E9C-1CF1-4D1B-99C2-112CBE050AC9}" srcOrd="13" destOrd="0" presId="urn:microsoft.com/office/officeart/2005/8/layout/list1"/>
    <dgm:cxn modelId="{F7E03783-6DCA-44A6-B8C6-373A34D6ED69}" type="presParOf" srcId="{85FD8ABD-12F4-47C0-BA06-4AD52F9A1EF2}" destId="{03154F5C-E26B-4C08-869C-CCEA03568859}"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961B5E-5621-4CD5-A555-385B40739567}">
      <dsp:nvSpPr>
        <dsp:cNvPr id="0" name=""/>
        <dsp:cNvSpPr/>
      </dsp:nvSpPr>
      <dsp:spPr>
        <a:xfrm>
          <a:off x="2676939" y="2839214"/>
          <a:ext cx="2133363" cy="1337102"/>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ru-RU" sz="800" kern="1200" dirty="0" smtClean="0"/>
            <a:t>..</a:t>
          </a:r>
          <a:endParaRPr lang="ru-RU" sz="800" kern="1200" dirty="0"/>
        </a:p>
      </dsp:txBody>
      <dsp:txXfrm>
        <a:off x="2989363" y="3035028"/>
        <a:ext cx="1508515" cy="945474"/>
      </dsp:txXfrm>
    </dsp:sp>
    <dsp:sp modelId="{3BC006AB-E521-4D56-8DBE-BB51D64A87C7}">
      <dsp:nvSpPr>
        <dsp:cNvPr id="0" name=""/>
        <dsp:cNvSpPr/>
      </dsp:nvSpPr>
      <dsp:spPr>
        <a:xfrm rot="10560025">
          <a:off x="486746" y="3491930"/>
          <a:ext cx="2078616" cy="341773"/>
        </a:xfrm>
        <a:prstGeom prst="leftArrow">
          <a:avLst>
            <a:gd name="adj1" fmla="val 60000"/>
            <a:gd name="adj2" fmla="val 50000"/>
          </a:avLst>
        </a:prstGeom>
        <a:gradFill rotWithShape="1">
          <a:gsLst>
            <a:gs pos="0">
              <a:schemeClr val="accent3">
                <a:tint val="35000"/>
                <a:satMod val="253000"/>
              </a:schemeClr>
            </a:gs>
            <a:gs pos="50000">
              <a:schemeClr val="accent3">
                <a:tint val="42000"/>
                <a:satMod val="255000"/>
              </a:schemeClr>
            </a:gs>
            <a:gs pos="97000">
              <a:schemeClr val="accent3">
                <a:tint val="53000"/>
                <a:satMod val="260000"/>
              </a:schemeClr>
            </a:gs>
            <a:gs pos="100000">
              <a:schemeClr val="accent3">
                <a:tint val="56000"/>
                <a:satMod val="275000"/>
              </a:schemeClr>
            </a:gs>
          </a:gsLst>
          <a:path path="circle">
            <a:fillToRect l="50000" t="50000" r="50000" b="50000"/>
          </a:path>
        </a:gra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sp>
    <dsp:sp modelId="{3FBFA891-38F1-495A-A215-81738147BB21}">
      <dsp:nvSpPr>
        <dsp:cNvPr id="0" name=""/>
        <dsp:cNvSpPr/>
      </dsp:nvSpPr>
      <dsp:spPr>
        <a:xfrm>
          <a:off x="-275946" y="3399530"/>
          <a:ext cx="1530449" cy="671555"/>
        </a:xfrm>
        <a:prstGeom prst="roundRect">
          <a:avLst>
            <a:gd name="adj" fmla="val 10000"/>
          </a:avLst>
        </a:prstGeom>
        <a:solidFill>
          <a:srgbClr val="FFFF00"/>
        </a:soli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kk-KZ" sz="2400" b="1" kern="1200" dirty="0" smtClean="0">
              <a:solidFill>
                <a:srgbClr val="FF0000"/>
              </a:solidFill>
              <a:effectLst>
                <a:glow rad="101600">
                  <a:schemeClr val="accent6">
                    <a:satMod val="175000"/>
                    <a:alpha val="40000"/>
                  </a:schemeClr>
                </a:glow>
              </a:effectLst>
              <a:latin typeface="Times New Roman" pitchFamily="18" charset="0"/>
              <a:cs typeface="Times New Roman" pitchFamily="18" charset="0"/>
            </a:rPr>
            <a:t>Қорқыту</a:t>
          </a:r>
          <a:endParaRPr lang="ru-RU" sz="2400" b="1" kern="1200" dirty="0">
            <a:solidFill>
              <a:srgbClr val="FF0000"/>
            </a:solidFill>
            <a:effectLst>
              <a:glow rad="101600">
                <a:schemeClr val="accent6">
                  <a:satMod val="175000"/>
                  <a:alpha val="40000"/>
                </a:schemeClr>
              </a:glow>
            </a:effectLst>
            <a:latin typeface="Times New Roman" pitchFamily="18" charset="0"/>
            <a:cs typeface="Times New Roman" pitchFamily="18" charset="0"/>
          </a:endParaRPr>
        </a:p>
      </dsp:txBody>
      <dsp:txXfrm>
        <a:off x="-256277" y="3419199"/>
        <a:ext cx="1491111" cy="632217"/>
      </dsp:txXfrm>
    </dsp:sp>
    <dsp:sp modelId="{53829683-A095-4922-8720-D9E191E24980}">
      <dsp:nvSpPr>
        <dsp:cNvPr id="0" name=""/>
        <dsp:cNvSpPr/>
      </dsp:nvSpPr>
      <dsp:spPr>
        <a:xfrm rot="11499636">
          <a:off x="706845" y="2909667"/>
          <a:ext cx="1933353" cy="341773"/>
        </a:xfrm>
        <a:prstGeom prst="leftArrow">
          <a:avLst>
            <a:gd name="adj1" fmla="val 60000"/>
            <a:gd name="adj2" fmla="val 50000"/>
          </a:avLst>
        </a:prstGeom>
        <a:gradFill rotWithShape="1">
          <a:gsLst>
            <a:gs pos="0">
              <a:schemeClr val="accent3">
                <a:tint val="35000"/>
                <a:satMod val="253000"/>
              </a:schemeClr>
            </a:gs>
            <a:gs pos="50000">
              <a:schemeClr val="accent3">
                <a:tint val="42000"/>
                <a:satMod val="255000"/>
              </a:schemeClr>
            </a:gs>
            <a:gs pos="97000">
              <a:schemeClr val="accent3">
                <a:tint val="53000"/>
                <a:satMod val="260000"/>
              </a:schemeClr>
            </a:gs>
            <a:gs pos="100000">
              <a:schemeClr val="accent3">
                <a:tint val="56000"/>
                <a:satMod val="275000"/>
              </a:schemeClr>
            </a:gs>
          </a:gsLst>
          <a:path path="circle">
            <a:fillToRect l="50000" t="50000" r="50000" b="50000"/>
          </a:path>
        </a:gra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sp>
    <dsp:sp modelId="{41991D2E-96F6-4626-BCB0-C6235EA5F47B}">
      <dsp:nvSpPr>
        <dsp:cNvPr id="0" name=""/>
        <dsp:cNvSpPr/>
      </dsp:nvSpPr>
      <dsp:spPr>
        <a:xfrm>
          <a:off x="60973" y="2549397"/>
          <a:ext cx="1331644" cy="671555"/>
        </a:xfrm>
        <a:prstGeom prst="roundRect">
          <a:avLst>
            <a:gd name="adj" fmla="val 10000"/>
          </a:avLst>
        </a:prstGeom>
        <a:solidFill>
          <a:srgbClr val="FFFF00"/>
        </a:soli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kk-KZ" sz="2400" b="1" kern="1200" dirty="0" smtClean="0">
              <a:solidFill>
                <a:srgbClr val="FF0000"/>
              </a:solidFill>
              <a:effectLst>
                <a:glow rad="101600">
                  <a:schemeClr val="accent6">
                    <a:satMod val="175000"/>
                    <a:alpha val="40000"/>
                  </a:schemeClr>
                </a:glow>
              </a:effectLst>
              <a:latin typeface="Times New Roman" pitchFamily="18" charset="0"/>
              <a:cs typeface="Times New Roman" pitchFamily="18" charset="0"/>
            </a:rPr>
            <a:t>Қорлау</a:t>
          </a:r>
          <a:endParaRPr lang="ru-RU" sz="2400" b="1" kern="1200" dirty="0">
            <a:solidFill>
              <a:srgbClr val="FF0000"/>
            </a:solidFill>
            <a:effectLst>
              <a:glow rad="101600">
                <a:schemeClr val="accent6">
                  <a:satMod val="175000"/>
                  <a:alpha val="40000"/>
                </a:schemeClr>
              </a:glow>
            </a:effectLst>
            <a:latin typeface="Times New Roman" pitchFamily="18" charset="0"/>
            <a:cs typeface="Times New Roman" pitchFamily="18" charset="0"/>
          </a:endParaRPr>
        </a:p>
      </dsp:txBody>
      <dsp:txXfrm>
        <a:off x="80642" y="2569066"/>
        <a:ext cx="1292306" cy="632217"/>
      </dsp:txXfrm>
    </dsp:sp>
    <dsp:sp modelId="{1127BDBB-9BC5-496C-A42E-71746FAFD1A2}">
      <dsp:nvSpPr>
        <dsp:cNvPr id="0" name=""/>
        <dsp:cNvSpPr/>
      </dsp:nvSpPr>
      <dsp:spPr>
        <a:xfrm rot="12615547">
          <a:off x="968836" y="2310298"/>
          <a:ext cx="2030243" cy="341773"/>
        </a:xfrm>
        <a:prstGeom prst="leftArrow">
          <a:avLst>
            <a:gd name="adj1" fmla="val 60000"/>
            <a:gd name="adj2" fmla="val 50000"/>
          </a:avLst>
        </a:prstGeom>
        <a:gradFill rotWithShape="1">
          <a:gsLst>
            <a:gs pos="0">
              <a:schemeClr val="accent3">
                <a:tint val="35000"/>
                <a:satMod val="253000"/>
              </a:schemeClr>
            </a:gs>
            <a:gs pos="50000">
              <a:schemeClr val="accent3">
                <a:tint val="42000"/>
                <a:satMod val="255000"/>
              </a:schemeClr>
            </a:gs>
            <a:gs pos="97000">
              <a:schemeClr val="accent3">
                <a:tint val="53000"/>
                <a:satMod val="260000"/>
              </a:schemeClr>
            </a:gs>
            <a:gs pos="100000">
              <a:schemeClr val="accent3">
                <a:tint val="56000"/>
                <a:satMod val="275000"/>
              </a:schemeClr>
            </a:gs>
          </a:gsLst>
          <a:path path="circle">
            <a:fillToRect l="50000" t="50000" r="50000" b="50000"/>
          </a:path>
        </a:gra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sp>
    <dsp:sp modelId="{57BFAB29-7635-4A7E-B2FD-D1E63F211D4B}">
      <dsp:nvSpPr>
        <dsp:cNvPr id="0" name=""/>
        <dsp:cNvSpPr/>
      </dsp:nvSpPr>
      <dsp:spPr>
        <a:xfrm>
          <a:off x="223395" y="1633876"/>
          <a:ext cx="1767491" cy="671555"/>
        </a:xfrm>
        <a:prstGeom prst="roundRect">
          <a:avLst>
            <a:gd name="adj" fmla="val 10000"/>
          </a:avLst>
        </a:prstGeom>
        <a:solidFill>
          <a:srgbClr val="FFFF00"/>
        </a:soli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kk-KZ" sz="2400" b="1" kern="1200" dirty="0" smtClean="0">
              <a:solidFill>
                <a:srgbClr val="FF0000"/>
              </a:solidFill>
              <a:effectLst>
                <a:glow rad="101600">
                  <a:schemeClr val="accent6">
                    <a:satMod val="175000"/>
                    <a:alpha val="40000"/>
                  </a:schemeClr>
                </a:glow>
              </a:effectLst>
              <a:latin typeface="Times New Roman" pitchFamily="18" charset="0"/>
              <a:cs typeface="Times New Roman" pitchFamily="18" charset="0"/>
            </a:rPr>
            <a:t>Намысына тию</a:t>
          </a:r>
          <a:endParaRPr lang="ru-RU" sz="2400" b="1" kern="1200" dirty="0">
            <a:solidFill>
              <a:srgbClr val="FF0000"/>
            </a:solidFill>
            <a:effectLst>
              <a:glow rad="101600">
                <a:schemeClr val="accent6">
                  <a:satMod val="175000"/>
                  <a:alpha val="40000"/>
                </a:schemeClr>
              </a:glow>
            </a:effectLst>
            <a:latin typeface="Times New Roman" pitchFamily="18" charset="0"/>
            <a:cs typeface="Times New Roman" pitchFamily="18" charset="0"/>
          </a:endParaRPr>
        </a:p>
      </dsp:txBody>
      <dsp:txXfrm>
        <a:off x="243064" y="1653545"/>
        <a:ext cx="1728153" cy="632217"/>
      </dsp:txXfrm>
    </dsp:sp>
    <dsp:sp modelId="{F90127E6-EF9D-47FB-B8EB-72061B5199E1}">
      <dsp:nvSpPr>
        <dsp:cNvPr id="0" name=""/>
        <dsp:cNvSpPr/>
      </dsp:nvSpPr>
      <dsp:spPr>
        <a:xfrm rot="13872874">
          <a:off x="1427393" y="1799353"/>
          <a:ext cx="2161337" cy="341773"/>
        </a:xfrm>
        <a:prstGeom prst="leftArrow">
          <a:avLst>
            <a:gd name="adj1" fmla="val 60000"/>
            <a:gd name="adj2" fmla="val 50000"/>
          </a:avLst>
        </a:prstGeom>
        <a:gradFill rotWithShape="1">
          <a:gsLst>
            <a:gs pos="0">
              <a:schemeClr val="accent3">
                <a:tint val="35000"/>
                <a:satMod val="253000"/>
              </a:schemeClr>
            </a:gs>
            <a:gs pos="50000">
              <a:schemeClr val="accent3">
                <a:tint val="42000"/>
                <a:satMod val="255000"/>
              </a:schemeClr>
            </a:gs>
            <a:gs pos="97000">
              <a:schemeClr val="accent3">
                <a:tint val="53000"/>
                <a:satMod val="260000"/>
              </a:schemeClr>
            </a:gs>
            <a:gs pos="100000">
              <a:schemeClr val="accent3">
                <a:tint val="56000"/>
                <a:satMod val="275000"/>
              </a:schemeClr>
            </a:gs>
          </a:gsLst>
          <a:path path="circle">
            <a:fillToRect l="50000" t="50000" r="50000" b="50000"/>
          </a:path>
        </a:gra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sp>
    <dsp:sp modelId="{20CD30A6-91D4-4292-AD08-A20E08EA2B33}">
      <dsp:nvSpPr>
        <dsp:cNvPr id="0" name=""/>
        <dsp:cNvSpPr/>
      </dsp:nvSpPr>
      <dsp:spPr>
        <a:xfrm>
          <a:off x="864093" y="792084"/>
          <a:ext cx="1934062" cy="671555"/>
        </a:xfrm>
        <a:prstGeom prst="roundRect">
          <a:avLst>
            <a:gd name="adj" fmla="val 10000"/>
          </a:avLst>
        </a:prstGeom>
        <a:solidFill>
          <a:srgbClr val="FFFF00"/>
        </a:soli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ru-RU" sz="2400" b="1" kern="1200" dirty="0" smtClean="0">
              <a:latin typeface="Times New Roman" pitchFamily="18" charset="0"/>
              <a:cs typeface="Times New Roman" pitchFamily="18" charset="0"/>
            </a:rPr>
            <a:t> </a:t>
          </a:r>
          <a:r>
            <a:rPr lang="kk-KZ" sz="2400" b="1" kern="1200" noProof="0" dirty="0" smtClean="0">
              <a:solidFill>
                <a:srgbClr val="FF0000"/>
              </a:solidFill>
              <a:effectLst>
                <a:glow rad="101600">
                  <a:schemeClr val="accent6">
                    <a:satMod val="175000"/>
                    <a:alpha val="40000"/>
                  </a:schemeClr>
                </a:glow>
              </a:effectLst>
              <a:latin typeface="Times New Roman" pitchFamily="18" charset="0"/>
              <a:cs typeface="Times New Roman" pitchFamily="18" charset="0"/>
            </a:rPr>
            <a:t>Назар аудармау</a:t>
          </a:r>
          <a:endParaRPr lang="kk-KZ" sz="2400" b="1" kern="1200" noProof="0" dirty="0">
            <a:solidFill>
              <a:srgbClr val="FF0000"/>
            </a:solidFill>
            <a:effectLst>
              <a:glow rad="101600">
                <a:schemeClr val="accent6">
                  <a:satMod val="175000"/>
                  <a:alpha val="40000"/>
                </a:schemeClr>
              </a:glow>
            </a:effectLst>
            <a:latin typeface="Times New Roman" pitchFamily="18" charset="0"/>
            <a:cs typeface="Times New Roman" pitchFamily="18" charset="0"/>
          </a:endParaRPr>
        </a:p>
      </dsp:txBody>
      <dsp:txXfrm>
        <a:off x="883762" y="811753"/>
        <a:ext cx="1894724" cy="632217"/>
      </dsp:txXfrm>
    </dsp:sp>
    <dsp:sp modelId="{6466B232-670D-4954-8065-7F7ABCC5116C}">
      <dsp:nvSpPr>
        <dsp:cNvPr id="0" name=""/>
        <dsp:cNvSpPr/>
      </dsp:nvSpPr>
      <dsp:spPr>
        <a:xfrm rot="15459729">
          <a:off x="2247591" y="1426357"/>
          <a:ext cx="2171476" cy="341773"/>
        </a:xfrm>
        <a:prstGeom prst="leftArrow">
          <a:avLst>
            <a:gd name="adj1" fmla="val 60000"/>
            <a:gd name="adj2" fmla="val 50000"/>
          </a:avLst>
        </a:prstGeom>
        <a:gradFill rotWithShape="1">
          <a:gsLst>
            <a:gs pos="0">
              <a:schemeClr val="accent3">
                <a:tint val="35000"/>
                <a:satMod val="253000"/>
              </a:schemeClr>
            </a:gs>
            <a:gs pos="50000">
              <a:schemeClr val="accent3">
                <a:tint val="42000"/>
                <a:satMod val="255000"/>
              </a:schemeClr>
            </a:gs>
            <a:gs pos="97000">
              <a:schemeClr val="accent3">
                <a:tint val="53000"/>
                <a:satMod val="260000"/>
              </a:schemeClr>
            </a:gs>
            <a:gs pos="100000">
              <a:schemeClr val="accent3">
                <a:tint val="56000"/>
                <a:satMod val="275000"/>
              </a:schemeClr>
            </a:gs>
          </a:gsLst>
          <a:path path="circle">
            <a:fillToRect l="50000" t="50000" r="50000" b="50000"/>
          </a:path>
        </a:gra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sp>
    <dsp:sp modelId="{4D5F494E-FF25-457D-AF37-916F5C8DCDB2}">
      <dsp:nvSpPr>
        <dsp:cNvPr id="0" name=""/>
        <dsp:cNvSpPr/>
      </dsp:nvSpPr>
      <dsp:spPr>
        <a:xfrm>
          <a:off x="2153695" y="-32913"/>
          <a:ext cx="1777850" cy="671555"/>
        </a:xfrm>
        <a:prstGeom prst="roundRect">
          <a:avLst>
            <a:gd name="adj" fmla="val 10000"/>
          </a:avLst>
        </a:prstGeom>
        <a:solidFill>
          <a:srgbClr val="FFFF00"/>
        </a:soli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kk-KZ" sz="2400" b="1" kern="1200" dirty="0" smtClean="0">
              <a:solidFill>
                <a:srgbClr val="FF0000"/>
              </a:solidFill>
              <a:effectLst>
                <a:glow rad="101600">
                  <a:schemeClr val="accent6">
                    <a:satMod val="175000"/>
                    <a:alpha val="40000"/>
                  </a:schemeClr>
                </a:glow>
              </a:effectLst>
              <a:latin typeface="Times New Roman" pitchFamily="18" charset="0"/>
              <a:cs typeface="Times New Roman" pitchFamily="18" charset="0"/>
            </a:rPr>
            <a:t>Кемсіту</a:t>
          </a:r>
          <a:endParaRPr lang="ru-RU" sz="2400" b="1" kern="1200" dirty="0">
            <a:solidFill>
              <a:srgbClr val="FF0000"/>
            </a:solidFill>
            <a:effectLst>
              <a:glow rad="101600">
                <a:schemeClr val="accent6">
                  <a:satMod val="175000"/>
                  <a:alpha val="40000"/>
                </a:schemeClr>
              </a:glow>
            </a:effectLst>
            <a:latin typeface="Times New Roman" pitchFamily="18" charset="0"/>
            <a:cs typeface="Times New Roman" pitchFamily="18" charset="0"/>
          </a:endParaRPr>
        </a:p>
      </dsp:txBody>
      <dsp:txXfrm>
        <a:off x="2173364" y="-13244"/>
        <a:ext cx="1738512" cy="632217"/>
      </dsp:txXfrm>
    </dsp:sp>
    <dsp:sp modelId="{08005261-D158-4D2C-A23E-54A1BDA0C89D}">
      <dsp:nvSpPr>
        <dsp:cNvPr id="0" name=""/>
        <dsp:cNvSpPr/>
      </dsp:nvSpPr>
      <dsp:spPr>
        <a:xfrm rot="17182655">
          <a:off x="3087989" y="1352473"/>
          <a:ext cx="2477661" cy="341773"/>
        </a:xfrm>
        <a:prstGeom prst="leftArrow">
          <a:avLst>
            <a:gd name="adj1" fmla="val 60000"/>
            <a:gd name="adj2" fmla="val 50000"/>
          </a:avLst>
        </a:prstGeom>
        <a:gradFill rotWithShape="1">
          <a:gsLst>
            <a:gs pos="0">
              <a:schemeClr val="accent3">
                <a:tint val="35000"/>
                <a:satMod val="253000"/>
              </a:schemeClr>
            </a:gs>
            <a:gs pos="50000">
              <a:schemeClr val="accent3">
                <a:tint val="42000"/>
                <a:satMod val="255000"/>
              </a:schemeClr>
            </a:gs>
            <a:gs pos="97000">
              <a:schemeClr val="accent3">
                <a:tint val="53000"/>
                <a:satMod val="260000"/>
              </a:schemeClr>
            </a:gs>
            <a:gs pos="100000">
              <a:schemeClr val="accent3">
                <a:tint val="56000"/>
                <a:satMod val="275000"/>
              </a:schemeClr>
            </a:gs>
          </a:gsLst>
          <a:path path="circle">
            <a:fillToRect l="50000" t="50000" r="50000" b="50000"/>
          </a:path>
        </a:gra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sp>
    <dsp:sp modelId="{D6C57193-7F64-4CD4-BC82-7358D9B7D7FB}">
      <dsp:nvSpPr>
        <dsp:cNvPr id="0" name=""/>
        <dsp:cNvSpPr/>
      </dsp:nvSpPr>
      <dsp:spPr>
        <a:xfrm>
          <a:off x="4050016" y="-982"/>
          <a:ext cx="1252224" cy="671555"/>
        </a:xfrm>
        <a:prstGeom prst="roundRect">
          <a:avLst>
            <a:gd name="adj" fmla="val 10000"/>
          </a:avLst>
        </a:prstGeom>
        <a:solidFill>
          <a:srgbClr val="FFFF00"/>
        </a:soli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kk-KZ" sz="2400" b="1" kern="1200" dirty="0" smtClean="0">
              <a:solidFill>
                <a:srgbClr val="FF0000"/>
              </a:solidFill>
              <a:effectLst>
                <a:glow rad="101600">
                  <a:schemeClr val="accent6">
                    <a:satMod val="175000"/>
                    <a:alpha val="40000"/>
                  </a:schemeClr>
                </a:glow>
              </a:effectLst>
              <a:latin typeface="Times New Roman" pitchFamily="18" charset="0"/>
              <a:cs typeface="Times New Roman" pitchFamily="18" charset="0"/>
            </a:rPr>
            <a:t>Кекету</a:t>
          </a:r>
          <a:endParaRPr lang="ru-RU" sz="2400" b="1" kern="1200" dirty="0">
            <a:solidFill>
              <a:srgbClr val="FF0000"/>
            </a:solidFill>
            <a:effectLst>
              <a:glow rad="101600">
                <a:schemeClr val="accent6">
                  <a:satMod val="175000"/>
                  <a:alpha val="40000"/>
                </a:schemeClr>
              </a:glow>
            </a:effectLst>
            <a:latin typeface="Times New Roman" pitchFamily="18" charset="0"/>
            <a:cs typeface="Times New Roman" pitchFamily="18" charset="0"/>
          </a:endParaRPr>
        </a:p>
      </dsp:txBody>
      <dsp:txXfrm>
        <a:off x="4069685" y="18687"/>
        <a:ext cx="1212886" cy="632217"/>
      </dsp:txXfrm>
    </dsp:sp>
    <dsp:sp modelId="{5C32B94D-8DCB-4897-80E7-A8C7E908D427}">
      <dsp:nvSpPr>
        <dsp:cNvPr id="0" name=""/>
        <dsp:cNvSpPr/>
      </dsp:nvSpPr>
      <dsp:spPr>
        <a:xfrm rot="18584507">
          <a:off x="3920288" y="1795508"/>
          <a:ext cx="2209806" cy="341773"/>
        </a:xfrm>
        <a:prstGeom prst="leftArrow">
          <a:avLst>
            <a:gd name="adj1" fmla="val 60000"/>
            <a:gd name="adj2" fmla="val 50000"/>
          </a:avLst>
        </a:prstGeom>
        <a:gradFill rotWithShape="1">
          <a:gsLst>
            <a:gs pos="0">
              <a:schemeClr val="accent3">
                <a:tint val="35000"/>
                <a:satMod val="253000"/>
              </a:schemeClr>
            </a:gs>
            <a:gs pos="50000">
              <a:schemeClr val="accent3">
                <a:tint val="42000"/>
                <a:satMod val="255000"/>
              </a:schemeClr>
            </a:gs>
            <a:gs pos="97000">
              <a:schemeClr val="accent3">
                <a:tint val="53000"/>
                <a:satMod val="260000"/>
              </a:schemeClr>
            </a:gs>
            <a:gs pos="100000">
              <a:schemeClr val="accent3">
                <a:tint val="56000"/>
                <a:satMod val="275000"/>
              </a:schemeClr>
            </a:gs>
          </a:gsLst>
          <a:path path="circle">
            <a:fillToRect l="50000" t="50000" r="50000" b="50000"/>
          </a:path>
        </a:gra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sp>
    <dsp:sp modelId="{BE3E9093-99A3-4976-93BC-E0B07C296CB8}">
      <dsp:nvSpPr>
        <dsp:cNvPr id="0" name=""/>
        <dsp:cNvSpPr/>
      </dsp:nvSpPr>
      <dsp:spPr>
        <a:xfrm>
          <a:off x="4791771" y="783747"/>
          <a:ext cx="1879633" cy="666102"/>
        </a:xfrm>
        <a:prstGeom prst="roundRect">
          <a:avLst>
            <a:gd name="adj" fmla="val 10000"/>
          </a:avLst>
        </a:prstGeom>
        <a:solidFill>
          <a:srgbClr val="FFFF00"/>
        </a:soli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kk-KZ" sz="2400" b="1" kern="1200" dirty="0" smtClean="0">
              <a:solidFill>
                <a:srgbClr val="FF0000"/>
              </a:solidFill>
              <a:effectLst>
                <a:glow rad="101600">
                  <a:schemeClr val="accent6">
                    <a:satMod val="175000"/>
                    <a:alpha val="40000"/>
                  </a:schemeClr>
                </a:glow>
              </a:effectLst>
              <a:latin typeface="Times New Roman" pitchFamily="18" charset="0"/>
              <a:cs typeface="Times New Roman" pitchFamily="18" charset="0"/>
            </a:rPr>
            <a:t>Кері итеру</a:t>
          </a:r>
          <a:endParaRPr lang="ru-RU" sz="2400" b="1" kern="1200" dirty="0">
            <a:solidFill>
              <a:srgbClr val="FF0000"/>
            </a:solidFill>
            <a:effectLst>
              <a:glow rad="101600">
                <a:schemeClr val="accent6">
                  <a:satMod val="175000"/>
                  <a:alpha val="40000"/>
                </a:schemeClr>
              </a:glow>
            </a:effectLst>
            <a:latin typeface="Times New Roman" pitchFamily="18" charset="0"/>
            <a:cs typeface="Times New Roman" pitchFamily="18" charset="0"/>
          </a:endParaRPr>
        </a:p>
      </dsp:txBody>
      <dsp:txXfrm>
        <a:off x="4811280" y="803256"/>
        <a:ext cx="1840615" cy="627084"/>
      </dsp:txXfrm>
    </dsp:sp>
    <dsp:sp modelId="{A832B186-5BED-4748-A7E5-2814FDDEB1C7}">
      <dsp:nvSpPr>
        <dsp:cNvPr id="0" name=""/>
        <dsp:cNvSpPr/>
      </dsp:nvSpPr>
      <dsp:spPr>
        <a:xfrm rot="19722450">
          <a:off x="4464462" y="2305614"/>
          <a:ext cx="1951584" cy="341773"/>
        </a:xfrm>
        <a:prstGeom prst="leftArrow">
          <a:avLst>
            <a:gd name="adj1" fmla="val 60000"/>
            <a:gd name="adj2" fmla="val 50000"/>
          </a:avLst>
        </a:prstGeom>
        <a:gradFill rotWithShape="1">
          <a:gsLst>
            <a:gs pos="0">
              <a:schemeClr val="accent3">
                <a:tint val="35000"/>
                <a:satMod val="253000"/>
              </a:schemeClr>
            </a:gs>
            <a:gs pos="50000">
              <a:schemeClr val="accent3">
                <a:tint val="42000"/>
                <a:satMod val="255000"/>
              </a:schemeClr>
            </a:gs>
            <a:gs pos="97000">
              <a:schemeClr val="accent3">
                <a:tint val="53000"/>
                <a:satMod val="260000"/>
              </a:schemeClr>
            </a:gs>
            <a:gs pos="100000">
              <a:schemeClr val="accent3">
                <a:tint val="56000"/>
                <a:satMod val="275000"/>
              </a:schemeClr>
            </a:gs>
          </a:gsLst>
          <a:path path="circle">
            <a:fillToRect l="50000" t="50000" r="50000" b="50000"/>
          </a:path>
        </a:gra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sp>
    <dsp:sp modelId="{86739CA9-7D6A-4320-B24F-BDB2DF299240}">
      <dsp:nvSpPr>
        <dsp:cNvPr id="0" name=""/>
        <dsp:cNvSpPr/>
      </dsp:nvSpPr>
      <dsp:spPr>
        <a:xfrm>
          <a:off x="5372728" y="1633890"/>
          <a:ext cx="1802731" cy="671555"/>
        </a:xfrm>
        <a:prstGeom prst="roundRect">
          <a:avLst>
            <a:gd name="adj" fmla="val 10000"/>
          </a:avLst>
        </a:prstGeom>
        <a:solidFill>
          <a:srgbClr val="FFFF00"/>
        </a:soli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kk-KZ" sz="2400" b="1" kern="1200" dirty="0" smtClean="0">
              <a:solidFill>
                <a:srgbClr val="FF0000"/>
              </a:solidFill>
              <a:effectLst>
                <a:glow rad="101600">
                  <a:schemeClr val="accent6">
                    <a:satMod val="175000"/>
                    <a:alpha val="40000"/>
                  </a:schemeClr>
                </a:glow>
              </a:effectLst>
              <a:latin typeface="Times New Roman" pitchFamily="18" charset="0"/>
              <a:cs typeface="Times New Roman" pitchFamily="18" charset="0"/>
            </a:rPr>
            <a:t>Қатаң талап қою</a:t>
          </a:r>
          <a:endParaRPr lang="ru-RU" sz="2400" b="1" kern="1200" dirty="0">
            <a:solidFill>
              <a:srgbClr val="FF0000"/>
            </a:solidFill>
            <a:effectLst>
              <a:glow rad="101600">
                <a:schemeClr val="accent6">
                  <a:satMod val="175000"/>
                  <a:alpha val="40000"/>
                </a:schemeClr>
              </a:glow>
            </a:effectLst>
            <a:latin typeface="Times New Roman" pitchFamily="18" charset="0"/>
            <a:cs typeface="Times New Roman" pitchFamily="18" charset="0"/>
          </a:endParaRPr>
        </a:p>
      </dsp:txBody>
      <dsp:txXfrm>
        <a:off x="5392397" y="1653559"/>
        <a:ext cx="1763393" cy="632217"/>
      </dsp:txXfrm>
    </dsp:sp>
    <dsp:sp modelId="{ECCA6492-0CFD-4FCF-9232-0CE9C74B8D53}">
      <dsp:nvSpPr>
        <dsp:cNvPr id="0" name=""/>
        <dsp:cNvSpPr/>
      </dsp:nvSpPr>
      <dsp:spPr>
        <a:xfrm rot="20884272">
          <a:off x="4840727" y="2907566"/>
          <a:ext cx="1870130" cy="341773"/>
        </a:xfrm>
        <a:prstGeom prst="leftArrow">
          <a:avLst>
            <a:gd name="adj1" fmla="val 60000"/>
            <a:gd name="adj2" fmla="val 50000"/>
          </a:avLst>
        </a:prstGeom>
        <a:gradFill rotWithShape="1">
          <a:gsLst>
            <a:gs pos="0">
              <a:schemeClr val="accent3">
                <a:tint val="35000"/>
                <a:satMod val="253000"/>
              </a:schemeClr>
            </a:gs>
            <a:gs pos="50000">
              <a:schemeClr val="accent3">
                <a:tint val="42000"/>
                <a:satMod val="255000"/>
              </a:schemeClr>
            </a:gs>
            <a:gs pos="97000">
              <a:schemeClr val="accent3">
                <a:tint val="53000"/>
                <a:satMod val="260000"/>
              </a:schemeClr>
            </a:gs>
            <a:gs pos="100000">
              <a:schemeClr val="accent3">
                <a:tint val="56000"/>
                <a:satMod val="275000"/>
              </a:schemeClr>
            </a:gs>
          </a:gsLst>
          <a:path path="circle">
            <a:fillToRect l="50000" t="50000" r="50000" b="50000"/>
          </a:path>
        </a:gra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sp>
    <dsp:sp modelId="{7410D727-1CCC-4355-8D82-415365F042A6}">
      <dsp:nvSpPr>
        <dsp:cNvPr id="0" name=""/>
        <dsp:cNvSpPr/>
      </dsp:nvSpPr>
      <dsp:spPr>
        <a:xfrm>
          <a:off x="5705628" y="2549401"/>
          <a:ext cx="1970075" cy="671555"/>
        </a:xfrm>
        <a:prstGeom prst="roundRect">
          <a:avLst>
            <a:gd name="adj" fmla="val 10000"/>
          </a:avLst>
        </a:prstGeom>
        <a:solidFill>
          <a:srgbClr val="FFFF00"/>
        </a:soli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kk-KZ" sz="2400" b="1" kern="1200" dirty="0" smtClean="0">
              <a:solidFill>
                <a:srgbClr val="FF0000"/>
              </a:solidFill>
              <a:effectLst>
                <a:glow rad="101600">
                  <a:schemeClr val="accent6">
                    <a:satMod val="175000"/>
                    <a:alpha val="40000"/>
                  </a:schemeClr>
                </a:glow>
              </a:effectLst>
              <a:latin typeface="Times New Roman" pitchFamily="18" charset="0"/>
              <a:cs typeface="Times New Roman" pitchFamily="18" charset="0"/>
            </a:rPr>
            <a:t>Жаман атпен атау</a:t>
          </a:r>
          <a:endParaRPr lang="ru-RU" sz="2400" b="1" kern="1200" dirty="0">
            <a:solidFill>
              <a:srgbClr val="FF0000"/>
            </a:solidFill>
            <a:effectLst>
              <a:glow rad="101600">
                <a:schemeClr val="accent6">
                  <a:satMod val="175000"/>
                  <a:alpha val="40000"/>
                </a:schemeClr>
              </a:glow>
            </a:effectLst>
            <a:latin typeface="Times New Roman" pitchFamily="18" charset="0"/>
            <a:cs typeface="Times New Roman" pitchFamily="18" charset="0"/>
          </a:endParaRPr>
        </a:p>
      </dsp:txBody>
      <dsp:txXfrm>
        <a:off x="5725297" y="2569070"/>
        <a:ext cx="1930737" cy="632217"/>
      </dsp:txXfrm>
    </dsp:sp>
    <dsp:sp modelId="{C4246E19-8B84-4556-B120-8495ECA92FC7}">
      <dsp:nvSpPr>
        <dsp:cNvPr id="0" name=""/>
        <dsp:cNvSpPr/>
      </dsp:nvSpPr>
      <dsp:spPr>
        <a:xfrm rot="241607">
          <a:off x="4920572" y="3492166"/>
          <a:ext cx="2057874" cy="341773"/>
        </a:xfrm>
        <a:prstGeom prst="leftArrow">
          <a:avLst>
            <a:gd name="adj1" fmla="val 60000"/>
            <a:gd name="adj2" fmla="val 50000"/>
          </a:avLst>
        </a:prstGeom>
        <a:gradFill rotWithShape="1">
          <a:gsLst>
            <a:gs pos="0">
              <a:schemeClr val="accent3">
                <a:tint val="35000"/>
                <a:satMod val="253000"/>
              </a:schemeClr>
            </a:gs>
            <a:gs pos="50000">
              <a:schemeClr val="accent3">
                <a:tint val="42000"/>
                <a:satMod val="255000"/>
              </a:schemeClr>
            </a:gs>
            <a:gs pos="97000">
              <a:schemeClr val="accent3">
                <a:tint val="53000"/>
                <a:satMod val="260000"/>
              </a:schemeClr>
            </a:gs>
            <a:gs pos="100000">
              <a:schemeClr val="accent3">
                <a:tint val="56000"/>
                <a:satMod val="275000"/>
              </a:schemeClr>
            </a:gs>
          </a:gsLst>
          <a:path path="circle">
            <a:fillToRect l="50000" t="50000" r="50000" b="50000"/>
          </a:path>
        </a:gra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sp>
    <dsp:sp modelId="{035CDB8B-9E32-4380-9696-F16194B351E6}">
      <dsp:nvSpPr>
        <dsp:cNvPr id="0" name=""/>
        <dsp:cNvSpPr/>
      </dsp:nvSpPr>
      <dsp:spPr>
        <a:xfrm>
          <a:off x="6054058" y="3399530"/>
          <a:ext cx="1843696" cy="671555"/>
        </a:xfrm>
        <a:prstGeom prst="roundRect">
          <a:avLst>
            <a:gd name="adj" fmla="val 10000"/>
          </a:avLst>
        </a:prstGeom>
        <a:solidFill>
          <a:srgbClr val="FFFF00"/>
        </a:soli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kk-KZ" sz="2000" b="1" kern="1200" dirty="0" smtClean="0">
              <a:solidFill>
                <a:srgbClr val="FF0000"/>
              </a:solidFill>
              <a:effectLst>
                <a:glow rad="101600">
                  <a:schemeClr val="accent6">
                    <a:satMod val="175000"/>
                    <a:alpha val="40000"/>
                  </a:schemeClr>
                </a:glow>
              </a:effectLst>
              <a:latin typeface="Times New Roman" pitchFamily="18" charset="0"/>
              <a:cs typeface="Times New Roman" pitchFamily="18" charset="0"/>
            </a:rPr>
            <a:t>Ұялту, дөрекі сөздер айту</a:t>
          </a:r>
          <a:endParaRPr lang="ru-RU" sz="2000" b="1" kern="1200" dirty="0">
            <a:solidFill>
              <a:srgbClr val="FF0000"/>
            </a:solidFill>
            <a:effectLst>
              <a:glow rad="101600">
                <a:schemeClr val="accent6">
                  <a:satMod val="175000"/>
                  <a:alpha val="40000"/>
                </a:schemeClr>
              </a:glow>
            </a:effectLst>
            <a:latin typeface="Times New Roman" pitchFamily="18" charset="0"/>
            <a:cs typeface="Times New Roman" pitchFamily="18" charset="0"/>
          </a:endParaRPr>
        </a:p>
      </dsp:txBody>
      <dsp:txXfrm>
        <a:off x="6073727" y="3419199"/>
        <a:ext cx="1804358" cy="6322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961B5E-5621-4CD5-A555-385B40739567}">
      <dsp:nvSpPr>
        <dsp:cNvPr id="0" name=""/>
        <dsp:cNvSpPr/>
      </dsp:nvSpPr>
      <dsp:spPr>
        <a:xfrm>
          <a:off x="2424059" y="1829794"/>
          <a:ext cx="2716210" cy="2256220"/>
        </a:xfrm>
        <a:prstGeom prst="ellipse">
          <a:avLst/>
        </a:prstGeom>
        <a:blipFill rotWithShape="0">
          <a:blip xmlns:r="http://schemas.openxmlformats.org/officeDocument/2006/relationships" r:embed="rId1"/>
          <a:stretch>
            <a:fillRect/>
          </a:stretch>
        </a:blipFill>
        <a:ln w="25400" cap="flat" cmpd="sng" algn="ctr">
          <a:solidFill>
            <a:schemeClr val="accent6">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ru-RU" sz="800" kern="1200" dirty="0" smtClean="0"/>
            <a:t>..</a:t>
          </a:r>
          <a:endParaRPr lang="ru-RU" sz="800" kern="1200" dirty="0"/>
        </a:p>
      </dsp:txBody>
      <dsp:txXfrm>
        <a:off x="2821839" y="2160210"/>
        <a:ext cx="1920650" cy="1595388"/>
      </dsp:txXfrm>
    </dsp:sp>
    <dsp:sp modelId="{1127BDBB-9BC5-496C-A42E-71746FAFD1A2}">
      <dsp:nvSpPr>
        <dsp:cNvPr id="0" name=""/>
        <dsp:cNvSpPr/>
      </dsp:nvSpPr>
      <dsp:spPr>
        <a:xfrm rot="12300591">
          <a:off x="1254015" y="1993800"/>
          <a:ext cx="1550332" cy="576707"/>
        </a:xfrm>
        <a:prstGeom prst="leftArrow">
          <a:avLst>
            <a:gd name="adj1" fmla="val 60000"/>
            <a:gd name="adj2" fmla="val 50000"/>
          </a:avLst>
        </a:prstGeom>
        <a:gradFill rotWithShape="1">
          <a:gsLst>
            <a:gs pos="0">
              <a:schemeClr val="accent3">
                <a:tint val="35000"/>
                <a:satMod val="253000"/>
              </a:schemeClr>
            </a:gs>
            <a:gs pos="50000">
              <a:schemeClr val="accent3">
                <a:tint val="42000"/>
                <a:satMod val="255000"/>
              </a:schemeClr>
            </a:gs>
            <a:gs pos="97000">
              <a:schemeClr val="accent3">
                <a:tint val="53000"/>
                <a:satMod val="260000"/>
              </a:schemeClr>
            </a:gs>
            <a:gs pos="100000">
              <a:schemeClr val="accent3">
                <a:tint val="56000"/>
                <a:satMod val="275000"/>
              </a:schemeClr>
            </a:gs>
          </a:gsLst>
          <a:path path="circle">
            <a:fillToRect l="50000" t="50000" r="50000" b="50000"/>
          </a:path>
        </a:gra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sp>
    <dsp:sp modelId="{57BFAB29-7635-4A7E-B2FD-D1E63F211D4B}">
      <dsp:nvSpPr>
        <dsp:cNvPr id="0" name=""/>
        <dsp:cNvSpPr/>
      </dsp:nvSpPr>
      <dsp:spPr>
        <a:xfrm>
          <a:off x="0" y="1213309"/>
          <a:ext cx="2222591" cy="997180"/>
        </a:xfrm>
        <a:prstGeom prst="roundRect">
          <a:avLst>
            <a:gd name="adj" fmla="val 10000"/>
          </a:avLst>
        </a:prstGeom>
        <a:solidFill>
          <a:schemeClr val="accent1">
            <a:lumMod val="75000"/>
          </a:schemeClr>
        </a:soli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kk-KZ" sz="2000" b="1" kern="1200" dirty="0" smtClean="0">
              <a:solidFill>
                <a:srgbClr val="FFC000"/>
              </a:solidFill>
              <a:effectLst>
                <a:glow rad="228600">
                  <a:schemeClr val="accent6">
                    <a:satMod val="175000"/>
                    <a:alpha val="40000"/>
                  </a:schemeClr>
                </a:glow>
              </a:effectLst>
              <a:latin typeface="Times New Roman" pitchFamily="18" charset="0"/>
              <a:cs typeface="Times New Roman" pitchFamily="18" charset="0"/>
            </a:rPr>
            <a:t>Тән жазасын беру (шымшу, тырнау, итеру, күйдіру, жұлқылау)</a:t>
          </a:r>
          <a:endParaRPr lang="ru-RU" sz="2000" b="1" kern="1200" dirty="0">
            <a:solidFill>
              <a:srgbClr val="FFC000"/>
            </a:solidFill>
            <a:effectLst>
              <a:glow rad="228600">
                <a:schemeClr val="accent6">
                  <a:satMod val="175000"/>
                  <a:alpha val="40000"/>
                </a:schemeClr>
              </a:glow>
            </a:effectLst>
            <a:latin typeface="Times New Roman" pitchFamily="18" charset="0"/>
            <a:cs typeface="Times New Roman" pitchFamily="18" charset="0"/>
          </a:endParaRPr>
        </a:p>
      </dsp:txBody>
      <dsp:txXfrm>
        <a:off x="29206" y="1242515"/>
        <a:ext cx="2164179" cy="938768"/>
      </dsp:txXfrm>
    </dsp:sp>
    <dsp:sp modelId="{6466B232-670D-4954-8065-7F7ABCC5116C}">
      <dsp:nvSpPr>
        <dsp:cNvPr id="0" name=""/>
        <dsp:cNvSpPr/>
      </dsp:nvSpPr>
      <dsp:spPr>
        <a:xfrm rot="14157987">
          <a:off x="2274167" y="1061907"/>
          <a:ext cx="1457661" cy="576707"/>
        </a:xfrm>
        <a:prstGeom prst="leftArrow">
          <a:avLst>
            <a:gd name="adj1" fmla="val 60000"/>
            <a:gd name="adj2" fmla="val 50000"/>
          </a:avLst>
        </a:prstGeom>
        <a:gradFill rotWithShape="1">
          <a:gsLst>
            <a:gs pos="0">
              <a:schemeClr val="accent3">
                <a:tint val="35000"/>
                <a:satMod val="253000"/>
              </a:schemeClr>
            </a:gs>
            <a:gs pos="50000">
              <a:schemeClr val="accent3">
                <a:tint val="42000"/>
                <a:satMod val="255000"/>
              </a:schemeClr>
            </a:gs>
            <a:gs pos="97000">
              <a:schemeClr val="accent3">
                <a:tint val="53000"/>
                <a:satMod val="260000"/>
              </a:schemeClr>
            </a:gs>
            <a:gs pos="100000">
              <a:schemeClr val="accent3">
                <a:tint val="56000"/>
                <a:satMod val="275000"/>
              </a:schemeClr>
            </a:gs>
          </a:gsLst>
          <a:path path="circle">
            <a:fillToRect l="50000" t="50000" r="50000" b="50000"/>
          </a:path>
        </a:gra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sp>
    <dsp:sp modelId="{4D5F494E-FF25-457D-AF37-916F5C8DCDB2}">
      <dsp:nvSpPr>
        <dsp:cNvPr id="0" name=""/>
        <dsp:cNvSpPr/>
      </dsp:nvSpPr>
      <dsp:spPr>
        <a:xfrm>
          <a:off x="1068303" y="0"/>
          <a:ext cx="2143159" cy="1052390"/>
        </a:xfrm>
        <a:prstGeom prst="roundRect">
          <a:avLst>
            <a:gd name="adj" fmla="val 10000"/>
          </a:avLst>
        </a:prstGeom>
        <a:solidFill>
          <a:schemeClr val="accent1">
            <a:lumMod val="75000"/>
          </a:schemeClr>
        </a:soli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kk-KZ" sz="2400" b="1" kern="1200" dirty="0" smtClean="0">
              <a:solidFill>
                <a:srgbClr val="FFC000"/>
              </a:solidFill>
              <a:effectLst>
                <a:glow rad="228600">
                  <a:schemeClr val="accent6">
                    <a:satMod val="175000"/>
                    <a:alpha val="40000"/>
                  </a:schemeClr>
                </a:glow>
              </a:effectLst>
              <a:latin typeface="Times New Roman" pitchFamily="18" charset="0"/>
              <a:cs typeface="Times New Roman" pitchFamily="18" charset="0"/>
            </a:rPr>
            <a:t>Соққы, ұру, тебу т.б.</a:t>
          </a:r>
          <a:endParaRPr lang="ru-RU" sz="2400" b="1" kern="1200" dirty="0">
            <a:solidFill>
              <a:srgbClr val="FFC000"/>
            </a:solidFill>
            <a:effectLst>
              <a:glow rad="228600">
                <a:schemeClr val="accent6">
                  <a:satMod val="175000"/>
                  <a:alpha val="40000"/>
                </a:schemeClr>
              </a:glow>
            </a:effectLst>
            <a:latin typeface="Times New Roman" pitchFamily="18" charset="0"/>
            <a:cs typeface="Times New Roman" pitchFamily="18" charset="0"/>
          </a:endParaRPr>
        </a:p>
      </dsp:txBody>
      <dsp:txXfrm>
        <a:off x="1099126" y="30823"/>
        <a:ext cx="2081513" cy="990744"/>
      </dsp:txXfrm>
    </dsp:sp>
    <dsp:sp modelId="{08005261-D158-4D2C-A23E-54A1BDA0C89D}">
      <dsp:nvSpPr>
        <dsp:cNvPr id="0" name=""/>
        <dsp:cNvSpPr/>
      </dsp:nvSpPr>
      <dsp:spPr>
        <a:xfrm rot="20186079">
          <a:off x="4795865" y="1984119"/>
          <a:ext cx="1565062" cy="576707"/>
        </a:xfrm>
        <a:prstGeom prst="leftArrow">
          <a:avLst>
            <a:gd name="adj1" fmla="val 60000"/>
            <a:gd name="adj2" fmla="val 50000"/>
          </a:avLst>
        </a:prstGeom>
        <a:gradFill rotWithShape="1">
          <a:gsLst>
            <a:gs pos="0">
              <a:schemeClr val="accent3">
                <a:tint val="35000"/>
                <a:satMod val="253000"/>
              </a:schemeClr>
            </a:gs>
            <a:gs pos="50000">
              <a:schemeClr val="accent3">
                <a:tint val="42000"/>
                <a:satMod val="255000"/>
              </a:schemeClr>
            </a:gs>
            <a:gs pos="97000">
              <a:schemeClr val="accent3">
                <a:tint val="53000"/>
                <a:satMod val="260000"/>
              </a:schemeClr>
            </a:gs>
            <a:gs pos="100000">
              <a:schemeClr val="accent3">
                <a:tint val="56000"/>
                <a:satMod val="275000"/>
              </a:schemeClr>
            </a:gs>
          </a:gsLst>
          <a:path path="circle">
            <a:fillToRect l="50000" t="50000" r="50000" b="50000"/>
          </a:path>
        </a:gra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sp>
    <dsp:sp modelId="{D6C57193-7F64-4CD4-BC82-7358D9B7D7FB}">
      <dsp:nvSpPr>
        <dsp:cNvPr id="0" name=""/>
        <dsp:cNvSpPr/>
      </dsp:nvSpPr>
      <dsp:spPr>
        <a:xfrm>
          <a:off x="5372953" y="1231836"/>
          <a:ext cx="2259327" cy="1078980"/>
        </a:xfrm>
        <a:prstGeom prst="roundRect">
          <a:avLst>
            <a:gd name="adj" fmla="val 10000"/>
          </a:avLst>
        </a:prstGeom>
        <a:solidFill>
          <a:schemeClr val="accent1">
            <a:lumMod val="75000"/>
          </a:schemeClr>
        </a:solidFill>
        <a:ln w="9525" cap="flat" cmpd="sng" algn="ctr">
          <a:solidFill>
            <a:srgbClr val="00B050"/>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kk-KZ" sz="2000" b="1" kern="1200" dirty="0" smtClean="0">
              <a:solidFill>
                <a:srgbClr val="FFC000"/>
              </a:solidFill>
              <a:effectLst>
                <a:glow rad="228600">
                  <a:schemeClr val="accent6">
                    <a:satMod val="175000"/>
                    <a:alpha val="40000"/>
                  </a:schemeClr>
                </a:glow>
              </a:effectLst>
              <a:latin typeface="Times New Roman" pitchFamily="18" charset="0"/>
              <a:cs typeface="Times New Roman" pitchFamily="18" charset="0"/>
            </a:rPr>
            <a:t>Тұншықтыру, баланы қолайсыз позада ұстау, сілкілеу</a:t>
          </a:r>
          <a:endParaRPr lang="ru-RU" sz="2000" b="1" kern="1200" dirty="0">
            <a:solidFill>
              <a:srgbClr val="FFC000"/>
            </a:solidFill>
            <a:effectLst>
              <a:glow rad="228600">
                <a:schemeClr val="accent6">
                  <a:satMod val="175000"/>
                  <a:alpha val="40000"/>
                </a:schemeClr>
              </a:glow>
            </a:effectLst>
            <a:latin typeface="Times New Roman" pitchFamily="18" charset="0"/>
            <a:cs typeface="Times New Roman" pitchFamily="18" charset="0"/>
          </a:endParaRPr>
        </a:p>
      </dsp:txBody>
      <dsp:txXfrm>
        <a:off x="5404555" y="1263438"/>
        <a:ext cx="2196123" cy="1015776"/>
      </dsp:txXfrm>
    </dsp:sp>
    <dsp:sp modelId="{C4246E19-8B84-4556-B120-8495ECA92FC7}">
      <dsp:nvSpPr>
        <dsp:cNvPr id="0" name=""/>
        <dsp:cNvSpPr/>
      </dsp:nvSpPr>
      <dsp:spPr>
        <a:xfrm rot="17615250">
          <a:off x="3996362" y="1122479"/>
          <a:ext cx="1367728" cy="576707"/>
        </a:xfrm>
        <a:prstGeom prst="leftArrow">
          <a:avLst>
            <a:gd name="adj1" fmla="val 60000"/>
            <a:gd name="adj2" fmla="val 50000"/>
          </a:avLst>
        </a:prstGeom>
        <a:gradFill rotWithShape="1">
          <a:gsLst>
            <a:gs pos="0">
              <a:schemeClr val="accent3">
                <a:tint val="35000"/>
                <a:satMod val="253000"/>
              </a:schemeClr>
            </a:gs>
            <a:gs pos="50000">
              <a:schemeClr val="accent3">
                <a:tint val="42000"/>
                <a:satMod val="255000"/>
              </a:schemeClr>
            </a:gs>
            <a:gs pos="97000">
              <a:schemeClr val="accent3">
                <a:tint val="53000"/>
                <a:satMod val="260000"/>
              </a:schemeClr>
            </a:gs>
            <a:gs pos="100000">
              <a:schemeClr val="accent3">
                <a:tint val="56000"/>
                <a:satMod val="275000"/>
              </a:schemeClr>
            </a:gs>
          </a:gsLst>
          <a:path path="circle">
            <a:fillToRect l="50000" t="50000" r="50000" b="50000"/>
          </a:path>
        </a:gra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sp>
    <dsp:sp modelId="{035CDB8B-9E32-4380-9696-F16194B351E6}">
      <dsp:nvSpPr>
        <dsp:cNvPr id="0" name=""/>
        <dsp:cNvSpPr/>
      </dsp:nvSpPr>
      <dsp:spPr>
        <a:xfrm>
          <a:off x="3633531" y="16352"/>
          <a:ext cx="2381666" cy="1109261"/>
        </a:xfrm>
        <a:prstGeom prst="roundRect">
          <a:avLst>
            <a:gd name="adj" fmla="val 10000"/>
          </a:avLst>
        </a:prstGeom>
        <a:solidFill>
          <a:schemeClr val="accent1">
            <a:lumMod val="75000"/>
          </a:schemeClr>
        </a:solidFill>
        <a:ln w="9525" cap="flat" cmpd="sng" algn="ctr">
          <a:solidFill>
            <a:schemeClr val="accent3"/>
          </a:solidFill>
          <a:prstDash val="solid"/>
        </a:ln>
        <a:effectLst>
          <a:outerShdw blurRad="63500" dist="25400" dir="5400000" rotWithShape="0">
            <a:srgbClr val="000000">
              <a:alpha val="43137"/>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kk-KZ" sz="2400" b="1" kern="1200" dirty="0" smtClean="0">
              <a:solidFill>
                <a:srgbClr val="FFC000"/>
              </a:solidFill>
              <a:effectLst>
                <a:glow rad="228600">
                  <a:schemeClr val="accent6">
                    <a:satMod val="175000"/>
                    <a:alpha val="40000"/>
                  </a:schemeClr>
                </a:glow>
              </a:effectLst>
              <a:latin typeface="Times New Roman" pitchFamily="18" charset="0"/>
              <a:cs typeface="Times New Roman" pitchFamily="18" charset="0"/>
            </a:rPr>
            <a:t>Қандайда бір затпен шабуыл жасау</a:t>
          </a:r>
          <a:endParaRPr lang="ru-RU" sz="2400" b="1" kern="1200" dirty="0">
            <a:solidFill>
              <a:srgbClr val="FFC000"/>
            </a:solidFill>
            <a:effectLst>
              <a:glow rad="228600">
                <a:schemeClr val="accent6">
                  <a:satMod val="175000"/>
                  <a:alpha val="40000"/>
                </a:schemeClr>
              </a:glow>
            </a:effectLst>
            <a:latin typeface="Times New Roman" pitchFamily="18" charset="0"/>
            <a:cs typeface="Times New Roman" pitchFamily="18" charset="0"/>
          </a:endParaRPr>
        </a:p>
      </dsp:txBody>
      <dsp:txXfrm>
        <a:off x="3666020" y="48841"/>
        <a:ext cx="2316688" cy="104428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088CBA-D59D-483A-9566-BFACCBA67935}">
      <dsp:nvSpPr>
        <dsp:cNvPr id="0" name=""/>
        <dsp:cNvSpPr/>
      </dsp:nvSpPr>
      <dsp:spPr>
        <a:xfrm>
          <a:off x="3280950" y="1790933"/>
          <a:ext cx="1638256" cy="1146159"/>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2230" tIns="62230" rIns="62230" bIns="62230" numCol="1" spcCol="1270" anchor="ctr" anchorCtr="0">
          <a:noAutofit/>
        </a:bodyPr>
        <a:lstStyle/>
        <a:p>
          <a:pPr lvl="0" algn="ctr" defTabSz="2178050">
            <a:lnSpc>
              <a:spcPct val="90000"/>
            </a:lnSpc>
            <a:spcBef>
              <a:spcPct val="0"/>
            </a:spcBef>
            <a:spcAft>
              <a:spcPct val="35000"/>
            </a:spcAft>
          </a:pPr>
          <a:endParaRPr lang="ru-RU" sz="4900" b="1" kern="1200" dirty="0">
            <a:effectLst>
              <a:outerShdw blurRad="38100" dist="38100" dir="2700000" algn="tl">
                <a:srgbClr val="000000">
                  <a:alpha val="43137"/>
                </a:srgbClr>
              </a:outerShdw>
            </a:effectLst>
          </a:endParaRPr>
        </a:p>
      </dsp:txBody>
      <dsp:txXfrm>
        <a:off x="3520867" y="1958784"/>
        <a:ext cx="1158422" cy="810457"/>
      </dsp:txXfrm>
    </dsp:sp>
    <dsp:sp modelId="{3E7F362F-0211-48B0-9D5F-08AC4862E5BA}">
      <dsp:nvSpPr>
        <dsp:cNvPr id="0" name=""/>
        <dsp:cNvSpPr/>
      </dsp:nvSpPr>
      <dsp:spPr>
        <a:xfrm rot="16226267">
          <a:off x="3930450" y="1247535"/>
          <a:ext cx="352949" cy="44086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a:p>
      </dsp:txBody>
      <dsp:txXfrm>
        <a:off x="3982988" y="1388649"/>
        <a:ext cx="247064" cy="264519"/>
      </dsp:txXfrm>
    </dsp:sp>
    <dsp:sp modelId="{33354CC2-99AB-41C3-BD5D-986B3CA79656}">
      <dsp:nvSpPr>
        <dsp:cNvPr id="0" name=""/>
        <dsp:cNvSpPr/>
      </dsp:nvSpPr>
      <dsp:spPr>
        <a:xfrm>
          <a:off x="2610944" y="0"/>
          <a:ext cx="3005798" cy="1125019"/>
        </a:xfrm>
        <a:prstGeom prst="ellipse">
          <a:avLst/>
        </a:prstGeom>
        <a:solidFill>
          <a:schemeClr val="bg2">
            <a:lumMod val="75000"/>
          </a:schemeClr>
        </a:solidFill>
        <a:ln w="25400" cap="flat" cmpd="sng" algn="ctr">
          <a:solidFill>
            <a:schemeClr val="bg2">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kk-KZ" sz="2400" b="1" kern="1200" dirty="0" smtClean="0">
              <a:effectLst>
                <a:glow rad="2286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rPr>
            <a:t>Мінез құлық ерекшеліктері</a:t>
          </a:r>
          <a:endParaRPr lang="ru-RU" sz="2400" b="1" kern="1200" dirty="0">
            <a:effectLst>
              <a:glow rad="2286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endParaRPr>
        </a:p>
      </dsp:txBody>
      <dsp:txXfrm>
        <a:off x="3051133" y="164755"/>
        <a:ext cx="2125420" cy="795509"/>
      </dsp:txXfrm>
    </dsp:sp>
    <dsp:sp modelId="{93C66AC7-D881-4ED6-AE0C-955EDB349BAC}">
      <dsp:nvSpPr>
        <dsp:cNvPr id="0" name=""/>
        <dsp:cNvSpPr/>
      </dsp:nvSpPr>
      <dsp:spPr>
        <a:xfrm rot="20244191">
          <a:off x="4942602" y="1709321"/>
          <a:ext cx="401757" cy="44086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a:p>
      </dsp:txBody>
      <dsp:txXfrm>
        <a:off x="4947228" y="1820650"/>
        <a:ext cx="281230" cy="264519"/>
      </dsp:txXfrm>
    </dsp:sp>
    <dsp:sp modelId="{6F926002-1B6A-49A9-8C06-88F1B57971E3}">
      <dsp:nvSpPr>
        <dsp:cNvPr id="0" name=""/>
        <dsp:cNvSpPr/>
      </dsp:nvSpPr>
      <dsp:spPr>
        <a:xfrm>
          <a:off x="5041107" y="678468"/>
          <a:ext cx="3123805" cy="1287676"/>
        </a:xfrm>
        <a:prstGeom prst="ellipse">
          <a:avLst/>
        </a:prstGeom>
        <a:solidFill>
          <a:schemeClr val="bg2">
            <a:lumMod val="75000"/>
          </a:schemeClr>
        </a:solidFill>
        <a:ln w="25400" cap="flat" cmpd="sng" algn="ctr">
          <a:solidFill>
            <a:schemeClr val="bg2">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kk-KZ" sz="2400" b="1" kern="1200" dirty="0" smtClean="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rPr>
            <a:t>Сырт келбетінің ерекшеліктері</a:t>
          </a:r>
          <a:endParaRPr lang="ru-RU" sz="2400" b="1" kern="1200" dirty="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endParaRPr>
        </a:p>
      </dsp:txBody>
      <dsp:txXfrm>
        <a:off x="5498578" y="867044"/>
        <a:ext cx="2208863" cy="910524"/>
      </dsp:txXfrm>
    </dsp:sp>
    <dsp:sp modelId="{B6F26D2F-375B-4FA8-AD3C-B6DB71774F9B}">
      <dsp:nvSpPr>
        <dsp:cNvPr id="0" name=""/>
        <dsp:cNvSpPr/>
      </dsp:nvSpPr>
      <dsp:spPr>
        <a:xfrm rot="502775">
          <a:off x="5026583" y="2302761"/>
          <a:ext cx="308270" cy="44086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a:p>
      </dsp:txBody>
      <dsp:txXfrm>
        <a:off x="5027077" y="2384195"/>
        <a:ext cx="215789" cy="264519"/>
      </dsp:txXfrm>
    </dsp:sp>
    <dsp:sp modelId="{4C44C3CB-931C-4E8F-AB62-3CB1C47A0D72}">
      <dsp:nvSpPr>
        <dsp:cNvPr id="0" name=""/>
        <dsp:cNvSpPr/>
      </dsp:nvSpPr>
      <dsp:spPr>
        <a:xfrm>
          <a:off x="5398233" y="2176880"/>
          <a:ext cx="2785329" cy="1166996"/>
        </a:xfrm>
        <a:prstGeom prst="ellipse">
          <a:avLst/>
        </a:prstGeom>
        <a:solidFill>
          <a:schemeClr val="bg2">
            <a:lumMod val="75000"/>
          </a:schemeClr>
        </a:solidFill>
        <a:ln w="25400" cap="flat" cmpd="sng" algn="ctr">
          <a:solidFill>
            <a:schemeClr val="bg2">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kk-KZ" sz="2400" b="1" kern="1200" dirty="0" smtClean="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rPr>
            <a:t>Жағымсыз әлеуметтік дағдылар</a:t>
          </a:r>
          <a:endParaRPr lang="ru-RU" sz="2400" b="1" kern="1200" dirty="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endParaRPr>
        </a:p>
      </dsp:txBody>
      <dsp:txXfrm>
        <a:off x="5806135" y="2347783"/>
        <a:ext cx="1969525" cy="825190"/>
      </dsp:txXfrm>
    </dsp:sp>
    <dsp:sp modelId="{5853EEEA-1467-4694-9E93-7BC2BDEA8FAA}">
      <dsp:nvSpPr>
        <dsp:cNvPr id="0" name=""/>
        <dsp:cNvSpPr/>
      </dsp:nvSpPr>
      <dsp:spPr>
        <a:xfrm rot="2709357">
          <a:off x="4681941" y="2885545"/>
          <a:ext cx="468451" cy="44086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a:p>
      </dsp:txBody>
      <dsp:txXfrm>
        <a:off x="4701437" y="2926830"/>
        <a:ext cx="336192" cy="264519"/>
      </dsp:txXfrm>
    </dsp:sp>
    <dsp:sp modelId="{721E242F-43F8-4E29-88EE-D4C425194079}">
      <dsp:nvSpPr>
        <dsp:cNvPr id="0" name=""/>
        <dsp:cNvSpPr/>
      </dsp:nvSpPr>
      <dsp:spPr>
        <a:xfrm>
          <a:off x="4147678" y="3432103"/>
          <a:ext cx="3092074" cy="1068490"/>
        </a:xfrm>
        <a:prstGeom prst="ellipse">
          <a:avLst/>
        </a:prstGeom>
        <a:solidFill>
          <a:schemeClr val="bg2">
            <a:lumMod val="75000"/>
          </a:schemeClr>
        </a:solidFill>
        <a:ln w="25400" cap="flat" cmpd="sng" algn="ctr">
          <a:solidFill>
            <a:schemeClr val="bg2">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kk-KZ" sz="2300" b="1" kern="1200" dirty="0" smtClean="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rPr>
            <a:t>Мектеп алдындағы үрей</a:t>
          </a:r>
          <a:endParaRPr lang="ru-RU" sz="2300" b="1" kern="1200" dirty="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endParaRPr>
        </a:p>
      </dsp:txBody>
      <dsp:txXfrm>
        <a:off x="4600502" y="3588580"/>
        <a:ext cx="2186426" cy="755536"/>
      </dsp:txXfrm>
    </dsp:sp>
    <dsp:sp modelId="{E11ED358-01B0-424B-BA0A-5E4C3E472688}">
      <dsp:nvSpPr>
        <dsp:cNvPr id="0" name=""/>
        <dsp:cNvSpPr/>
      </dsp:nvSpPr>
      <dsp:spPr>
        <a:xfrm rot="7828301">
          <a:off x="3043629" y="3040751"/>
          <a:ext cx="581919" cy="44086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a:p>
      </dsp:txBody>
      <dsp:txXfrm rot="10800000">
        <a:off x="3152681" y="3078618"/>
        <a:ext cx="449660" cy="264519"/>
      </dsp:txXfrm>
    </dsp:sp>
    <dsp:sp modelId="{F04CED6D-2152-42FC-850B-D44E863AF818}">
      <dsp:nvSpPr>
        <dsp:cNvPr id="0" name=""/>
        <dsp:cNvSpPr/>
      </dsp:nvSpPr>
      <dsp:spPr>
        <a:xfrm>
          <a:off x="1263088" y="3678398"/>
          <a:ext cx="2729535" cy="822184"/>
        </a:xfrm>
        <a:prstGeom prst="ellipse">
          <a:avLst/>
        </a:prstGeom>
        <a:solidFill>
          <a:schemeClr val="bg2">
            <a:lumMod val="75000"/>
          </a:schemeClr>
        </a:solidFill>
        <a:ln w="25400" cap="flat" cmpd="sng" algn="ctr">
          <a:solidFill>
            <a:schemeClr val="bg2">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kk-KZ" sz="2400" b="1" kern="1200" dirty="0" smtClean="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rPr>
            <a:t>Оқудағы қиындықтар</a:t>
          </a:r>
          <a:endParaRPr lang="ru-RU" sz="2400" b="1" kern="1200" dirty="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endParaRPr>
        </a:p>
      </dsp:txBody>
      <dsp:txXfrm>
        <a:off x="1662819" y="3798804"/>
        <a:ext cx="1930073" cy="581372"/>
      </dsp:txXfrm>
    </dsp:sp>
    <dsp:sp modelId="{D1E1C62C-0E53-49C3-B2B8-74015F672DC7}">
      <dsp:nvSpPr>
        <dsp:cNvPr id="0" name=""/>
        <dsp:cNvSpPr/>
      </dsp:nvSpPr>
      <dsp:spPr>
        <a:xfrm rot="10287476">
          <a:off x="2905082" y="2302003"/>
          <a:ext cx="280521" cy="44086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a:p>
      </dsp:txBody>
      <dsp:txXfrm rot="10800000">
        <a:off x="2988771" y="2383926"/>
        <a:ext cx="196365" cy="264519"/>
      </dsp:txXfrm>
    </dsp:sp>
    <dsp:sp modelId="{45BA8890-21AB-4EE8-AC81-EE6FD8647B7F}">
      <dsp:nvSpPr>
        <dsp:cNvPr id="0" name=""/>
        <dsp:cNvSpPr/>
      </dsp:nvSpPr>
      <dsp:spPr>
        <a:xfrm>
          <a:off x="64180" y="2176880"/>
          <a:ext cx="2794023" cy="1166996"/>
        </a:xfrm>
        <a:prstGeom prst="ellipse">
          <a:avLst/>
        </a:prstGeom>
        <a:solidFill>
          <a:schemeClr val="bg2">
            <a:lumMod val="75000"/>
          </a:schemeClr>
        </a:solidFill>
        <a:ln w="25400" cap="flat" cmpd="sng" algn="ctr">
          <a:solidFill>
            <a:schemeClr val="bg2">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kk-KZ" sz="2300" b="1" kern="1200" dirty="0" smtClean="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rPr>
            <a:t>Сырқаттануы</a:t>
          </a:r>
          <a:endParaRPr lang="ru-RU" sz="2300" b="1" kern="1200" dirty="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endParaRPr>
        </a:p>
      </dsp:txBody>
      <dsp:txXfrm>
        <a:off x="473355" y="2347783"/>
        <a:ext cx="1975673" cy="825190"/>
      </dsp:txXfrm>
    </dsp:sp>
    <dsp:sp modelId="{DF4DB56E-401A-4BBA-8093-A61B0AB14B25}">
      <dsp:nvSpPr>
        <dsp:cNvPr id="0" name=""/>
        <dsp:cNvSpPr/>
      </dsp:nvSpPr>
      <dsp:spPr>
        <a:xfrm rot="12092785">
          <a:off x="2784062" y="1712013"/>
          <a:ext cx="446032" cy="44086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a:p>
      </dsp:txBody>
      <dsp:txXfrm rot="10800000">
        <a:off x="2911700" y="1824472"/>
        <a:ext cx="313773" cy="264519"/>
      </dsp:txXfrm>
    </dsp:sp>
    <dsp:sp modelId="{3C03F0B3-025E-40E3-87BB-98004C9AC4AE}">
      <dsp:nvSpPr>
        <dsp:cNvPr id="0" name=""/>
        <dsp:cNvSpPr/>
      </dsp:nvSpPr>
      <dsp:spPr>
        <a:xfrm>
          <a:off x="155151" y="762115"/>
          <a:ext cx="2825182" cy="1204025"/>
        </a:xfrm>
        <a:prstGeom prst="ellipse">
          <a:avLst/>
        </a:prstGeom>
        <a:solidFill>
          <a:schemeClr val="bg2">
            <a:lumMod val="75000"/>
          </a:schemeClr>
        </a:solidFill>
        <a:ln w="25400" cap="flat" cmpd="sng" algn="ctr">
          <a:solidFill>
            <a:schemeClr val="bg2">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kk-KZ" sz="2400" b="1" kern="1200" dirty="0" smtClean="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rPr>
            <a:t>Дене бітімінің кемшіліктері</a:t>
          </a:r>
          <a:endParaRPr lang="ru-RU" sz="2400" b="1" kern="1200" dirty="0">
            <a:effectLst>
              <a:glow rad="139700">
                <a:schemeClr val="accent4">
                  <a:satMod val="175000"/>
                  <a:alpha val="40000"/>
                </a:schemeClr>
              </a:glow>
              <a:outerShdw blurRad="38100" dist="38100" dir="2700000" algn="tl">
                <a:srgbClr val="000000">
                  <a:alpha val="43137"/>
                </a:srgbClr>
              </a:outerShdw>
            </a:effectLst>
            <a:latin typeface="Times New Roman" pitchFamily="18" charset="0"/>
            <a:cs typeface="Times New Roman" pitchFamily="18" charset="0"/>
          </a:endParaRPr>
        </a:p>
      </dsp:txBody>
      <dsp:txXfrm>
        <a:off x="568889" y="938440"/>
        <a:ext cx="1997706" cy="8513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8E68AD-2DCB-4DF4-B58A-74AB1E370E95}">
      <dsp:nvSpPr>
        <dsp:cNvPr id="0" name=""/>
        <dsp:cNvSpPr/>
      </dsp:nvSpPr>
      <dsp:spPr>
        <a:xfrm>
          <a:off x="0" y="671049"/>
          <a:ext cx="6096000" cy="2772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E8B1778-1ECD-42C9-BAAD-14217A82B25C}">
      <dsp:nvSpPr>
        <dsp:cNvPr id="0" name=""/>
        <dsp:cNvSpPr/>
      </dsp:nvSpPr>
      <dsp:spPr>
        <a:xfrm>
          <a:off x="265233" y="0"/>
          <a:ext cx="4696412" cy="815550"/>
        </a:xfrm>
        <a:prstGeom prst="roundRect">
          <a:avLst/>
        </a:prstGeom>
        <a:no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ctr" defTabSz="1066800">
            <a:lnSpc>
              <a:spcPct val="90000"/>
            </a:lnSpc>
            <a:spcBef>
              <a:spcPct val="0"/>
            </a:spcBef>
            <a:spcAft>
              <a:spcPct val="35000"/>
            </a:spcAft>
          </a:pPr>
          <a:r>
            <a:rPr lang="kk-KZ" sz="2400" b="1" u="none" kern="1200" dirty="0" smtClean="0">
              <a:solidFill>
                <a:srgbClr val="7030A0"/>
              </a:solidFill>
              <a:effectLst>
                <a:glow rad="228600">
                  <a:schemeClr val="accent5">
                    <a:satMod val="175000"/>
                    <a:alpha val="40000"/>
                  </a:schemeClr>
                </a:glow>
              </a:effectLst>
              <a:latin typeface="Times New Roman" pitchFamily="18" charset="0"/>
              <a:cs typeface="Times New Roman" pitchFamily="18" charset="0"/>
            </a:rPr>
            <a:t>Баланың жеке дара ерекшелігі</a:t>
          </a:r>
          <a:endParaRPr lang="ru-RU" sz="2400" b="1" u="none" kern="1200" dirty="0">
            <a:solidFill>
              <a:srgbClr val="7030A0"/>
            </a:solidFill>
            <a:effectLst>
              <a:glow rad="228600">
                <a:schemeClr val="accent5">
                  <a:satMod val="175000"/>
                  <a:alpha val="40000"/>
                </a:schemeClr>
              </a:glow>
            </a:effectLst>
            <a:latin typeface="Times New Roman" pitchFamily="18" charset="0"/>
            <a:cs typeface="Times New Roman" pitchFamily="18" charset="0"/>
          </a:endParaRPr>
        </a:p>
      </dsp:txBody>
      <dsp:txXfrm>
        <a:off x="305045" y="39812"/>
        <a:ext cx="4616788" cy="735926"/>
      </dsp:txXfrm>
    </dsp:sp>
    <dsp:sp modelId="{31A6CE38-956B-4F0B-BB27-813B4644C613}">
      <dsp:nvSpPr>
        <dsp:cNvPr id="0" name=""/>
        <dsp:cNvSpPr/>
      </dsp:nvSpPr>
      <dsp:spPr>
        <a:xfrm>
          <a:off x="0" y="1756284"/>
          <a:ext cx="6096000" cy="2772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5D38DB7-C711-45DB-9C74-4C2FD8308138}">
      <dsp:nvSpPr>
        <dsp:cNvPr id="0" name=""/>
        <dsp:cNvSpPr/>
      </dsp:nvSpPr>
      <dsp:spPr>
        <a:xfrm>
          <a:off x="265233" y="999563"/>
          <a:ext cx="4696327" cy="910995"/>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ctr" defTabSz="977900">
            <a:lnSpc>
              <a:spcPct val="90000"/>
            </a:lnSpc>
            <a:spcBef>
              <a:spcPct val="0"/>
            </a:spcBef>
            <a:spcAft>
              <a:spcPct val="35000"/>
            </a:spcAft>
          </a:pPr>
          <a:r>
            <a:rPr lang="kk-KZ" sz="2200" b="1" u="none" kern="1200" dirty="0" smtClean="0">
              <a:solidFill>
                <a:srgbClr val="7030A0"/>
              </a:solidFill>
              <a:effectLst>
                <a:glow rad="139700">
                  <a:schemeClr val="accent5">
                    <a:satMod val="175000"/>
                    <a:alpha val="40000"/>
                  </a:schemeClr>
                </a:glow>
              </a:effectLst>
              <a:latin typeface="Times New Roman" pitchFamily="18" charset="0"/>
              <a:cs typeface="Times New Roman" pitchFamily="18" charset="0"/>
            </a:rPr>
            <a:t>Баланың сәтсіз отбасында тәрбиеленуі, қоғамдығы  көрсетілетін қатыгездіктер</a:t>
          </a:r>
          <a:endParaRPr lang="ru-RU" sz="2200" b="1" u="none" kern="1200" dirty="0">
            <a:solidFill>
              <a:srgbClr val="7030A0"/>
            </a:solidFill>
            <a:effectLst>
              <a:glow rad="139700">
                <a:schemeClr val="accent5">
                  <a:satMod val="175000"/>
                  <a:alpha val="40000"/>
                </a:schemeClr>
              </a:glow>
            </a:effectLst>
            <a:latin typeface="Times New Roman" pitchFamily="18" charset="0"/>
            <a:cs typeface="Times New Roman" pitchFamily="18" charset="0"/>
          </a:endParaRPr>
        </a:p>
      </dsp:txBody>
      <dsp:txXfrm>
        <a:off x="309704" y="1044034"/>
        <a:ext cx="4607385" cy="822053"/>
      </dsp:txXfrm>
    </dsp:sp>
    <dsp:sp modelId="{E0CB21CA-2390-4B2C-813D-11699D916D2D}">
      <dsp:nvSpPr>
        <dsp:cNvPr id="0" name=""/>
        <dsp:cNvSpPr/>
      </dsp:nvSpPr>
      <dsp:spPr>
        <a:xfrm>
          <a:off x="0" y="2853427"/>
          <a:ext cx="6096000" cy="2772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599C866-192D-46ED-9DCC-E317F3DF6BC1}">
      <dsp:nvSpPr>
        <dsp:cNvPr id="0" name=""/>
        <dsp:cNvSpPr/>
      </dsp:nvSpPr>
      <dsp:spPr>
        <a:xfrm>
          <a:off x="304502" y="2092884"/>
          <a:ext cx="4696199" cy="922902"/>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ctr" defTabSz="1066800">
            <a:lnSpc>
              <a:spcPct val="90000"/>
            </a:lnSpc>
            <a:spcBef>
              <a:spcPct val="0"/>
            </a:spcBef>
            <a:spcAft>
              <a:spcPct val="35000"/>
            </a:spcAft>
          </a:pPr>
          <a:r>
            <a:rPr lang="kk-KZ" sz="2400" b="1" u="none" kern="1200" dirty="0" smtClean="0">
              <a:solidFill>
                <a:srgbClr val="7030A0"/>
              </a:solidFill>
              <a:effectLst>
                <a:glow rad="139700">
                  <a:schemeClr val="accent5">
                    <a:satMod val="175000"/>
                    <a:alpha val="40000"/>
                  </a:schemeClr>
                </a:glow>
              </a:effectLst>
              <a:latin typeface="Times New Roman" pitchFamily="18" charset="0"/>
              <a:cs typeface="Times New Roman" pitchFamily="18" charset="0"/>
            </a:rPr>
            <a:t>Қарым қатынас жасау дағдыларының дұрыс жетілмеуі</a:t>
          </a:r>
          <a:endParaRPr lang="ru-RU" sz="2400" b="1" u="none" kern="1200" dirty="0">
            <a:solidFill>
              <a:srgbClr val="7030A0"/>
            </a:solidFill>
            <a:effectLst>
              <a:glow rad="139700">
                <a:schemeClr val="accent5">
                  <a:satMod val="175000"/>
                  <a:alpha val="40000"/>
                </a:schemeClr>
              </a:glow>
            </a:effectLst>
            <a:latin typeface="Times New Roman" pitchFamily="18" charset="0"/>
            <a:cs typeface="Times New Roman" pitchFamily="18" charset="0"/>
          </a:endParaRPr>
        </a:p>
      </dsp:txBody>
      <dsp:txXfrm>
        <a:off x="349554" y="2137936"/>
        <a:ext cx="4606095" cy="832798"/>
      </dsp:txXfrm>
    </dsp:sp>
    <dsp:sp modelId="{03154F5C-E26B-4C08-869C-CCEA03568859}">
      <dsp:nvSpPr>
        <dsp:cNvPr id="0" name=""/>
        <dsp:cNvSpPr/>
      </dsp:nvSpPr>
      <dsp:spPr>
        <a:xfrm>
          <a:off x="0" y="3768941"/>
          <a:ext cx="6096000" cy="2772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2FF66CE-86A9-456D-98BE-F6F2ECA3BE2F}">
      <dsp:nvSpPr>
        <dsp:cNvPr id="0" name=""/>
        <dsp:cNvSpPr/>
      </dsp:nvSpPr>
      <dsp:spPr>
        <a:xfrm>
          <a:off x="304502" y="3190027"/>
          <a:ext cx="4696370" cy="741274"/>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1066800">
            <a:lnSpc>
              <a:spcPct val="90000"/>
            </a:lnSpc>
            <a:spcBef>
              <a:spcPct val="0"/>
            </a:spcBef>
            <a:spcAft>
              <a:spcPct val="35000"/>
            </a:spcAft>
          </a:pPr>
          <a:r>
            <a:rPr lang="kk-KZ" sz="2400" b="1" u="none" kern="1200" dirty="0" smtClean="0">
              <a:solidFill>
                <a:srgbClr val="7030A0"/>
              </a:solidFill>
              <a:effectLst>
                <a:glow rad="139700">
                  <a:schemeClr val="accent5">
                    <a:satMod val="175000"/>
                    <a:alpha val="40000"/>
                  </a:schemeClr>
                </a:glow>
              </a:effectLst>
              <a:latin typeface="Times New Roman" pitchFamily="18" charset="0"/>
              <a:cs typeface="Times New Roman" pitchFamily="18" charset="0"/>
            </a:rPr>
            <a:t>Мектеп ортасының дәстүрі, мектептегі оқыту жағдайы </a:t>
          </a:r>
          <a:endParaRPr lang="ru-RU" sz="2400" b="1" u="none" kern="1200" dirty="0">
            <a:solidFill>
              <a:srgbClr val="7030A0"/>
            </a:solidFill>
            <a:effectLst>
              <a:glow rad="139700">
                <a:schemeClr val="accent5">
                  <a:satMod val="175000"/>
                  <a:alpha val="40000"/>
                </a:schemeClr>
              </a:glow>
            </a:effectLst>
            <a:latin typeface="Times New Roman" pitchFamily="18" charset="0"/>
            <a:cs typeface="Times New Roman" pitchFamily="18" charset="0"/>
          </a:endParaRPr>
        </a:p>
      </dsp:txBody>
      <dsp:txXfrm>
        <a:off x="340688" y="3226213"/>
        <a:ext cx="4623998" cy="668902"/>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70CB75-C458-4F8B-A98B-6B5BE299A5E5}" type="datetimeFigureOut">
              <a:rPr lang="ru-RU" smtClean="0"/>
              <a:t>16.11.2020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4404F0-07BA-434D-A4AC-D0A8077878C2}" type="slidenum">
              <a:rPr lang="ru-RU" smtClean="0"/>
              <a:t>‹#›</a:t>
            </a:fld>
            <a:endParaRPr lang="ru-RU"/>
          </a:p>
        </p:txBody>
      </p:sp>
    </p:spTree>
    <p:extLst>
      <p:ext uri="{BB962C8B-B14F-4D97-AF65-F5344CB8AC3E}">
        <p14:creationId xmlns:p14="http://schemas.microsoft.com/office/powerpoint/2010/main" val="3320067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E04404F0-07BA-434D-A4AC-D0A8077878C2}" type="slidenum">
              <a:rPr lang="ru-RU" smtClean="0"/>
              <a:t>6</a:t>
            </a:fld>
            <a:endParaRPr lang="ru-RU"/>
          </a:p>
        </p:txBody>
      </p:sp>
    </p:spTree>
    <p:extLst>
      <p:ext uri="{BB962C8B-B14F-4D97-AF65-F5344CB8AC3E}">
        <p14:creationId xmlns:p14="http://schemas.microsoft.com/office/powerpoint/2010/main" val="28181857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16.11.2020</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16.11.2020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16.11.2020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16.11.2020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16.11.2020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16.11.2020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16.11.2020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16.11.2020</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5B106E36-FD25-4E2D-B0AA-010F637433A0}" type="datetimeFigureOut">
              <a:rPr lang="ru-RU" smtClean="0"/>
              <a:pPr/>
              <a:t>16.11.2020</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16.11.2020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16.11.2020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B106E36-FD25-4E2D-B0AA-010F637433A0}" type="datetimeFigureOut">
              <a:rPr lang="ru-RU" smtClean="0"/>
              <a:pPr/>
              <a:t>16.11.2020</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25C68B6-61C2-468F-89AB-4B9F7531AA68}"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3.gif"/><Relationship Id="rId1" Type="http://schemas.openxmlformats.org/officeDocument/2006/relationships/slideLayout" Target="../slideLayouts/slideLayout7.xml"/><Relationship Id="rId4" Type="http://schemas.openxmlformats.org/officeDocument/2006/relationships/image" Target="../media/image15.jpe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p:cNvSpPr txBox="1">
            <a:spLocks/>
          </p:cNvSpPr>
          <p:nvPr/>
        </p:nvSpPr>
        <p:spPr>
          <a:xfrm>
            <a:off x="0" y="357166"/>
            <a:ext cx="9144000" cy="2571768"/>
          </a:xfrm>
          <a:prstGeom prst="rect">
            <a:avLst/>
          </a:prstGeom>
        </p:spPr>
        <p:txBody>
          <a:bodyPr vert="horz" lIns="91440" tIns="45720" rIns="91440" bIns="45720" rtlCol="0" anchor="ctr">
            <a:noAutofit/>
          </a:bodyPr>
          <a:lstStyle/>
          <a:p>
            <a:pPr lvl="0" algn="ctr">
              <a:spcBef>
                <a:spcPct val="0"/>
              </a:spcBef>
              <a:defRPr/>
            </a:pPr>
            <a:endParaRPr kumimoji="0" lang="ru-RU" sz="3600" b="1" i="0" u="none" strike="noStrike" kern="1200" cap="none" spc="0" normalizeH="0" baseline="0" noProof="0" dirty="0">
              <a:ln>
                <a:noFill/>
              </a:ln>
              <a:solidFill>
                <a:srgbClr val="FF0000"/>
              </a:solidFill>
              <a:effectLst/>
              <a:uLnTx/>
              <a:uFillTx/>
              <a:latin typeface="Times New Roman" pitchFamily="18" charset="0"/>
              <a:ea typeface="+mj-ea"/>
              <a:cs typeface="Times New Roman" pitchFamily="18" charset="0"/>
            </a:endParaRPr>
          </a:p>
        </p:txBody>
      </p:sp>
      <p:pic>
        <p:nvPicPr>
          <p:cNvPr id="1028" name="Picture 4" descr="E:\789\images (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7" name="Прямоугольник 6"/>
          <p:cNvSpPr/>
          <p:nvPr/>
        </p:nvSpPr>
        <p:spPr>
          <a:xfrm>
            <a:off x="1071538" y="428605"/>
            <a:ext cx="7072362" cy="2554545"/>
          </a:xfrm>
          <a:prstGeom prst="rect">
            <a:avLst/>
          </a:prstGeom>
        </p:spPr>
        <p:txBody>
          <a:bodyPr wrap="square">
            <a:spAutoFit/>
          </a:bodyPr>
          <a:lstStyle/>
          <a:p>
            <a:pPr algn="ctr"/>
            <a:r>
              <a:rPr lang="ru-RU" sz="4000" dirty="0" err="1" smtClean="0">
                <a:solidFill>
                  <a:schemeClr val="accent3"/>
                </a:solidFill>
                <a:latin typeface="Times New Roman" pitchFamily="18" charset="0"/>
                <a:cs typeface="Times New Roman" pitchFamily="18" charset="0"/>
              </a:rPr>
              <a:t>Мектеп</a:t>
            </a:r>
            <a:r>
              <a:rPr lang="ru-RU" sz="4000" dirty="0" smtClean="0">
                <a:solidFill>
                  <a:schemeClr val="accent3"/>
                </a:solidFill>
                <a:latin typeface="Times New Roman" pitchFamily="18" charset="0"/>
                <a:cs typeface="Times New Roman" pitchFamily="18" charset="0"/>
              </a:rPr>
              <a:t> ж</a:t>
            </a:r>
            <a:r>
              <a:rPr lang="kk-KZ" sz="4000" dirty="0" smtClean="0">
                <a:solidFill>
                  <a:schemeClr val="accent3"/>
                </a:solidFill>
                <a:latin typeface="Times New Roman" pitchFamily="18" charset="0"/>
                <a:cs typeface="Times New Roman" pitchFamily="18" charset="0"/>
              </a:rPr>
              <a:t>әне мектептен тыс ортада психологиялық  және физиологиялық зорлық-зомбылық </a:t>
            </a:r>
            <a:endParaRPr lang="ru-RU" sz="4000" dirty="0" smtClean="0">
              <a:solidFill>
                <a:schemeClr val="accent3"/>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188640"/>
            <a:ext cx="7272808" cy="1525848"/>
          </a:xfrm>
        </p:spPr>
        <p:style>
          <a:lnRef idx="1">
            <a:schemeClr val="accent1"/>
          </a:lnRef>
          <a:fillRef idx="2">
            <a:schemeClr val="accent1"/>
          </a:fillRef>
          <a:effectRef idx="1">
            <a:schemeClr val="accent1"/>
          </a:effectRef>
          <a:fontRef idx="minor">
            <a:schemeClr val="dk1"/>
          </a:fontRef>
        </p:style>
        <p:txBody>
          <a:bodyPr>
            <a:noAutofit/>
          </a:bodyPr>
          <a:lstStyle/>
          <a:p>
            <a:pPr lvl="0" algn="ctr"/>
            <a:r>
              <a:rPr lang="ru-RU" sz="3200" dirty="0" err="1" smtClean="0">
                <a:ln>
                  <a:solidFill>
                    <a:srgbClr val="00B0F0"/>
                  </a:solidFill>
                </a:ln>
                <a:solidFill>
                  <a:schemeClr val="accent3">
                    <a:lumMod val="50000"/>
                  </a:schemeClr>
                </a:solidFill>
                <a:effectLst>
                  <a:glow rad="139700">
                    <a:schemeClr val="accent4">
                      <a:satMod val="175000"/>
                      <a:alpha val="40000"/>
                    </a:schemeClr>
                  </a:glow>
                </a:effectLst>
                <a:latin typeface="Times New Roman" pitchFamily="18" charset="0"/>
                <a:cs typeface="Times New Roman" pitchFamily="18" charset="0"/>
              </a:rPr>
              <a:t>Зорлық</a:t>
            </a:r>
            <a:r>
              <a:rPr lang="en-US" sz="3200" dirty="0" smtClean="0">
                <a:ln>
                  <a:solidFill>
                    <a:srgbClr val="00B0F0"/>
                  </a:solidFill>
                </a:ln>
                <a:solidFill>
                  <a:schemeClr val="accent3">
                    <a:lumMod val="50000"/>
                  </a:schemeClr>
                </a:solidFill>
                <a:effectLst>
                  <a:glow rad="139700">
                    <a:schemeClr val="accent4">
                      <a:satMod val="175000"/>
                      <a:alpha val="40000"/>
                    </a:schemeClr>
                  </a:glow>
                </a:effectLst>
                <a:latin typeface="Times New Roman" pitchFamily="18" charset="0"/>
                <a:cs typeface="Times New Roman" pitchFamily="18" charset="0"/>
              </a:rPr>
              <a:t>-</a:t>
            </a:r>
            <a:r>
              <a:rPr lang="ru-RU" sz="3200" dirty="0" err="1" smtClean="0">
                <a:ln>
                  <a:solidFill>
                    <a:srgbClr val="00B0F0"/>
                  </a:solidFill>
                </a:ln>
                <a:solidFill>
                  <a:schemeClr val="accent3">
                    <a:lumMod val="50000"/>
                  </a:schemeClr>
                </a:solidFill>
                <a:effectLst>
                  <a:glow rad="139700">
                    <a:schemeClr val="accent4">
                      <a:satMod val="175000"/>
                      <a:alpha val="40000"/>
                    </a:schemeClr>
                  </a:glow>
                </a:effectLst>
                <a:latin typeface="Times New Roman" pitchFamily="18" charset="0"/>
                <a:cs typeface="Times New Roman" pitchFamily="18" charset="0"/>
              </a:rPr>
              <a:t>зомбылық</a:t>
            </a:r>
            <a:r>
              <a:rPr lang="ru-RU" sz="3200" dirty="0" smtClean="0">
                <a:ln>
                  <a:solidFill>
                    <a:srgbClr val="00B0F0"/>
                  </a:solidFill>
                </a:ln>
                <a:solidFill>
                  <a:schemeClr val="accent3">
                    <a:lumMod val="50000"/>
                  </a:schemeClr>
                </a:solidFill>
                <a:effectLst>
                  <a:glow rad="139700">
                    <a:schemeClr val="accent4">
                      <a:satMod val="175000"/>
                      <a:alpha val="40000"/>
                    </a:schemeClr>
                  </a:glow>
                </a:effectLst>
                <a:latin typeface="Times New Roman" pitchFamily="18" charset="0"/>
                <a:cs typeface="Times New Roman" pitchFamily="18" charset="0"/>
              </a:rPr>
              <a:t> </a:t>
            </a:r>
            <a:r>
              <a:rPr lang="ru-RU" sz="3200" dirty="0" err="1" smtClean="0">
                <a:ln>
                  <a:solidFill>
                    <a:srgbClr val="00B0F0"/>
                  </a:solidFill>
                </a:ln>
                <a:solidFill>
                  <a:schemeClr val="accent3">
                    <a:lumMod val="50000"/>
                  </a:schemeClr>
                </a:solidFill>
                <a:effectLst>
                  <a:glow rad="139700">
                    <a:schemeClr val="accent4">
                      <a:satMod val="175000"/>
                      <a:alpha val="40000"/>
                    </a:schemeClr>
                  </a:glow>
                </a:effectLst>
                <a:latin typeface="Times New Roman" pitchFamily="18" charset="0"/>
                <a:cs typeface="Times New Roman" pitchFamily="18" charset="0"/>
              </a:rPr>
              <a:t>құрбаны</a:t>
            </a:r>
            <a:r>
              <a:rPr lang="ru-RU" sz="3200" dirty="0" smtClean="0">
                <a:ln>
                  <a:solidFill>
                    <a:srgbClr val="00B0F0"/>
                  </a:solidFill>
                </a:ln>
                <a:solidFill>
                  <a:schemeClr val="accent3">
                    <a:lumMod val="50000"/>
                  </a:schemeClr>
                </a:solidFill>
                <a:effectLst>
                  <a:glow rad="139700">
                    <a:schemeClr val="accent4">
                      <a:satMod val="175000"/>
                      <a:alpha val="40000"/>
                    </a:schemeClr>
                  </a:glow>
                </a:effectLst>
                <a:latin typeface="Times New Roman" pitchFamily="18" charset="0"/>
                <a:cs typeface="Times New Roman" pitchFamily="18" charset="0"/>
              </a:rPr>
              <a:t> </a:t>
            </a:r>
            <a:r>
              <a:rPr lang="ru-RU" sz="3200" dirty="0" err="1" smtClean="0">
                <a:ln>
                  <a:solidFill>
                    <a:srgbClr val="00B0F0"/>
                  </a:solidFill>
                </a:ln>
                <a:solidFill>
                  <a:schemeClr val="accent3">
                    <a:lumMod val="50000"/>
                  </a:schemeClr>
                </a:solidFill>
                <a:effectLst>
                  <a:glow rad="139700">
                    <a:schemeClr val="accent4">
                      <a:satMod val="175000"/>
                      <a:alpha val="40000"/>
                    </a:schemeClr>
                  </a:glow>
                </a:effectLst>
                <a:latin typeface="Times New Roman" pitchFamily="18" charset="0"/>
                <a:cs typeface="Times New Roman" pitchFamily="18" charset="0"/>
              </a:rPr>
              <a:t>болатын</a:t>
            </a:r>
            <a:r>
              <a:rPr lang="ru-RU" sz="3200" dirty="0" smtClean="0">
                <a:ln>
                  <a:solidFill>
                    <a:srgbClr val="00B0F0"/>
                  </a:solidFill>
                </a:ln>
                <a:solidFill>
                  <a:schemeClr val="accent3">
                    <a:lumMod val="50000"/>
                  </a:schemeClr>
                </a:solidFill>
                <a:effectLst>
                  <a:glow rad="139700">
                    <a:schemeClr val="accent4">
                      <a:satMod val="175000"/>
                      <a:alpha val="40000"/>
                    </a:schemeClr>
                  </a:glow>
                </a:effectLst>
                <a:latin typeface="Times New Roman" pitchFamily="18" charset="0"/>
                <a:cs typeface="Times New Roman" pitchFamily="18" charset="0"/>
              </a:rPr>
              <a:t> </a:t>
            </a:r>
            <a:r>
              <a:rPr lang="ru-RU" sz="3200" dirty="0" err="1" smtClean="0">
                <a:ln>
                  <a:solidFill>
                    <a:srgbClr val="00B0F0"/>
                  </a:solidFill>
                </a:ln>
                <a:solidFill>
                  <a:schemeClr val="accent3">
                    <a:lumMod val="50000"/>
                  </a:schemeClr>
                </a:solidFill>
                <a:effectLst>
                  <a:glow rad="139700">
                    <a:schemeClr val="accent4">
                      <a:satMod val="175000"/>
                      <a:alpha val="40000"/>
                    </a:schemeClr>
                  </a:glow>
                </a:effectLst>
                <a:latin typeface="Times New Roman" pitchFamily="18" charset="0"/>
                <a:cs typeface="Times New Roman" pitchFamily="18" charset="0"/>
              </a:rPr>
              <a:t>балаларға тән белгілер</a:t>
            </a:r>
            <a:endParaRPr lang="ru-RU" sz="3200" dirty="0">
              <a:ln>
                <a:solidFill>
                  <a:srgbClr val="00B0F0"/>
                </a:solidFill>
              </a:ln>
              <a:solidFill>
                <a:schemeClr val="accent3">
                  <a:lumMod val="50000"/>
                </a:schemeClr>
              </a:solidFill>
              <a:effectLst>
                <a:glow rad="139700">
                  <a:schemeClr val="accent4">
                    <a:satMod val="175000"/>
                    <a:alpha val="40000"/>
                  </a:schemeClr>
                </a:glow>
              </a:effectLst>
              <a:latin typeface="Times New Roman" pitchFamily="18" charset="0"/>
              <a:cs typeface="Times New Roman" pitchFamily="18" charset="0"/>
            </a:endParaRPr>
          </a:p>
        </p:txBody>
      </p:sp>
      <p:graphicFrame>
        <p:nvGraphicFramePr>
          <p:cNvPr id="5" name="Содержимое 3"/>
          <p:cNvGraphicFramePr>
            <a:graphicFrameLocks noGrp="1"/>
          </p:cNvGraphicFramePr>
          <p:nvPr>
            <p:ph idx="1"/>
          </p:nvPr>
        </p:nvGraphicFramePr>
        <p:xfrm>
          <a:off x="428596" y="1785926"/>
          <a:ext cx="8183563" cy="45005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57224" y="530352"/>
            <a:ext cx="7500990" cy="1386480"/>
          </a:xfrm>
          <a:ln>
            <a:solidFill>
              <a:schemeClr val="bg2">
                <a:lumMod val="50000"/>
              </a:schemeClr>
            </a:solidFill>
          </a:ln>
        </p:spPr>
        <p:style>
          <a:lnRef idx="0">
            <a:schemeClr val="accent2"/>
          </a:lnRef>
          <a:fillRef idx="3">
            <a:schemeClr val="accent2"/>
          </a:fillRef>
          <a:effectRef idx="3">
            <a:schemeClr val="accent2"/>
          </a:effectRef>
          <a:fontRef idx="minor">
            <a:schemeClr val="lt1"/>
          </a:fontRef>
        </p:style>
        <p:txBody>
          <a:bodyPr/>
          <a:lstStyle/>
          <a:p>
            <a:pPr algn="ctr">
              <a:buNone/>
            </a:pPr>
            <a:r>
              <a:rPr lang="kk-KZ" sz="3600" b="1" dirty="0" smtClean="0">
                <a:solidFill>
                  <a:srgbClr val="000066"/>
                </a:solidFill>
                <a:effectLst>
                  <a:glow rad="63500">
                    <a:schemeClr val="accent6">
                      <a:satMod val="175000"/>
                      <a:alpha val="40000"/>
                    </a:schemeClr>
                  </a:glow>
                </a:effectLst>
                <a:latin typeface="Times New Roman" pitchFamily="18" charset="0"/>
                <a:cs typeface="Times New Roman" pitchFamily="18" charset="0"/>
              </a:rPr>
              <a:t>Мектептегі қатыгездікпен зорлық- зомбылық себептері.</a:t>
            </a:r>
            <a:endParaRPr lang="kk-KZ" sz="3600" dirty="0" smtClean="0">
              <a:solidFill>
                <a:srgbClr val="000066"/>
              </a:solidFill>
              <a:effectLst>
                <a:glow rad="63500">
                  <a:schemeClr val="accent6">
                    <a:satMod val="175000"/>
                    <a:alpha val="40000"/>
                  </a:schemeClr>
                </a:glow>
              </a:effectLst>
              <a:latin typeface="Times New Roman" pitchFamily="18" charset="0"/>
              <a:cs typeface="Times New Roman" pitchFamily="18" charset="0"/>
            </a:endParaRPr>
          </a:p>
          <a:p>
            <a:endParaRPr lang="ru-RU" dirty="0"/>
          </a:p>
        </p:txBody>
      </p:sp>
      <p:graphicFrame>
        <p:nvGraphicFramePr>
          <p:cNvPr id="5" name="Схема 4"/>
          <p:cNvGraphicFramePr/>
          <p:nvPr>
            <p:extLst>
              <p:ext uri="{D42A27DB-BD31-4B8C-83A1-F6EECF244321}">
                <p14:modId xmlns:p14="http://schemas.microsoft.com/office/powerpoint/2010/main" val="3016224079"/>
              </p:ext>
            </p:extLst>
          </p:nvPr>
        </p:nvGraphicFramePr>
        <p:xfrm>
          <a:off x="1714480" y="235743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188640"/>
            <a:ext cx="6552728" cy="1669294"/>
          </a:xfrm>
        </p:spPr>
        <p:style>
          <a:lnRef idx="1">
            <a:schemeClr val="accent1"/>
          </a:lnRef>
          <a:fillRef idx="2">
            <a:schemeClr val="accent1"/>
          </a:fillRef>
          <a:effectRef idx="1">
            <a:schemeClr val="accent1"/>
          </a:effectRef>
          <a:fontRef idx="minor">
            <a:schemeClr val="dk1"/>
          </a:fontRef>
        </p:style>
        <p:txBody>
          <a:bodyPr>
            <a:normAutofit fontScale="90000"/>
          </a:bodyPr>
          <a:lstStyle/>
          <a:p>
            <a:pPr algn="ctr"/>
            <a:r>
              <a:rPr lang="kk-KZ" sz="3600"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36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3600" dirty="0">
                <a:effectLst>
                  <a:outerShdw blurRad="38100" dist="38100" dir="2700000" algn="tl">
                    <a:srgbClr val="000000">
                      <a:alpha val="43137"/>
                    </a:srgbClr>
                  </a:outerShdw>
                </a:effectLst>
                <a:latin typeface="Times New Roman" pitchFamily="18" charset="0"/>
                <a:cs typeface="Times New Roman" pitchFamily="18" charset="0"/>
              </a:rPr>
              <a:t/>
            </a:r>
            <a:br>
              <a:rPr lang="kk-KZ" sz="3600" dirty="0">
                <a:effectLst>
                  <a:outerShdw blurRad="38100" dist="38100" dir="2700000" algn="tl">
                    <a:srgbClr val="000000">
                      <a:alpha val="43137"/>
                    </a:srgbClr>
                  </a:outerShdw>
                </a:effectLst>
                <a:latin typeface="Times New Roman" pitchFamily="18" charset="0"/>
                <a:cs typeface="Times New Roman" pitchFamily="18" charset="0"/>
              </a:rPr>
            </a:br>
            <a:r>
              <a:rPr lang="kk-KZ" sz="3600" dirty="0" smtClean="0">
                <a:effectLst>
                  <a:outerShdw blurRad="38100" dist="38100" dir="2700000" algn="tl">
                    <a:srgbClr val="000000">
                      <a:alpha val="43137"/>
                    </a:srgbClr>
                  </a:outerShdw>
                </a:effectLst>
                <a:latin typeface="Times New Roman" pitchFamily="18" charset="0"/>
                <a:cs typeface="Times New Roman" pitchFamily="18" charset="0"/>
              </a:rPr>
              <a:t>Мектептегі </a:t>
            </a:r>
            <a:r>
              <a:rPr lang="kk-KZ" sz="3600" dirty="0">
                <a:effectLst>
                  <a:outerShdw blurRad="38100" dist="38100" dir="2700000" algn="tl">
                    <a:srgbClr val="000000">
                      <a:alpha val="43137"/>
                    </a:srgbClr>
                  </a:outerShdw>
                </a:effectLst>
                <a:latin typeface="Times New Roman" pitchFamily="18" charset="0"/>
                <a:cs typeface="Times New Roman" pitchFamily="18" charset="0"/>
              </a:rPr>
              <a:t>күш көрсетудің алдын алу бойынша психологиялық  әрекеттер</a:t>
            </a:r>
            <a:r>
              <a:rPr lang="ru-RU" sz="4000" dirty="0">
                <a:effectLst>
                  <a:outerShdw blurRad="38100" dist="38100" dir="2700000" algn="tl">
                    <a:srgbClr val="000000">
                      <a:alpha val="43137"/>
                    </a:srgbClr>
                  </a:outerShdw>
                </a:effectLst>
                <a:latin typeface="Times New Roman" pitchFamily="18" charset="0"/>
                <a:cs typeface="Times New Roman" pitchFamily="18" charset="0"/>
              </a:rPr>
              <a:t/>
            </a:r>
            <a:br>
              <a:rPr lang="ru-RU" sz="4000" dirty="0">
                <a:effectLst>
                  <a:outerShdw blurRad="38100" dist="38100" dir="2700000" algn="tl">
                    <a:srgbClr val="000000">
                      <a:alpha val="43137"/>
                    </a:srgbClr>
                  </a:outerShdw>
                </a:effectLst>
                <a:latin typeface="Times New Roman" pitchFamily="18" charset="0"/>
                <a:cs typeface="Times New Roman" pitchFamily="18" charset="0"/>
              </a:rPr>
            </a:br>
            <a:r>
              <a:rPr lang="ru-RU" sz="4000" dirty="0" smtClean="0">
                <a:latin typeface="Comic Sans MS" pitchFamily="66" charset="0"/>
              </a:rPr>
              <a:t>     </a:t>
            </a:r>
            <a:br>
              <a:rPr lang="ru-RU" sz="4000" dirty="0" smtClean="0">
                <a:latin typeface="Comic Sans MS" pitchFamily="66" charset="0"/>
              </a:rPr>
            </a:br>
            <a:endParaRPr lang="ru-RU" sz="3300" b="0" dirty="0">
              <a:latin typeface="Times New Roman" pitchFamily="18" charset="0"/>
              <a:cs typeface="Times New Roman" pitchFamily="18" charset="0"/>
            </a:endParaRPr>
          </a:p>
        </p:txBody>
      </p:sp>
      <p:sp>
        <p:nvSpPr>
          <p:cNvPr id="3" name="Содержимое 2"/>
          <p:cNvSpPr>
            <a:spLocks noGrp="1"/>
          </p:cNvSpPr>
          <p:nvPr>
            <p:ph idx="1"/>
          </p:nvPr>
        </p:nvSpPr>
        <p:spPr>
          <a:xfrm>
            <a:off x="1071538" y="2143116"/>
            <a:ext cx="7100862" cy="3590140"/>
          </a:xfrm>
        </p:spPr>
        <p:style>
          <a:lnRef idx="1">
            <a:schemeClr val="accent2"/>
          </a:lnRef>
          <a:fillRef idx="2">
            <a:schemeClr val="accent2"/>
          </a:fillRef>
          <a:effectRef idx="1">
            <a:schemeClr val="accent2"/>
          </a:effectRef>
          <a:fontRef idx="minor">
            <a:schemeClr val="dk1"/>
          </a:fontRef>
        </p:style>
        <p:txBody>
          <a:bodyPr>
            <a:normAutofit lnSpcReduction="10000"/>
          </a:bodyPr>
          <a:lstStyle/>
          <a:p>
            <a:pPr>
              <a:buFont typeface="Wingdings" pitchFamily="2" charset="2"/>
              <a:buChar char="Ø"/>
            </a:pPr>
            <a:r>
              <a:rPr lang="ru-RU" sz="2400" dirty="0" err="1" smtClean="0">
                <a:solidFill>
                  <a:schemeClr val="accent3">
                    <a:lumMod val="50000"/>
                  </a:schemeClr>
                </a:solidFill>
                <a:latin typeface="Times New Roman" pitchFamily="18" charset="0"/>
                <a:cs typeface="Times New Roman" pitchFamily="18" charset="0"/>
              </a:rPr>
              <a:t>Мектептег</a:t>
            </a:r>
            <a:r>
              <a:rPr lang="kk-KZ" sz="2400" dirty="0" smtClean="0">
                <a:solidFill>
                  <a:schemeClr val="accent3">
                    <a:lumMod val="50000"/>
                  </a:schemeClr>
                </a:solidFill>
                <a:latin typeface="Times New Roman" pitchFamily="18" charset="0"/>
                <a:cs typeface="Times New Roman" pitchFamily="18" charset="0"/>
              </a:rPr>
              <a:t>і психоэмоциональдық ортаны диагностикалау</a:t>
            </a:r>
            <a:endParaRPr lang="ru-RU" sz="2400" dirty="0" smtClean="0">
              <a:solidFill>
                <a:schemeClr val="accent3">
                  <a:lumMod val="50000"/>
                </a:schemeClr>
              </a:solidFill>
              <a:latin typeface="Times New Roman" pitchFamily="18" charset="0"/>
              <a:cs typeface="Times New Roman" pitchFamily="18" charset="0"/>
            </a:endParaRPr>
          </a:p>
          <a:p>
            <a:pPr>
              <a:buFont typeface="Wingdings" pitchFamily="2" charset="2"/>
              <a:buChar char="Ø"/>
            </a:pPr>
            <a:r>
              <a:rPr lang="kk-KZ" sz="2400" dirty="0" smtClean="0">
                <a:solidFill>
                  <a:schemeClr val="accent3">
                    <a:lumMod val="50000"/>
                  </a:schemeClr>
                </a:solidFill>
                <a:latin typeface="Times New Roman" pitchFamily="18" charset="0"/>
                <a:cs typeface="Times New Roman" pitchFamily="18" charset="0"/>
              </a:rPr>
              <a:t>Педагогтарға және ата</a:t>
            </a:r>
            <a:r>
              <a:rPr lang="en-US" sz="2400" dirty="0" smtClean="0">
                <a:solidFill>
                  <a:schemeClr val="accent3">
                    <a:lumMod val="50000"/>
                  </a:schemeClr>
                </a:solidFill>
                <a:latin typeface="Times New Roman" pitchFamily="18" charset="0"/>
                <a:cs typeface="Times New Roman" pitchFamily="18" charset="0"/>
              </a:rPr>
              <a:t>-</a:t>
            </a:r>
            <a:r>
              <a:rPr lang="kk-KZ" sz="2400" dirty="0" smtClean="0">
                <a:solidFill>
                  <a:schemeClr val="accent3">
                    <a:lumMod val="50000"/>
                  </a:schemeClr>
                </a:solidFill>
                <a:latin typeface="Times New Roman" pitchFamily="18" charset="0"/>
                <a:cs typeface="Times New Roman" pitchFamily="18" charset="0"/>
              </a:rPr>
              <a:t>аналарға психологиялық ағарту және кеңес беру жұмыстарын ұйымдастыру</a:t>
            </a:r>
          </a:p>
          <a:p>
            <a:pPr>
              <a:buFont typeface="Wingdings" pitchFamily="2" charset="2"/>
              <a:buChar char="Ø"/>
            </a:pPr>
            <a:r>
              <a:rPr lang="kk-KZ" sz="2400" dirty="0" smtClean="0">
                <a:solidFill>
                  <a:schemeClr val="accent3">
                    <a:lumMod val="50000"/>
                  </a:schemeClr>
                </a:solidFill>
                <a:latin typeface="Times New Roman" pitchFamily="18" charset="0"/>
                <a:cs typeface="Times New Roman" pitchFamily="18" charset="0"/>
              </a:rPr>
              <a:t>Зорлық</a:t>
            </a:r>
            <a:r>
              <a:rPr lang="en-US" sz="2400" dirty="0" smtClean="0">
                <a:solidFill>
                  <a:schemeClr val="accent3">
                    <a:lumMod val="50000"/>
                  </a:schemeClr>
                </a:solidFill>
                <a:latin typeface="Times New Roman" pitchFamily="18" charset="0"/>
                <a:cs typeface="Times New Roman" pitchFamily="18" charset="0"/>
              </a:rPr>
              <a:t>-</a:t>
            </a:r>
            <a:r>
              <a:rPr lang="kk-KZ" sz="2400" dirty="0" smtClean="0">
                <a:solidFill>
                  <a:schemeClr val="accent3">
                    <a:lumMod val="50000"/>
                  </a:schemeClr>
                </a:solidFill>
                <a:latin typeface="Times New Roman" pitchFamily="18" charset="0"/>
                <a:cs typeface="Times New Roman" pitchFamily="18" charset="0"/>
              </a:rPr>
              <a:t>зомбылықты бастан кешкен балаларға кеңес беру, түзету жұмыстарын ұйымдастыру </a:t>
            </a:r>
          </a:p>
          <a:p>
            <a:pPr>
              <a:buFont typeface="Wingdings" pitchFamily="2" charset="2"/>
              <a:buChar char="Ø"/>
            </a:pPr>
            <a:r>
              <a:rPr lang="kk-KZ" sz="2400" dirty="0" smtClean="0">
                <a:solidFill>
                  <a:schemeClr val="accent3">
                    <a:lumMod val="50000"/>
                  </a:schemeClr>
                </a:solidFill>
                <a:latin typeface="Times New Roman" pitchFamily="18" charset="0"/>
                <a:cs typeface="Times New Roman" pitchFamily="18" charset="0"/>
              </a:rPr>
              <a:t>Балалармен ақпараттандыру</a:t>
            </a:r>
            <a:r>
              <a:rPr lang="en-US" sz="2400" dirty="0" smtClean="0">
                <a:solidFill>
                  <a:schemeClr val="accent3">
                    <a:lumMod val="50000"/>
                  </a:schemeClr>
                </a:solidFill>
                <a:latin typeface="Times New Roman" pitchFamily="18" charset="0"/>
                <a:cs typeface="Times New Roman" pitchFamily="18" charset="0"/>
              </a:rPr>
              <a:t>-</a:t>
            </a:r>
            <a:r>
              <a:rPr lang="kk-KZ" sz="2400" dirty="0" smtClean="0">
                <a:solidFill>
                  <a:schemeClr val="accent3">
                    <a:lumMod val="50000"/>
                  </a:schemeClr>
                </a:solidFill>
                <a:latin typeface="Times New Roman" pitchFamily="18" charset="0"/>
                <a:cs typeface="Times New Roman" pitchFamily="18" charset="0"/>
              </a:rPr>
              <a:t>сауаттандыру жұмыстарын ұйымдастыру</a:t>
            </a:r>
          </a:p>
          <a:p>
            <a:pPr>
              <a:buFont typeface="Wingdings" pitchFamily="2" charset="2"/>
              <a:buChar char="Ø"/>
            </a:pPr>
            <a:endParaRPr lang="ru-RU" sz="1800" dirty="0" smtClean="0">
              <a:latin typeface="Comic Sans MS" pitchFamily="66" charset="0"/>
            </a:endParaRPr>
          </a:p>
          <a:p>
            <a:pPr>
              <a:buFont typeface="Wingdings" pitchFamily="2" charset="2"/>
              <a:buChar char="Ø"/>
            </a:pPr>
            <a:endParaRPr lang="ru-RU" sz="1800" dirty="0">
              <a:latin typeface="Comic Sans MS" pitchFamily="66"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501182"/>
            <a:ext cx="8031836" cy="695570"/>
          </a:xfrm>
          <a:solidFill>
            <a:srgbClr val="FF0000"/>
          </a:solidFill>
          <a:ln>
            <a:solidFill>
              <a:srgbClr val="00B050"/>
            </a:solidFill>
          </a:ln>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kk-KZ" sz="4000" dirty="0" smtClean="0">
                <a:solidFill>
                  <a:schemeClr val="accent3">
                    <a:lumMod val="50000"/>
                  </a:schemeClr>
                </a:solidFill>
                <a:latin typeface="Times New Roman" pitchFamily="18" charset="0"/>
                <a:cs typeface="Times New Roman" pitchFamily="18" charset="0"/>
              </a:rPr>
              <a:t>Күш көрсетудің алдын алу тәсілдері</a:t>
            </a:r>
            <a:endParaRPr lang="ru-RU" sz="4000" dirty="0">
              <a:solidFill>
                <a:schemeClr val="accent3">
                  <a:lumMod val="50000"/>
                </a:schemeClr>
              </a:solidFill>
              <a:latin typeface="Times New Roman" pitchFamily="18" charset="0"/>
              <a:cs typeface="Times New Roman" pitchFamily="18" charset="0"/>
            </a:endParaRPr>
          </a:p>
        </p:txBody>
      </p:sp>
      <p:sp>
        <p:nvSpPr>
          <p:cNvPr id="3" name="Содержимое 2"/>
          <p:cNvSpPr>
            <a:spLocks noGrp="1"/>
          </p:cNvSpPr>
          <p:nvPr>
            <p:ph idx="1"/>
          </p:nvPr>
        </p:nvSpPr>
        <p:spPr>
          <a:xfrm>
            <a:off x="500034" y="1500174"/>
            <a:ext cx="8032406" cy="4143404"/>
          </a:xfrm>
          <a:solidFill>
            <a:srgbClr val="7030A0"/>
          </a:solidFill>
        </p:spPr>
        <p:style>
          <a:lnRef idx="2">
            <a:schemeClr val="accent3">
              <a:shade val="50000"/>
            </a:schemeClr>
          </a:lnRef>
          <a:fillRef idx="1">
            <a:schemeClr val="accent3"/>
          </a:fillRef>
          <a:effectRef idx="0">
            <a:schemeClr val="accent3"/>
          </a:effectRef>
          <a:fontRef idx="minor">
            <a:schemeClr val="lt1"/>
          </a:fontRef>
        </p:style>
        <p:txBody>
          <a:bodyPr>
            <a:normAutofit fontScale="92500" lnSpcReduction="20000"/>
          </a:bodyPr>
          <a:lstStyle/>
          <a:p>
            <a:pPr>
              <a:buFont typeface="Wingdings" pitchFamily="2" charset="2"/>
              <a:buChar char="§"/>
            </a:pPr>
            <a:r>
              <a:rPr lang="kk-KZ" dirty="0" smtClean="0">
                <a:latin typeface="Times New Roman" pitchFamily="18" charset="0"/>
                <a:cs typeface="Times New Roman" pitchFamily="18" charset="0"/>
              </a:rPr>
              <a:t>Іскерлік және рольдік ойындар ұйымдастыру</a:t>
            </a:r>
          </a:p>
          <a:p>
            <a:pPr>
              <a:buFont typeface="Wingdings" pitchFamily="2" charset="2"/>
              <a:buChar char="§"/>
            </a:pPr>
            <a:r>
              <a:rPr lang="kk-KZ" dirty="0" smtClean="0">
                <a:latin typeface="Times New Roman" pitchFamily="18" charset="0"/>
                <a:cs typeface="Times New Roman" pitchFamily="18" charset="0"/>
              </a:rPr>
              <a:t>Психологиялық тренингтер өткізу</a:t>
            </a:r>
          </a:p>
          <a:p>
            <a:pPr>
              <a:buFont typeface="Wingdings" pitchFamily="2" charset="2"/>
              <a:buChar char="§"/>
            </a:pPr>
            <a:r>
              <a:rPr lang="kk-KZ" dirty="0" smtClean="0">
                <a:latin typeface="Times New Roman" pitchFamily="18" charset="0"/>
                <a:cs typeface="Times New Roman" pitchFamily="18" charset="0"/>
              </a:rPr>
              <a:t>Ата-аналармен бірлескен жұмыстар ұйымдастыру</a:t>
            </a:r>
          </a:p>
          <a:p>
            <a:pPr>
              <a:buFont typeface="Wingdings" pitchFamily="2" charset="2"/>
              <a:buChar char="§"/>
            </a:pPr>
            <a:r>
              <a:rPr lang="kk-KZ" dirty="0" smtClean="0">
                <a:latin typeface="Times New Roman" pitchFamily="18" charset="0"/>
                <a:cs typeface="Times New Roman" pitchFamily="18" charset="0"/>
              </a:rPr>
              <a:t>Импровизациялық, ситуациялық ойындар</a:t>
            </a:r>
          </a:p>
          <a:p>
            <a:pPr>
              <a:buFont typeface="Wingdings" pitchFamily="2" charset="2"/>
              <a:buChar char="§"/>
            </a:pPr>
            <a:r>
              <a:rPr lang="kk-KZ" dirty="0" smtClean="0">
                <a:latin typeface="Times New Roman" pitchFamily="18" charset="0"/>
                <a:cs typeface="Times New Roman" pitchFamily="18" charset="0"/>
              </a:rPr>
              <a:t>Кері байланысты орнатуға мүмкіндік беретін жаттығулар</a:t>
            </a:r>
          </a:p>
          <a:p>
            <a:pPr>
              <a:buFont typeface="Wingdings" pitchFamily="2" charset="2"/>
              <a:buChar char="§"/>
            </a:pPr>
            <a:r>
              <a:rPr lang="kk-KZ" dirty="0" smtClean="0">
                <a:latin typeface="Times New Roman" pitchFamily="18" charset="0"/>
                <a:cs typeface="Times New Roman" pitchFamily="18" charset="0"/>
              </a:rPr>
              <a:t>Топтық талқылаулар ұйымдастыру.</a:t>
            </a:r>
            <a:r>
              <a:rPr lang="kk-KZ" dirty="0" smtClean="0"/>
              <a:t/>
            </a:r>
            <a:br>
              <a:rPr lang="kk-KZ" dirty="0" smtClean="0"/>
            </a:br>
            <a:endParaRPr lang="kk-KZ" dirty="0"/>
          </a:p>
        </p:txBody>
      </p:sp>
      <p:pic>
        <p:nvPicPr>
          <p:cNvPr id="4" name="Рисунок 3" descr="Рисунок15.jpg"/>
          <p:cNvPicPr>
            <a:picLocks noChangeAspect="1"/>
          </p:cNvPicPr>
          <p:nvPr/>
        </p:nvPicPr>
        <p:blipFill>
          <a:blip r:embed="rId2" cstate="print"/>
          <a:stretch>
            <a:fillRect/>
          </a:stretch>
        </p:blipFill>
        <p:spPr>
          <a:xfrm>
            <a:off x="6804248" y="4688764"/>
            <a:ext cx="1930002" cy="174063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501182"/>
            <a:ext cx="8031836" cy="695570"/>
          </a:xfrm>
          <a:solidFill>
            <a:srgbClr val="FFFF00"/>
          </a:solidFill>
        </p:spPr>
        <p:style>
          <a:lnRef idx="2">
            <a:schemeClr val="accent3"/>
          </a:lnRef>
          <a:fillRef idx="1">
            <a:schemeClr val="lt1"/>
          </a:fillRef>
          <a:effectRef idx="0">
            <a:schemeClr val="accent3"/>
          </a:effectRef>
          <a:fontRef idx="minor">
            <a:schemeClr val="dk1"/>
          </a:fontRef>
        </p:style>
        <p:txBody>
          <a:bodyPr>
            <a:normAutofit/>
          </a:bodyPr>
          <a:lstStyle/>
          <a:p>
            <a:pPr algn="ctr"/>
            <a:r>
              <a:rPr lang="ru-RU" sz="3600" dirty="0" err="1">
                <a:solidFill>
                  <a:srgbClr val="7030A0"/>
                </a:solidFill>
                <a:effectLst/>
                <a:latin typeface="Times New Roman" pitchFamily="18" charset="0"/>
                <a:cs typeface="Times New Roman" pitchFamily="18" charset="0"/>
              </a:rPr>
              <a:t>Зорлық</a:t>
            </a:r>
            <a:r>
              <a:rPr lang="en-US" sz="3600" dirty="0">
                <a:solidFill>
                  <a:srgbClr val="7030A0"/>
                </a:solidFill>
                <a:effectLst/>
                <a:latin typeface="Times New Roman" pitchFamily="18" charset="0"/>
                <a:cs typeface="Times New Roman" pitchFamily="18" charset="0"/>
              </a:rPr>
              <a:t>-</a:t>
            </a:r>
            <a:r>
              <a:rPr lang="kk-KZ" sz="3600" dirty="0">
                <a:solidFill>
                  <a:srgbClr val="7030A0"/>
                </a:solidFill>
                <a:effectLst/>
                <a:latin typeface="Times New Roman" pitchFamily="18" charset="0"/>
                <a:cs typeface="Times New Roman" pitchFamily="18" charset="0"/>
              </a:rPr>
              <a:t>зомбылықпен күрес жолы</a:t>
            </a:r>
            <a:endParaRPr lang="ru-RU" sz="4000" dirty="0">
              <a:solidFill>
                <a:srgbClr val="7030A0"/>
              </a:solidFill>
              <a:effectLst/>
              <a:latin typeface="Times New Roman" pitchFamily="18" charset="0"/>
              <a:cs typeface="Times New Roman" pitchFamily="18" charset="0"/>
            </a:endParaRPr>
          </a:p>
        </p:txBody>
      </p:sp>
      <p:sp>
        <p:nvSpPr>
          <p:cNvPr id="3" name="Содержимое 2"/>
          <p:cNvSpPr>
            <a:spLocks noGrp="1"/>
          </p:cNvSpPr>
          <p:nvPr>
            <p:ph idx="1"/>
          </p:nvPr>
        </p:nvSpPr>
        <p:spPr>
          <a:xfrm>
            <a:off x="1547664" y="1500174"/>
            <a:ext cx="6552728" cy="4161074"/>
          </a:xfrm>
          <a:solidFill>
            <a:srgbClr val="FF000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ormAutofit lnSpcReduction="10000"/>
          </a:bodyPr>
          <a:lstStyle/>
          <a:p>
            <a:pPr>
              <a:buFont typeface="Wingdings" pitchFamily="2" charset="2"/>
              <a:buChar char="v"/>
            </a:pPr>
            <a:r>
              <a:rPr lang="kk-KZ" dirty="0" smtClean="0">
                <a:latin typeface="Times New Roman" pitchFamily="18" charset="0"/>
                <a:cs typeface="Times New Roman" pitchFamily="18" charset="0"/>
              </a:rPr>
              <a:t>Өзара әрекеттесе алу</a:t>
            </a:r>
          </a:p>
          <a:p>
            <a:pPr>
              <a:buFont typeface="Wingdings" pitchFamily="2" charset="2"/>
              <a:buChar char="v"/>
            </a:pPr>
            <a:r>
              <a:rPr lang="kk-KZ" dirty="0" smtClean="0">
                <a:latin typeface="Times New Roman" pitchFamily="18" charset="0"/>
                <a:cs typeface="Times New Roman" pitchFamily="18" charset="0"/>
              </a:rPr>
              <a:t>Өзін өзі сыйлау</a:t>
            </a:r>
          </a:p>
          <a:p>
            <a:pPr>
              <a:buFont typeface="Wingdings" pitchFamily="2" charset="2"/>
              <a:buChar char="v"/>
            </a:pPr>
            <a:r>
              <a:rPr lang="kk-KZ" dirty="0" smtClean="0">
                <a:latin typeface="Times New Roman" pitchFamily="18" charset="0"/>
                <a:cs typeface="Times New Roman" pitchFamily="18" charset="0"/>
              </a:rPr>
              <a:t>Психологиялық қорғаныс</a:t>
            </a:r>
          </a:p>
          <a:p>
            <a:pPr>
              <a:buFont typeface="Wingdings" pitchFamily="2" charset="2"/>
              <a:buChar char="v"/>
            </a:pPr>
            <a:r>
              <a:rPr lang="kk-KZ" dirty="0">
                <a:latin typeface="Times New Roman" pitchFamily="18" charset="0"/>
                <a:cs typeface="Times New Roman" pitchFamily="18" charset="0"/>
              </a:rPr>
              <a:t>Келіссөз орната білу</a:t>
            </a:r>
          </a:p>
          <a:p>
            <a:pPr>
              <a:buFont typeface="Wingdings" pitchFamily="2" charset="2"/>
              <a:buChar char="v"/>
            </a:pPr>
            <a:r>
              <a:rPr lang="kk-KZ" dirty="0">
                <a:latin typeface="Times New Roman" pitchFamily="18" charset="0"/>
                <a:cs typeface="Times New Roman" pitchFamily="18" charset="0"/>
              </a:rPr>
              <a:t>Өзін ұстай білу</a:t>
            </a:r>
          </a:p>
          <a:p>
            <a:pPr>
              <a:buFont typeface="Wingdings" pitchFamily="2" charset="2"/>
              <a:buChar char="v"/>
            </a:pPr>
            <a:r>
              <a:rPr lang="kk-KZ" dirty="0">
                <a:latin typeface="Times New Roman" pitchFamily="18" charset="0"/>
                <a:cs typeface="Times New Roman" pitchFamily="18" charset="0"/>
              </a:rPr>
              <a:t>Төзімділік таныта </a:t>
            </a:r>
            <a:r>
              <a:rPr lang="kk-KZ" dirty="0" smtClean="0">
                <a:latin typeface="Times New Roman" pitchFamily="18" charset="0"/>
                <a:cs typeface="Times New Roman" pitchFamily="18" charset="0"/>
              </a:rPr>
              <a:t>білу</a:t>
            </a:r>
          </a:p>
          <a:p>
            <a:pPr>
              <a:buFont typeface="Wingdings" pitchFamily="2" charset="2"/>
              <a:buChar char="v"/>
            </a:pPr>
            <a:r>
              <a:rPr lang="kk-KZ" dirty="0" smtClean="0">
                <a:latin typeface="Times New Roman" pitchFamily="18" charset="0"/>
                <a:cs typeface="Times New Roman" pitchFamily="18" charset="0"/>
              </a:rPr>
              <a:t>Құндылықтар </a:t>
            </a:r>
            <a:r>
              <a:rPr lang="kk-KZ" dirty="0">
                <a:latin typeface="Times New Roman" pitchFamily="18" charset="0"/>
                <a:cs typeface="Times New Roman" pitchFamily="18" charset="0"/>
              </a:rPr>
              <a:t>жүйесін дұрыс қалыптастыру</a:t>
            </a:r>
          </a:p>
          <a:p>
            <a:pPr marL="82296" indent="0">
              <a:buNone/>
            </a:pPr>
            <a:endParaRPr lang="kk-KZ" dirty="0"/>
          </a:p>
          <a:p>
            <a:pPr marL="82296" indent="0">
              <a:buNone/>
            </a:pPr>
            <a:endParaRPr lang="kk-KZ" dirty="0"/>
          </a:p>
        </p:txBody>
      </p:sp>
    </p:spTree>
    <p:extLst>
      <p:ext uri="{BB962C8B-B14F-4D97-AF65-F5344CB8AC3E}">
        <p14:creationId xmlns:p14="http://schemas.microsoft.com/office/powerpoint/2010/main" val="2170774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7" name="Text Box 3"/>
          <p:cNvSpPr txBox="1">
            <a:spLocks noChangeArrowheads="1"/>
          </p:cNvSpPr>
          <p:nvPr/>
        </p:nvSpPr>
        <p:spPr bwMode="auto">
          <a:xfrm>
            <a:off x="179388" y="0"/>
            <a:ext cx="8964612" cy="3785652"/>
          </a:xfrm>
          <a:prstGeom prst="rect">
            <a:avLst/>
          </a:prstGeom>
          <a:noFill/>
          <a:ln w="9525">
            <a:noFill/>
            <a:miter lim="800000"/>
            <a:headEnd/>
            <a:tailEnd/>
          </a:ln>
        </p:spPr>
        <p:txBody>
          <a:bodyPr wrap="square">
            <a:spAutoFit/>
          </a:bodyPr>
          <a:lstStyle/>
          <a:p>
            <a:pPr>
              <a:spcBef>
                <a:spcPct val="50000"/>
              </a:spcBef>
            </a:pPr>
            <a:r>
              <a:rPr lang="kk-KZ" sz="2400" dirty="0">
                <a:solidFill>
                  <a:srgbClr val="FF0000"/>
                </a:solidFill>
                <a:latin typeface="Times New Roman" pitchFamily="18" charset="0"/>
                <a:cs typeface="Times New Roman" pitchFamily="18" charset="0"/>
              </a:rPr>
              <a:t> </a:t>
            </a:r>
            <a:r>
              <a:rPr lang="kk-KZ" sz="2400" dirty="0">
                <a:latin typeface="Times New Roman" pitchFamily="18" charset="0"/>
                <a:cs typeface="Times New Roman" pitchFamily="18" charset="0"/>
              </a:rPr>
              <a:t>   Немістің ұлы ақыны В.Гете серуенге шығарда қалтасына түрлі гүлдердің тұқымын салып алып, шалғындардан, орманнан өткенде, тауға шыққанда гүл тұқымындарын сеуіп жүруді жаны сүйетін. Оның жүрген жерлерінен мезгілі жеткенде керемет гүлдер өсіп шығатын.</a:t>
            </a:r>
          </a:p>
          <a:p>
            <a:r>
              <a:rPr lang="kk-KZ" sz="2400" dirty="0">
                <a:latin typeface="Times New Roman" pitchFamily="18" charset="0"/>
                <a:cs typeface="Times New Roman" pitchFamily="18" charset="0"/>
              </a:rPr>
              <a:t>Гете сепкен гүл ме,әлде табиғи жолмен өздері көктеді ме, оны білу міндетті емес. Дегенмен сұлулық әлемі, әсемдік әлемі байыды.Сол сияқты дүниеде зорлық-зомбылық болмаса адам өмірі, адамзат дүниесі сұлу да әсем болар еді.</a:t>
            </a:r>
          </a:p>
          <a:p>
            <a:r>
              <a:rPr lang="kk-KZ" sz="2400" dirty="0" smtClean="0">
                <a:solidFill>
                  <a:schemeClr val="folHlink"/>
                </a:solidFill>
              </a:rPr>
              <a:t>                                         </a:t>
            </a:r>
            <a:endParaRPr lang="ru-RU" sz="2400" dirty="0">
              <a:solidFill>
                <a:schemeClr val="folHlink"/>
              </a:solidFill>
            </a:endParaRPr>
          </a:p>
        </p:txBody>
      </p:sp>
      <p:sp>
        <p:nvSpPr>
          <p:cNvPr id="21510" name="Text Box 6"/>
          <p:cNvSpPr txBox="1">
            <a:spLocks noChangeArrowheads="1"/>
          </p:cNvSpPr>
          <p:nvPr/>
        </p:nvSpPr>
        <p:spPr bwMode="auto">
          <a:xfrm>
            <a:off x="2843213" y="4076700"/>
            <a:ext cx="3455987" cy="366713"/>
          </a:xfrm>
          <a:prstGeom prst="rect">
            <a:avLst/>
          </a:prstGeom>
          <a:noFill/>
          <a:ln w="9525">
            <a:noFill/>
            <a:miter lim="800000"/>
            <a:headEnd/>
            <a:tailEnd/>
          </a:ln>
        </p:spPr>
        <p:txBody>
          <a:bodyPr>
            <a:spAutoFit/>
          </a:bodyPr>
          <a:lstStyle/>
          <a:p>
            <a:pPr algn="ctr">
              <a:spcBef>
                <a:spcPct val="50000"/>
              </a:spcBef>
              <a:buFontTx/>
              <a:buChar char="•"/>
            </a:pPr>
            <a:endParaRPr lang="ru-RU"/>
          </a:p>
        </p:txBody>
      </p:sp>
      <p:pic>
        <p:nvPicPr>
          <p:cNvPr id="12293" name="Picture 7" descr="43"/>
          <p:cNvPicPr>
            <a:picLocks noChangeAspect="1" noChangeArrowheads="1" noCrop="1"/>
          </p:cNvPicPr>
          <p:nvPr/>
        </p:nvPicPr>
        <p:blipFill>
          <a:blip r:embed="rId2"/>
          <a:srcRect/>
          <a:stretch>
            <a:fillRect/>
          </a:stretch>
        </p:blipFill>
        <p:spPr bwMode="auto">
          <a:xfrm>
            <a:off x="7962900" y="3357562"/>
            <a:ext cx="1181100" cy="1104900"/>
          </a:xfrm>
          <a:prstGeom prst="rect">
            <a:avLst/>
          </a:prstGeom>
          <a:noFill/>
          <a:ln w="9525">
            <a:noFill/>
            <a:miter lim="800000"/>
            <a:headEnd/>
            <a:tailEnd/>
          </a:ln>
        </p:spPr>
      </p:pic>
      <p:pic>
        <p:nvPicPr>
          <p:cNvPr id="12294" name="Picture 8" descr="43"/>
          <p:cNvPicPr>
            <a:picLocks noChangeAspect="1" noChangeArrowheads="1" noCrop="1"/>
          </p:cNvPicPr>
          <p:nvPr/>
        </p:nvPicPr>
        <p:blipFill>
          <a:blip r:embed="rId2"/>
          <a:srcRect/>
          <a:stretch>
            <a:fillRect/>
          </a:stretch>
        </p:blipFill>
        <p:spPr bwMode="auto">
          <a:xfrm>
            <a:off x="214282" y="3429000"/>
            <a:ext cx="1181100" cy="1104900"/>
          </a:xfrm>
          <a:prstGeom prst="rect">
            <a:avLst/>
          </a:prstGeom>
          <a:noFill/>
          <a:ln w="9525">
            <a:noFill/>
            <a:miter lim="800000"/>
            <a:headEnd/>
            <a:tailEnd/>
          </a:ln>
        </p:spPr>
      </p:pic>
      <p:pic>
        <p:nvPicPr>
          <p:cNvPr id="12295" name="Picture 9" descr="55"/>
          <p:cNvPicPr>
            <a:picLocks noChangeAspect="1" noChangeArrowheads="1" noCrop="1"/>
          </p:cNvPicPr>
          <p:nvPr/>
        </p:nvPicPr>
        <p:blipFill>
          <a:blip r:embed="rId3"/>
          <a:srcRect/>
          <a:stretch>
            <a:fillRect/>
          </a:stretch>
        </p:blipFill>
        <p:spPr bwMode="auto">
          <a:xfrm>
            <a:off x="7596188" y="5516563"/>
            <a:ext cx="1333500" cy="1143000"/>
          </a:xfrm>
          <a:prstGeom prst="rect">
            <a:avLst/>
          </a:prstGeom>
          <a:noFill/>
          <a:ln w="9525">
            <a:noFill/>
            <a:miter lim="800000"/>
            <a:headEnd/>
            <a:tailEnd/>
          </a:ln>
        </p:spPr>
      </p:pic>
      <p:pic>
        <p:nvPicPr>
          <p:cNvPr id="3074" name="Picture 2" descr="E:\789\20190218153705.jpg"/>
          <p:cNvPicPr>
            <a:picLocks noChangeAspect="1" noChangeArrowheads="1"/>
          </p:cNvPicPr>
          <p:nvPr/>
        </p:nvPicPr>
        <p:blipFill>
          <a:blip r:embed="rId4"/>
          <a:srcRect/>
          <a:stretch>
            <a:fillRect/>
          </a:stretch>
        </p:blipFill>
        <p:spPr bwMode="auto">
          <a:xfrm>
            <a:off x="0" y="3429000"/>
            <a:ext cx="9144000" cy="3429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1507"/>
                                        </p:tgtEl>
                                        <p:attrNameLst>
                                          <p:attrName>style.visibility</p:attrName>
                                        </p:attrNameLst>
                                      </p:cBhvr>
                                      <p:to>
                                        <p:strVal val="visible"/>
                                      </p:to>
                                    </p:set>
                                    <p:anim calcmode="lin" valueType="num">
                                      <p:cBhvr>
                                        <p:cTn id="7" dur="500" fill="hold"/>
                                        <p:tgtEl>
                                          <p:spTgt spid="21507"/>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1507"/>
                                        </p:tgtEl>
                                        <p:attrNameLst>
                                          <p:attrName>ppt_y</p:attrName>
                                        </p:attrNameLst>
                                      </p:cBhvr>
                                      <p:tavLst>
                                        <p:tav tm="0">
                                          <p:val>
                                            <p:strVal val="#ppt_y"/>
                                          </p:val>
                                        </p:tav>
                                        <p:tav tm="100000">
                                          <p:val>
                                            <p:strVal val="#ppt_y"/>
                                          </p:val>
                                        </p:tav>
                                      </p:tavLst>
                                    </p:anim>
                                    <p:anim calcmode="lin" valueType="num">
                                      <p:cBhvr>
                                        <p:cTn id="9" dur="500" fill="hold"/>
                                        <p:tgtEl>
                                          <p:spTgt spid="21507"/>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1507"/>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1507"/>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nodePh="1">
                                  <p:stCondLst>
                                    <p:cond delay="0"/>
                                  </p:stCondLst>
                                  <p:endCondLst>
                                    <p:cond evt="begin" delay="0">
                                      <p:tn val="14"/>
                                    </p:cond>
                                  </p:endCondLst>
                                  <p:iterate type="lt">
                                    <p:tmPct val="10000"/>
                                  </p:iterate>
                                  <p:childTnLst>
                                    <p:set>
                                      <p:cBhvr>
                                        <p:cTn id="15" dur="1" fill="hold">
                                          <p:stCondLst>
                                            <p:cond delay="0"/>
                                          </p:stCondLst>
                                        </p:cTn>
                                        <p:tgtEl>
                                          <p:spTgt spid="21510"/>
                                        </p:tgtEl>
                                        <p:attrNameLst>
                                          <p:attrName>style.visibility</p:attrName>
                                        </p:attrNameLst>
                                      </p:cBhvr>
                                      <p:to>
                                        <p:strVal val="visible"/>
                                      </p:to>
                                    </p:set>
                                    <p:anim calcmode="lin" valueType="num">
                                      <p:cBhvr>
                                        <p:cTn id="16" dur="500" fill="hold"/>
                                        <p:tgtEl>
                                          <p:spTgt spid="21510"/>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21510"/>
                                        </p:tgtEl>
                                        <p:attrNameLst>
                                          <p:attrName>ppt_y</p:attrName>
                                        </p:attrNameLst>
                                      </p:cBhvr>
                                      <p:tavLst>
                                        <p:tav tm="0">
                                          <p:val>
                                            <p:strVal val="#ppt_y"/>
                                          </p:val>
                                        </p:tav>
                                        <p:tav tm="100000">
                                          <p:val>
                                            <p:strVal val="#ppt_y"/>
                                          </p:val>
                                        </p:tav>
                                      </p:tavLst>
                                    </p:anim>
                                    <p:anim calcmode="lin" valueType="num">
                                      <p:cBhvr>
                                        <p:cTn id="18" dur="500" fill="hold"/>
                                        <p:tgtEl>
                                          <p:spTgt spid="21510"/>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21510"/>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p:bldP spid="215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429264"/>
            <a:ext cx="8229600" cy="928694"/>
          </a:xfrm>
        </p:spPr>
        <p:txBody>
          <a:bodyPr>
            <a:normAutofit fontScale="90000"/>
          </a:bodyPr>
          <a:lstStyle/>
          <a:p>
            <a:r>
              <a:rPr lang="ru-RU" dirty="0" smtClean="0"/>
              <a:t>.</a:t>
            </a:r>
            <a:br>
              <a:rPr lang="ru-RU" dirty="0" smtClean="0"/>
            </a:br>
            <a:endParaRPr lang="ru-RU" dirty="0"/>
          </a:p>
        </p:txBody>
      </p:sp>
      <p:pic>
        <p:nvPicPr>
          <p:cNvPr id="2050" name="Picture 2" descr="C:\Users\007111\Desktop\images (2).jpg"/>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p:spPr>
      </p:pic>
      <p:sp>
        <p:nvSpPr>
          <p:cNvPr id="6" name="Прямоугольник 5"/>
          <p:cNvSpPr/>
          <p:nvPr/>
        </p:nvSpPr>
        <p:spPr>
          <a:xfrm>
            <a:off x="357158" y="357166"/>
            <a:ext cx="8286808" cy="4893647"/>
          </a:xfrm>
          <a:prstGeom prst="rect">
            <a:avLst/>
          </a:prstGeom>
        </p:spPr>
        <p:txBody>
          <a:bodyPr wrap="square">
            <a:spAutoFit/>
          </a:bodyPr>
          <a:lstStyle/>
          <a:p>
            <a:pPr algn="just"/>
            <a:r>
              <a:rPr lang="kk-KZ" sz="2400" dirty="0" smtClean="0">
                <a:latin typeface="Times New Roman" pitchFamily="18" charset="0"/>
                <a:cs typeface="Times New Roman" pitchFamily="18" charset="0"/>
              </a:rPr>
              <a:t>Әлемде қазіргі ең өзекті мәселелердің біріне айналып отырған – бұл жасөспірімдердің, балалардың зорлық – зомбылыққа ұшырауы. Барлық балалар үйінде, мектепте және басқа да қоғамдық мекемелерде күнделікті қатыгездікпен және зорлық – зомбылықпен ұшырасып отырады. Баланың болашақта қандай азамат болуы оның мектепте, отбасында қоршаған ортада алған тәрбиесіне байланысты. Балалар да, ересектер сияқты сыйлау, қол тигізбеу және адамзаттық абыройын сақтау құқықтарына ие, сондай-ақ Адам құқықтарының жалпыға ортақ декларациясы мен Азаматтық саяси, экономикалық, әлеуметтік және мәдени құқықтар туралы көзделген заң тарапынан да тең қорғау көрсетілуіне құқылы</a:t>
            </a:r>
            <a:endParaRPr lang="ru-RU"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idx="1"/>
          </p:nvPr>
        </p:nvSpPr>
        <p:spPr>
          <a:xfrm>
            <a:off x="500034" y="571480"/>
            <a:ext cx="8183880" cy="2137440"/>
          </a:xfrm>
        </p:spPr>
        <p:style>
          <a:lnRef idx="2">
            <a:schemeClr val="accent5"/>
          </a:lnRef>
          <a:fillRef idx="1">
            <a:schemeClr val="lt1"/>
          </a:fillRef>
          <a:effectRef idx="0">
            <a:schemeClr val="accent5"/>
          </a:effectRef>
          <a:fontRef idx="minor">
            <a:schemeClr val="dk1"/>
          </a:fontRef>
        </p:style>
        <p:txBody>
          <a:bodyPr>
            <a:normAutofit/>
          </a:bodyPr>
          <a:lstStyle/>
          <a:p>
            <a:pPr algn="ctr">
              <a:buNone/>
            </a:pPr>
            <a:r>
              <a:rPr lang="kk-KZ" sz="3200" b="1" dirty="0" smtClean="0">
                <a:solidFill>
                  <a:srgbClr val="000066"/>
                </a:solidFill>
                <a:latin typeface="Times New Roman" pitchFamily="18" charset="0"/>
                <a:cs typeface="Times New Roman" pitchFamily="18" charset="0"/>
              </a:rPr>
              <a:t>Мектептегі күш көрсету</a:t>
            </a:r>
            <a:r>
              <a:rPr lang="kk-KZ" sz="3200" dirty="0" smtClean="0">
                <a:solidFill>
                  <a:srgbClr val="000066"/>
                </a:solidFill>
                <a:latin typeface="Times New Roman" pitchFamily="18" charset="0"/>
                <a:cs typeface="Times New Roman" pitchFamily="18" charset="0"/>
              </a:rPr>
              <a:t> – бұл балалар арасында,  сонымен қатар мұғалімдердің оқушыларға немесе оқушылардың мұғалімге күш көрсетуі.  </a:t>
            </a:r>
          </a:p>
          <a:p>
            <a:pPr>
              <a:buNone/>
            </a:pPr>
            <a:endParaRPr lang="ru-RU" dirty="0"/>
          </a:p>
        </p:txBody>
      </p:sp>
      <p:pic>
        <p:nvPicPr>
          <p:cNvPr id="4098" name="Picture 2" descr="E:\789\images (5).jpg"/>
          <p:cNvPicPr>
            <a:picLocks noChangeAspect="1" noChangeArrowheads="1"/>
          </p:cNvPicPr>
          <p:nvPr/>
        </p:nvPicPr>
        <p:blipFill>
          <a:blip r:embed="rId2"/>
          <a:srcRect/>
          <a:stretch>
            <a:fillRect/>
          </a:stretch>
        </p:blipFill>
        <p:spPr bwMode="auto">
          <a:xfrm>
            <a:off x="1285852" y="3000372"/>
            <a:ext cx="3143272" cy="3100397"/>
          </a:xfrm>
          <a:prstGeom prst="rect">
            <a:avLst/>
          </a:prstGeom>
          <a:noFill/>
        </p:spPr>
      </p:pic>
      <p:pic>
        <p:nvPicPr>
          <p:cNvPr id="4099" name="Picture 3" descr="E:\789\images (4).jpg"/>
          <p:cNvPicPr>
            <a:picLocks noChangeAspect="1" noChangeArrowheads="1"/>
          </p:cNvPicPr>
          <p:nvPr/>
        </p:nvPicPr>
        <p:blipFill>
          <a:blip r:embed="rId3"/>
          <a:srcRect/>
          <a:stretch>
            <a:fillRect/>
          </a:stretch>
        </p:blipFill>
        <p:spPr bwMode="auto">
          <a:xfrm>
            <a:off x="5214942" y="3000372"/>
            <a:ext cx="2914650" cy="285752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Рисунок1.jpg"/>
          <p:cNvPicPr>
            <a:picLocks noChangeAspect="1"/>
          </p:cNvPicPr>
          <p:nvPr/>
        </p:nvPicPr>
        <p:blipFill>
          <a:blip r:embed="rId2" cstate="print"/>
          <a:stretch>
            <a:fillRect/>
          </a:stretch>
        </p:blipFill>
        <p:spPr>
          <a:xfrm>
            <a:off x="2928926" y="571480"/>
            <a:ext cx="3232582" cy="2569488"/>
          </a:xfrm>
          <a:prstGeom prst="rect">
            <a:avLst/>
          </a:prstGeom>
          <a:ln>
            <a:solidFill>
              <a:srgbClr val="FFFF00"/>
            </a:solidFill>
          </a:ln>
        </p:spPr>
        <p:style>
          <a:lnRef idx="2">
            <a:schemeClr val="accent3"/>
          </a:lnRef>
          <a:fillRef idx="1">
            <a:schemeClr val="lt1"/>
          </a:fillRef>
          <a:effectRef idx="0">
            <a:schemeClr val="accent3"/>
          </a:effectRef>
          <a:fontRef idx="minor">
            <a:schemeClr val="dk1"/>
          </a:fontRef>
        </p:style>
      </p:pic>
      <p:sp>
        <p:nvSpPr>
          <p:cNvPr id="7" name="Прямоугольник 6"/>
          <p:cNvSpPr/>
          <p:nvPr/>
        </p:nvSpPr>
        <p:spPr>
          <a:xfrm>
            <a:off x="539552" y="3717032"/>
            <a:ext cx="8029303" cy="2123658"/>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k-KZ" sz="4400" b="1" i="1" cap="none" spc="50" dirty="0" smtClean="0">
                <a:ln w="11430">
                  <a:solidFill>
                    <a:srgbClr val="0070C0"/>
                  </a:solidFill>
                </a:ln>
                <a:solidFill>
                  <a:schemeClr val="accent3">
                    <a:lumMod val="50000"/>
                  </a:schemeClr>
                </a:solidFill>
                <a:effectLst>
                  <a:outerShdw blurRad="76200" dist="50800" dir="5400000" algn="tl" rotWithShape="0">
                    <a:srgbClr val="000000">
                      <a:alpha val="65000"/>
                    </a:srgbClr>
                  </a:outerShdw>
                </a:effectLst>
                <a:latin typeface="Times New Roman" pitchFamily="18" charset="0"/>
                <a:cs typeface="Times New Roman" pitchFamily="18" charset="0"/>
              </a:rPr>
              <a:t>Зорлық-зомбылық - басқа адамның құқығын бұзатын мінез-құлық</a:t>
            </a:r>
            <a:r>
              <a:rPr lang="ru-RU" sz="4400" b="1" cap="none" spc="50" dirty="0" smtClean="0">
                <a:ln w="11430">
                  <a:solidFill>
                    <a:srgbClr val="0070C0"/>
                  </a:solidFill>
                </a:ln>
                <a:solidFill>
                  <a:schemeClr val="accent3">
                    <a:lumMod val="50000"/>
                  </a:schemeClr>
                </a:solidFill>
                <a:effectLst>
                  <a:outerShdw blurRad="76200" dist="50800" dir="5400000" algn="tl" rotWithShape="0">
                    <a:srgbClr val="000000">
                      <a:alpha val="65000"/>
                    </a:srgbClr>
                  </a:outerShdw>
                </a:effectLst>
                <a:latin typeface="Times New Roman" pitchFamily="18" charset="0"/>
                <a:cs typeface="Times New Roman" pitchFamily="18" charset="0"/>
              </a:rPr>
              <a:t>  </a:t>
            </a:r>
            <a:endParaRPr lang="ru-RU" sz="4400" b="1" cap="none" spc="50" dirty="0">
              <a:ln w="11430">
                <a:solidFill>
                  <a:srgbClr val="0070C0"/>
                </a:solidFill>
              </a:ln>
              <a:solidFill>
                <a:schemeClr val="accent3">
                  <a:lumMod val="50000"/>
                </a:schemeClr>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idx="1"/>
          </p:nvPr>
        </p:nvSpPr>
        <p:spPr>
          <a:xfrm>
            <a:off x="785786" y="1196752"/>
            <a:ext cx="3930230" cy="4248472"/>
          </a:xfrm>
        </p:spPr>
        <p:style>
          <a:lnRef idx="2">
            <a:schemeClr val="accent3"/>
          </a:lnRef>
          <a:fillRef idx="1">
            <a:schemeClr val="lt1"/>
          </a:fillRef>
          <a:effectRef idx="0">
            <a:schemeClr val="accent3"/>
          </a:effectRef>
          <a:fontRef idx="minor">
            <a:schemeClr val="dk1"/>
          </a:fontRef>
        </p:style>
        <p:txBody>
          <a:bodyPr>
            <a:normAutofit/>
          </a:bodyPr>
          <a:lstStyle/>
          <a:p>
            <a:pPr algn="ctr">
              <a:buNone/>
            </a:pPr>
            <a:r>
              <a:rPr lang="ru-RU" sz="3200" b="1" i="1" dirty="0" err="1" smtClean="0">
                <a:solidFill>
                  <a:schemeClr val="accent3">
                    <a:lumMod val="50000"/>
                  </a:schemeClr>
                </a:solidFill>
                <a:latin typeface="Times New Roman" pitchFamily="18" charset="0"/>
                <a:cs typeface="Times New Roman" pitchFamily="18" charset="0"/>
              </a:rPr>
              <a:t>Эмоциональдық күш көрсету</a:t>
            </a:r>
            <a:r>
              <a:rPr lang="ru-RU" sz="3200" b="1" dirty="0" err="1" smtClean="0">
                <a:solidFill>
                  <a:schemeClr val="accent3">
                    <a:lumMod val="50000"/>
                  </a:schemeClr>
                </a:solidFill>
                <a:latin typeface="Times New Roman" pitchFamily="18" charset="0"/>
                <a:cs typeface="Times New Roman" pitchFamily="18" charset="0"/>
              </a:rPr>
              <a:t> </a:t>
            </a:r>
            <a:r>
              <a:rPr lang="ru-RU" sz="3200" dirty="0" smtClean="0">
                <a:latin typeface="Times New Roman" pitchFamily="18" charset="0"/>
                <a:cs typeface="Times New Roman" pitchFamily="18" charset="0"/>
              </a:rPr>
              <a:t>– </a:t>
            </a:r>
            <a:r>
              <a:rPr lang="ru-RU" sz="3200" dirty="0" err="1" smtClean="0">
                <a:solidFill>
                  <a:srgbClr val="000066"/>
                </a:solidFill>
                <a:latin typeface="Times New Roman" pitchFamily="18" charset="0"/>
                <a:cs typeface="Times New Roman" pitchFamily="18" charset="0"/>
              </a:rPr>
              <a:t>зорлық зомбылық құрбанының психологиялық жағдайын нашарлатуға бағытталған әрекет</a:t>
            </a:r>
            <a:r>
              <a:rPr lang="ru-RU" sz="3200" dirty="0" smtClean="0">
                <a:solidFill>
                  <a:srgbClr val="000066"/>
                </a:solidFill>
                <a:latin typeface="Times New Roman" pitchFamily="18" charset="0"/>
                <a:cs typeface="Times New Roman" pitchFamily="18" charset="0"/>
              </a:rPr>
              <a:t> </a:t>
            </a:r>
          </a:p>
          <a:p>
            <a:endParaRPr lang="ru-RU" dirty="0" smtClean="0"/>
          </a:p>
          <a:p>
            <a:endParaRPr lang="ru-RU" dirty="0"/>
          </a:p>
        </p:txBody>
      </p:sp>
      <p:pic>
        <p:nvPicPr>
          <p:cNvPr id="7" name="Рисунок 6" descr="4364344_f260.jpg"/>
          <p:cNvPicPr>
            <a:picLocks noChangeAspect="1"/>
          </p:cNvPicPr>
          <p:nvPr/>
        </p:nvPicPr>
        <p:blipFill>
          <a:blip r:embed="rId2" cstate="print"/>
          <a:stretch>
            <a:fillRect/>
          </a:stretch>
        </p:blipFill>
        <p:spPr>
          <a:xfrm>
            <a:off x="4932040" y="1484784"/>
            <a:ext cx="3600400" cy="36004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331640" y="571480"/>
            <a:ext cx="6840760" cy="1057320"/>
          </a:xfrm>
          <a:solidFill>
            <a:srgbClr val="FFFF00"/>
          </a:solidFill>
          <a:ln>
            <a:solidFill>
              <a:schemeClr val="accent1"/>
            </a:solidFill>
          </a:ln>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pPr algn="ctr">
              <a:buNone/>
            </a:pPr>
            <a:r>
              <a:rPr lang="ru-RU" b="1" dirty="0" smtClean="0"/>
              <a:t>      </a:t>
            </a:r>
            <a:r>
              <a:rPr lang="kk-KZ" sz="4100" b="1" dirty="0" smtClean="0">
                <a:solidFill>
                  <a:srgbClr val="0070C0"/>
                </a:solidFill>
                <a:latin typeface="Times New Roman" pitchFamily="18" charset="0"/>
                <a:cs typeface="Times New Roman" pitchFamily="18" charset="0"/>
              </a:rPr>
              <a:t>Психологиялық күш көрсетудің</a:t>
            </a:r>
            <a:br>
              <a:rPr lang="kk-KZ" sz="4100" b="1" dirty="0" smtClean="0">
                <a:solidFill>
                  <a:srgbClr val="0070C0"/>
                </a:solidFill>
                <a:latin typeface="Times New Roman" pitchFamily="18" charset="0"/>
                <a:cs typeface="Times New Roman" pitchFamily="18" charset="0"/>
              </a:rPr>
            </a:br>
            <a:r>
              <a:rPr lang="kk-KZ" sz="4100" b="1" dirty="0" smtClean="0">
                <a:solidFill>
                  <a:srgbClr val="0070C0"/>
                </a:solidFill>
                <a:latin typeface="Times New Roman" pitchFamily="18" charset="0"/>
                <a:cs typeface="Times New Roman" pitchFamily="18" charset="0"/>
              </a:rPr>
              <a:t> негізгі формалары</a:t>
            </a:r>
          </a:p>
        </p:txBody>
      </p:sp>
      <p:graphicFrame>
        <p:nvGraphicFramePr>
          <p:cNvPr id="5" name="Содержимое 3"/>
          <p:cNvGraphicFramePr>
            <a:graphicFrameLocks/>
          </p:cNvGraphicFramePr>
          <p:nvPr>
            <p:extLst>
              <p:ext uri="{D42A27DB-BD31-4B8C-83A1-F6EECF244321}">
                <p14:modId xmlns:p14="http://schemas.microsoft.com/office/powerpoint/2010/main" val="2618926363"/>
              </p:ext>
            </p:extLst>
          </p:nvPr>
        </p:nvGraphicFramePr>
        <p:xfrm>
          <a:off x="1187624" y="2132856"/>
          <a:ext cx="7643866" cy="41434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642918"/>
            <a:ext cx="8183880" cy="1785950"/>
          </a:xfrm>
        </p:spPr>
        <p:txBody>
          <a:bodyPr>
            <a:normAutofit/>
          </a:bodyPr>
          <a:lstStyle/>
          <a:p>
            <a:pPr algn="ctr"/>
            <a:r>
              <a:rPr lang="ru-RU" dirty="0" smtClean="0"/>
              <a:t/>
            </a:r>
            <a:br>
              <a:rPr lang="ru-RU" dirty="0" smtClean="0"/>
            </a:br>
            <a:endParaRPr lang="ru-RU" dirty="0"/>
          </a:p>
        </p:txBody>
      </p:sp>
      <p:sp>
        <p:nvSpPr>
          <p:cNvPr id="4" name="Прямоугольник 3"/>
          <p:cNvSpPr/>
          <p:nvPr/>
        </p:nvSpPr>
        <p:spPr>
          <a:xfrm>
            <a:off x="1285852" y="463312"/>
            <a:ext cx="6958556" cy="2308324"/>
          </a:xfrm>
          <a:prstGeom prst="rect">
            <a:avLst/>
          </a:prstGeom>
          <a:solidFill>
            <a:schemeClr val="accent2">
              <a:lumMod val="60000"/>
              <a:lumOff val="40000"/>
            </a:schemeClr>
          </a:solidFill>
        </p:spPr>
        <p:style>
          <a:lnRef idx="2">
            <a:schemeClr val="accent3"/>
          </a:lnRef>
          <a:fillRef idx="1">
            <a:schemeClr val="lt1"/>
          </a:fillRef>
          <a:effectRef idx="0">
            <a:schemeClr val="accent3"/>
          </a:effectRef>
          <a:fontRef idx="minor">
            <a:schemeClr val="dk1"/>
          </a:fontRef>
        </p:style>
        <p:txBody>
          <a:bodyPr wrap="square">
            <a:spAutoFit/>
          </a:bodyPr>
          <a:lstStyle/>
          <a:p>
            <a:pPr algn="ctr"/>
            <a:r>
              <a:rPr lang="kk-KZ" sz="2400" dirty="0" smtClean="0">
                <a:ln>
                  <a:solidFill>
                    <a:srgbClr val="002060"/>
                  </a:solidFill>
                </a:ln>
                <a:solidFill>
                  <a:schemeClr val="accent4">
                    <a:lumMod val="50000"/>
                  </a:schemeClr>
                </a:solidFill>
                <a:effectLst>
                  <a:glow rad="101600">
                    <a:schemeClr val="accent6">
                      <a:satMod val="175000"/>
                      <a:alpha val="40000"/>
                    </a:schemeClr>
                  </a:glow>
                </a:effectLst>
                <a:latin typeface="Times New Roman" pitchFamily="18" charset="0"/>
                <a:cs typeface="Times New Roman" pitchFamily="18" charset="0"/>
              </a:rPr>
              <a:t>Физикалық зорлық-зомбылық –балаға қатысты </a:t>
            </a:r>
          </a:p>
          <a:p>
            <a:pPr algn="ctr"/>
            <a:r>
              <a:rPr lang="kk-KZ" sz="2400" dirty="0" smtClean="0">
                <a:ln>
                  <a:solidFill>
                    <a:srgbClr val="002060"/>
                  </a:solidFill>
                </a:ln>
                <a:solidFill>
                  <a:schemeClr val="accent4">
                    <a:lumMod val="50000"/>
                  </a:schemeClr>
                </a:solidFill>
                <a:effectLst>
                  <a:glow rad="101600">
                    <a:schemeClr val="accent6">
                      <a:satMod val="175000"/>
                      <a:alpha val="40000"/>
                    </a:schemeClr>
                  </a:glow>
                </a:effectLst>
                <a:latin typeface="Times New Roman" pitchFamily="18" charset="0"/>
                <a:cs typeface="Times New Roman" pitchFamily="18" charset="0"/>
              </a:rPr>
              <a:t>өзге баланың не ересектің тарапынан физикалық зардапқа не жарақатқа әкелетін, баланың денсаулығына, оның өміріне, бағалау сезіміне нұқсан келтіруі физикалық күш көрсету арқылы жасалатын әрекеттер.</a:t>
            </a:r>
            <a:endParaRPr lang="kk-KZ" sz="2400" dirty="0">
              <a:ln>
                <a:solidFill>
                  <a:srgbClr val="002060"/>
                </a:solidFill>
              </a:ln>
              <a:solidFill>
                <a:schemeClr val="accent4">
                  <a:lumMod val="50000"/>
                </a:schemeClr>
              </a:solidFill>
              <a:effectLst>
                <a:glow rad="101600">
                  <a:schemeClr val="accent6">
                    <a:satMod val="175000"/>
                    <a:alpha val="40000"/>
                  </a:schemeClr>
                </a:glow>
              </a:effectLst>
              <a:latin typeface="Times New Roman" pitchFamily="18" charset="0"/>
              <a:cs typeface="Times New Roman" pitchFamily="18" charset="0"/>
            </a:endParaRPr>
          </a:p>
        </p:txBody>
      </p:sp>
      <p:pic>
        <p:nvPicPr>
          <p:cNvPr id="1026" name="Picture 2" descr="Тоқаев балаларға зорлық көрсеткендерді қатаң жазаға тартатын заңға қол  қойды » Қазалы аудандық қоғамдық-саяси газе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5852" y="3132558"/>
            <a:ext cx="3479278" cy="296073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Балаларға зорлық-зомбылық көрсетудің жазасы күшейтіледі: Сенат заң  қабылдады: 14 наурыз 2019, 12:50 - жаңалықтар Tengrinews.k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9992" y="3104108"/>
            <a:ext cx="4104456" cy="29891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85852" y="142852"/>
            <a:ext cx="7030564" cy="1643074"/>
          </a:xfrm>
          <a:solidFill>
            <a:schemeClr val="accent6">
              <a:lumMod val="40000"/>
              <a:lumOff val="60000"/>
            </a:schemeClr>
          </a:solidFill>
          <a:ln>
            <a:solidFill>
              <a:srgbClr val="00B050"/>
            </a:solidFill>
          </a:ln>
        </p:spPr>
        <p:style>
          <a:lnRef idx="1">
            <a:schemeClr val="accent5"/>
          </a:lnRef>
          <a:fillRef idx="2">
            <a:schemeClr val="accent5"/>
          </a:fillRef>
          <a:effectRef idx="1">
            <a:schemeClr val="accent5"/>
          </a:effectRef>
          <a:fontRef idx="minor">
            <a:schemeClr val="dk1"/>
          </a:fontRef>
        </p:style>
        <p:txBody>
          <a:bodyPr>
            <a:noAutofit/>
          </a:bodyPr>
          <a:lstStyle/>
          <a:p>
            <a:pPr algn="ctr"/>
            <a:r>
              <a:rPr lang="kk-KZ" sz="3200" dirty="0" smtClean="0">
                <a:ln>
                  <a:solidFill>
                    <a:schemeClr val="accent3">
                      <a:lumMod val="50000"/>
                    </a:schemeClr>
                  </a:solidFill>
                </a:ln>
                <a:solidFill>
                  <a:schemeClr val="accent5">
                    <a:lumMod val="40000"/>
                    <a:lumOff val="60000"/>
                  </a:schemeClr>
                </a:solidFill>
                <a:effectLst/>
                <a:latin typeface="Times New Roman" pitchFamily="18" charset="0"/>
                <a:cs typeface="Times New Roman" pitchFamily="18" charset="0"/>
              </a:rPr>
              <a:t>Физикалық зорлық-зомбылықтың </a:t>
            </a:r>
            <a:br>
              <a:rPr lang="kk-KZ" sz="3200" dirty="0" smtClean="0">
                <a:ln>
                  <a:solidFill>
                    <a:schemeClr val="accent3">
                      <a:lumMod val="50000"/>
                    </a:schemeClr>
                  </a:solidFill>
                </a:ln>
                <a:solidFill>
                  <a:schemeClr val="accent5">
                    <a:lumMod val="40000"/>
                    <a:lumOff val="60000"/>
                  </a:schemeClr>
                </a:solidFill>
                <a:effectLst/>
                <a:latin typeface="Times New Roman" pitchFamily="18" charset="0"/>
                <a:cs typeface="Times New Roman" pitchFamily="18" charset="0"/>
              </a:rPr>
            </a:br>
            <a:r>
              <a:rPr lang="kk-KZ" sz="3200" dirty="0" smtClean="0">
                <a:ln>
                  <a:solidFill>
                    <a:schemeClr val="accent3">
                      <a:lumMod val="50000"/>
                    </a:schemeClr>
                  </a:solidFill>
                </a:ln>
                <a:solidFill>
                  <a:schemeClr val="accent5">
                    <a:lumMod val="40000"/>
                    <a:lumOff val="60000"/>
                  </a:schemeClr>
                </a:solidFill>
                <a:effectLst/>
                <a:latin typeface="Times New Roman" pitchFamily="18" charset="0"/>
                <a:cs typeface="Times New Roman" pitchFamily="18" charset="0"/>
              </a:rPr>
              <a:t>негізгі формасы</a:t>
            </a:r>
            <a:endParaRPr lang="kk-KZ" sz="3200" dirty="0">
              <a:ln>
                <a:solidFill>
                  <a:schemeClr val="accent3">
                    <a:lumMod val="50000"/>
                  </a:schemeClr>
                </a:solidFill>
              </a:ln>
              <a:solidFill>
                <a:schemeClr val="accent5">
                  <a:lumMod val="40000"/>
                  <a:lumOff val="60000"/>
                </a:schemeClr>
              </a:solidFill>
              <a:effectLst/>
              <a:latin typeface="Times New Roman" pitchFamily="18" charset="0"/>
              <a:cs typeface="Times New Roman" pitchFamily="18" charset="0"/>
            </a:endParaRPr>
          </a:p>
        </p:txBody>
      </p:sp>
      <p:graphicFrame>
        <p:nvGraphicFramePr>
          <p:cNvPr id="5" name="Содержимое 3"/>
          <p:cNvGraphicFramePr>
            <a:graphicFrameLocks/>
          </p:cNvGraphicFramePr>
          <p:nvPr>
            <p:extLst>
              <p:ext uri="{D42A27DB-BD31-4B8C-83A1-F6EECF244321}">
                <p14:modId xmlns:p14="http://schemas.microsoft.com/office/powerpoint/2010/main" val="737795423"/>
              </p:ext>
            </p:extLst>
          </p:nvPr>
        </p:nvGraphicFramePr>
        <p:xfrm>
          <a:off x="714348" y="2071678"/>
          <a:ext cx="7643866" cy="41434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476672"/>
            <a:ext cx="7500990" cy="5544616"/>
          </a:xfrm>
          <a:solidFill>
            <a:srgbClr val="FF0000"/>
          </a:solidFill>
        </p:spPr>
        <p:style>
          <a:lnRef idx="1">
            <a:schemeClr val="accent2"/>
          </a:lnRef>
          <a:fillRef idx="2">
            <a:schemeClr val="accent2"/>
          </a:fillRef>
          <a:effectRef idx="1">
            <a:schemeClr val="accent2"/>
          </a:effectRef>
          <a:fontRef idx="minor">
            <a:schemeClr val="dk1"/>
          </a:fontRef>
        </p:style>
        <p:txBody>
          <a:bodyPr>
            <a:noAutofit/>
          </a:bodyPr>
          <a:lstStyle/>
          <a:p>
            <a:pPr algn="ctr"/>
            <a:r>
              <a:rPr lang="ru-RU" i="1" dirty="0" err="1" smtClean="0">
                <a:ln w="19050">
                  <a:solidFill>
                    <a:srgbClr val="00B0F0"/>
                  </a:solidFill>
                  <a:prstDash val="solid"/>
                </a:ln>
                <a:solidFill>
                  <a:srgbClr val="00B050"/>
                </a:solidFill>
                <a:effectLst>
                  <a:outerShdw blurRad="50000" dist="50800" dir="7500000" algn="tl">
                    <a:srgbClr val="000000">
                      <a:shade val="5000"/>
                      <a:alpha val="35000"/>
                    </a:srgbClr>
                  </a:outerShdw>
                </a:effectLst>
                <a:latin typeface="Times New Roman" pitchFamily="18" charset="0"/>
                <a:cs typeface="Times New Roman" pitchFamily="18" charset="0"/>
              </a:rPr>
              <a:t>Мектепте</a:t>
            </a:r>
            <a:r>
              <a:rPr lang="ru-RU" i="1" dirty="0" smtClean="0">
                <a:ln w="19050">
                  <a:solidFill>
                    <a:srgbClr val="00B0F0"/>
                  </a:solidFill>
                  <a:prstDash val="solid"/>
                </a:ln>
                <a:solidFill>
                  <a:srgbClr val="00B050"/>
                </a:solidFill>
                <a:effectLst>
                  <a:outerShdw blurRad="50000" dist="50800" dir="7500000" algn="tl">
                    <a:srgbClr val="000000">
                      <a:shade val="5000"/>
                      <a:alpha val="35000"/>
                    </a:srgbClr>
                  </a:outerShdw>
                </a:effectLst>
                <a:latin typeface="Times New Roman" pitchFamily="18" charset="0"/>
                <a:cs typeface="Times New Roman" pitchFamily="18" charset="0"/>
              </a:rPr>
              <a:t> </a:t>
            </a:r>
            <a:r>
              <a:rPr lang="ru-RU" i="1" dirty="0" err="1" smtClean="0">
                <a:ln w="19050">
                  <a:solidFill>
                    <a:srgbClr val="00B0F0"/>
                  </a:solidFill>
                  <a:prstDash val="solid"/>
                </a:ln>
                <a:solidFill>
                  <a:srgbClr val="00B050"/>
                </a:solidFill>
                <a:effectLst>
                  <a:outerShdw blurRad="50000" dist="50800" dir="7500000" algn="tl">
                    <a:srgbClr val="000000">
                      <a:shade val="5000"/>
                      <a:alpha val="35000"/>
                    </a:srgbClr>
                  </a:outerShdw>
                </a:effectLst>
                <a:latin typeface="Times New Roman" pitchFamily="18" charset="0"/>
                <a:cs typeface="Times New Roman" pitchFamily="18" charset="0"/>
              </a:rPr>
              <a:t>зорлық</a:t>
            </a:r>
            <a:r>
              <a:rPr lang="en-US" i="1" dirty="0" smtClean="0">
                <a:ln w="19050">
                  <a:solidFill>
                    <a:srgbClr val="00B0F0"/>
                  </a:solidFill>
                  <a:prstDash val="solid"/>
                </a:ln>
                <a:solidFill>
                  <a:srgbClr val="00B050"/>
                </a:solidFill>
                <a:effectLst>
                  <a:outerShdw blurRad="50000" dist="50800" dir="7500000" algn="tl">
                    <a:srgbClr val="000000">
                      <a:shade val="5000"/>
                      <a:alpha val="35000"/>
                    </a:srgbClr>
                  </a:outerShdw>
                </a:effectLst>
                <a:latin typeface="Times New Roman" pitchFamily="18" charset="0"/>
                <a:cs typeface="Times New Roman" pitchFamily="18" charset="0"/>
              </a:rPr>
              <a:t>-</a:t>
            </a:r>
            <a:r>
              <a:rPr lang="kk-KZ" i="1" dirty="0" smtClean="0">
                <a:ln w="19050">
                  <a:solidFill>
                    <a:srgbClr val="00B0F0"/>
                  </a:solidFill>
                  <a:prstDash val="solid"/>
                </a:ln>
                <a:solidFill>
                  <a:srgbClr val="00B050"/>
                </a:solidFill>
                <a:effectLst>
                  <a:outerShdw blurRad="50000" dist="50800" dir="7500000" algn="tl">
                    <a:srgbClr val="000000">
                      <a:shade val="5000"/>
                      <a:alpha val="35000"/>
                    </a:srgbClr>
                  </a:outerShdw>
                </a:effectLst>
                <a:latin typeface="Times New Roman" pitchFamily="18" charset="0"/>
                <a:cs typeface="Times New Roman" pitchFamily="18" charset="0"/>
              </a:rPr>
              <a:t>зомбылықтың құрбаны болған бала өте қатты психикалық күйзелісте болады.</a:t>
            </a:r>
            <a:endParaRPr lang="ru-RU" i="1" dirty="0">
              <a:ln w="19050">
                <a:solidFill>
                  <a:srgbClr val="00B0F0"/>
                </a:solidFill>
                <a:prstDash val="solid"/>
              </a:ln>
              <a:solidFill>
                <a:srgbClr val="00B050"/>
              </a:solidFill>
              <a:effectLst>
                <a:outerShdw blurRad="50000" dist="50800" dir="7500000" algn="tl">
                  <a:srgbClr val="000000">
                    <a:shade val="5000"/>
                    <a:alpha val="35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473</TotalTime>
  <Words>402</Words>
  <Application>Microsoft Office PowerPoint</Application>
  <PresentationFormat>Экран (4:3)</PresentationFormat>
  <Paragraphs>65</Paragraphs>
  <Slides>15</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Солнцестояние</vt:lpstr>
      <vt:lpstr>Презентация PowerPoint</vt:lpstr>
      <vt:lpstr>. </vt:lpstr>
      <vt:lpstr>Презентация PowerPoint</vt:lpstr>
      <vt:lpstr>Презентация PowerPoint</vt:lpstr>
      <vt:lpstr>Презентация PowerPoint</vt:lpstr>
      <vt:lpstr>Презентация PowerPoint</vt:lpstr>
      <vt:lpstr> </vt:lpstr>
      <vt:lpstr>Физикалық зорлық-зомбылықтың  негізгі формасы</vt:lpstr>
      <vt:lpstr>Мектепте зорлық-зомбылықтың құрбаны болған бала өте қатты психикалық күйзелісте болады.</vt:lpstr>
      <vt:lpstr>Зорлық-зомбылық құрбаны болатын балаларға тән белгілер</vt:lpstr>
      <vt:lpstr>Презентация PowerPoint</vt:lpstr>
      <vt:lpstr>  Мектептегі күш көрсетудің алдын алу бойынша психологиялық  әрекеттер       </vt:lpstr>
      <vt:lpstr>Күш көрсетудің алдын алу тәсілдері</vt:lpstr>
      <vt:lpstr>Зорлық-зомбылықпен күрес жолы</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007111</dc:creator>
  <cp:lastModifiedBy>User</cp:lastModifiedBy>
  <cp:revision>25</cp:revision>
  <dcterms:created xsi:type="dcterms:W3CDTF">2020-06-04T06:35:42Z</dcterms:created>
  <dcterms:modified xsi:type="dcterms:W3CDTF">2020-11-16T08:35:29Z</dcterms:modified>
</cp:coreProperties>
</file>