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772816"/>
            <a:ext cx="7175351" cy="1793167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182880" indent="0" algn="ctr">
              <a:buNone/>
            </a:pPr>
            <a:r>
              <a:rPr lang="ru-RU" dirty="0">
                <a:solidFill>
                  <a:srgbClr val="FF0000"/>
                </a:solidFill>
                <a:effectLst/>
                <a:latin typeface="Times New Roman"/>
              </a:rPr>
              <a:t>«</a:t>
            </a:r>
            <a:r>
              <a:rPr lang="ru-RU" dirty="0" err="1">
                <a:solidFill>
                  <a:srgbClr val="FF0000"/>
                </a:solidFill>
                <a:effectLst/>
                <a:latin typeface="Times New Roman"/>
              </a:rPr>
              <a:t>Қобалжу</a:t>
            </a:r>
            <a:r>
              <a:rPr lang="ru-RU" dirty="0">
                <a:solidFill>
                  <a:srgbClr val="FF0000"/>
                </a:solidFill>
                <a:effectLst/>
                <a:latin typeface="Times New Roman"/>
              </a:rPr>
              <a:t>- </a:t>
            </a:r>
            <a:r>
              <a:rPr lang="ru-RU" dirty="0" err="1">
                <a:solidFill>
                  <a:srgbClr val="FF0000"/>
                </a:solidFill>
                <a:effectLst/>
                <a:latin typeface="Times New Roman"/>
              </a:rPr>
              <a:t>қалыпты</a:t>
            </a:r>
            <a:r>
              <a:rPr lang="ru-RU" dirty="0">
                <a:solidFill>
                  <a:srgbClr val="FF0000"/>
                </a:solidFill>
                <a:effectLst/>
                <a:latin typeface="Times New Roman"/>
              </a:rPr>
              <a:t> </a:t>
            </a:r>
            <a:r>
              <a:rPr lang="ru-RU" dirty="0" err="1">
                <a:solidFill>
                  <a:srgbClr val="FF0000"/>
                </a:solidFill>
                <a:effectLst/>
                <a:latin typeface="Times New Roman"/>
              </a:rPr>
              <a:t>құбылыс</a:t>
            </a:r>
            <a:r>
              <a:rPr lang="ru-RU" dirty="0">
                <a:solidFill>
                  <a:srgbClr val="FF0000"/>
                </a:solidFill>
                <a:effectLst/>
                <a:latin typeface="Times New Roman"/>
              </a:rPr>
              <a:t>»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85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3474720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5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5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Бойдағы</a:t>
            </a:r>
            <a:r>
              <a:rPr lang="ru-RU" sz="5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</a:t>
            </a:r>
            <a:r>
              <a:rPr lang="ru-RU" sz="5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5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адекватты</a:t>
            </a:r>
            <a:r>
              <a:rPr lang="ru-RU" sz="5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</a:t>
            </a:r>
            <a:r>
              <a:rPr lang="ru-RU" sz="5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5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құлықты</a:t>
            </a:r>
            <a:r>
              <a:rPr lang="ru-RU" sz="5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жеңу</a:t>
            </a:r>
            <a:r>
              <a:rPr lang="ru-RU" sz="5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дағдысын</a:t>
            </a:r>
            <a:r>
              <a:rPr lang="ru-RU" sz="5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5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14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8280920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Қобалжу-еркіндіктің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шынайы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алдағы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істің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мән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жайын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сезіне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(Кьеркегор С.)</a:t>
            </a:r>
          </a:p>
          <a:p>
            <a:pPr marL="45720" indent="0">
              <a:buNone/>
            </a:pPr>
            <a:r>
              <a:rPr lang="ru-RU" sz="4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Қобалжудың</a:t>
            </a: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4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сүруге</a:t>
            </a: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қабілеттіліктің</a:t>
            </a: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4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</a:t>
            </a: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айғақтайды</a:t>
            </a: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400" b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44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400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Мэй</a:t>
            </a:r>
            <a:r>
              <a:rPr lang="ru-RU" sz="44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Р.)</a:t>
            </a:r>
          </a:p>
          <a:p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19688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8280920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Сәлемдесу</a:t>
            </a:r>
            <a:endParaRPr lang="ru-RU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Есімін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болашақтағы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арманын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айтады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200" dirty="0"/>
              <a:t/>
            </a:r>
            <a:br>
              <a:rPr lang="ru-RU" sz="3200" dirty="0"/>
            </a:b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49135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8280920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әңгімелесу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1.Қобалжу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не?</a:t>
            </a:r>
          </a:p>
          <a:p>
            <a:pPr marL="45720" indent="0">
              <a:buNone/>
            </a:pP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2.Қобалжыған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көрінеді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" indent="0">
              <a:buNone/>
            </a:pP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3.Қобалжыған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бойында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физиологиялық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" indent="0">
              <a:buNone/>
            </a:pP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қобалжиды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" indent="0">
              <a:buNone/>
            </a:pPr>
            <a:endParaRPr lang="ru-RU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200" dirty="0"/>
              <a:t/>
            </a:r>
            <a:br>
              <a:rPr lang="ru-RU" sz="3200" dirty="0"/>
            </a:b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1260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856984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лекция (5-7 мин)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қауіптілікті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белгісіздікті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күтудегі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уайым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Қобалжыған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қызарады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бозарады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дауысы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дірілдеп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кекештенуі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терлейді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ебедейсіз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ұстайды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Қобалжыған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жүрек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жиілеп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аяғы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дірілдейді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асқазандв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жағымсыз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сезім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құрғайды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әркім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сезінеді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шара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уайым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қорқыныштан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туындайды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абыржу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өткізеді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Қобалжудан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жинақылық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бағыттылық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сезімі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бейқадамдықтан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сақтандырып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отыратын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күзетші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қоблажу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күйінде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ағзасы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күйзелісті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сезінеді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Күйзеліс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(стресс)-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тілінен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аударғанда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керіліс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мағынаны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Қобалжудың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физиологиялық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барлықтарыңыз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алдағы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оқиғаны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күту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жүрек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алудың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жиілегенін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байқаған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шығарсыздар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Физиологиялық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қарасаңыз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мәні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Адам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қиындыққа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кездескенде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ағзаның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күшейте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жүрек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алудың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жиілегенін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осылай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түсіндіруге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200" dirty="0"/>
              <a:t/>
            </a:r>
            <a:br>
              <a:rPr lang="ru-RU" sz="1200" dirty="0"/>
            </a:b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200" dirty="0"/>
              <a:t/>
            </a:r>
            <a:br>
              <a:rPr lang="ru-RU" sz="3200" dirty="0"/>
            </a:b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48653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856984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3.«Сөйлемді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жаттығуы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А4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форматындағы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қағаз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қаламсап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көңілін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түсіретін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кездесіп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отырады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мұңаюды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ұзаққа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созуға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өзгерте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алмаймыз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ойлайтынымызды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өзіміз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таңдаймыз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қағазды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екіге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жағына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...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да, мен ...», «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...»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ары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аяқтаңыздар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болғаннан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ойымен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жанындағы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жолдасымен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бөлісу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өзімен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пікірлес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200" dirty="0"/>
              <a:t/>
            </a:r>
            <a:br>
              <a:rPr lang="ru-RU" sz="3200" dirty="0"/>
            </a:b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56754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8490" y="0"/>
            <a:ext cx="8856984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200" dirty="0"/>
              <a:t/>
            </a:r>
            <a:br>
              <a:rPr lang="ru-RU" sz="1200" dirty="0"/>
            </a:b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«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өмірінде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кезекте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сәттілік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тыысты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өмірден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ұтыс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Оны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қиындыққа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қолдануға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денені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омыртқа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жотасын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тіктеп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иегіңізді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сәл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мұрнымен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көкірекке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толғанша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Денені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босаңсыту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ауаны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барынша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сіңіріп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тынысты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қолмен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үстелдің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жақтауынан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көтеруге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талаптану.Қол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бұлшықеттеріне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салу.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Жәймен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денені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босаңсыту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босаңсыту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жерінде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қысым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қалмау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4-5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қайталайды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>
              <a:buNone/>
            </a:pPr>
            <a:r>
              <a:rPr lang="ru-RU" sz="1200" dirty="0"/>
              <a:t/>
            </a:r>
            <a:br>
              <a:rPr lang="ru-RU" sz="1200" dirty="0"/>
            </a:br>
            <a:endParaRPr lang="ru-RU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200" dirty="0"/>
              <a:t/>
            </a:r>
            <a:br>
              <a:rPr lang="ru-RU" sz="3200" dirty="0"/>
            </a:b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5979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856984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Баяу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медитативті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әуен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Орындыққа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көзіңізді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жұмыңыз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Төбеңізде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сәулесінің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елестетіңіз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жаймен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жоғарыдан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құйылып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бетіңізді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мойныңызды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иығыңызды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жылытып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жарқырата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түсуде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маңдайдағы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еріндегі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беттегі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иықтағы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қысымнан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қоблажудан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босатты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төменге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ішіңізді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қыздыра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жағымсыз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сезім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іштегі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жылулығын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Бойдағы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қобалжу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күйзеліс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ыстықтан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еріп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саусақ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ұшынан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төгіліп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денеңіздегі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бұлшықетіңіз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босаңсып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рахат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кешудесіз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жаырқ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сәуле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бейнеңізді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жасауда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байсалды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өмірге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көңілі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толатын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жеңісті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«Мен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адаммын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денім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табысты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тұлғамын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Мен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байсалды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адаммын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ұранымен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аяқтаңыз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>
              <a:buNone/>
            </a:pP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кездесу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несімен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қызық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200" dirty="0"/>
              <a:t/>
            </a:r>
            <a:br>
              <a:rPr lang="ru-RU" sz="3200" dirty="0"/>
            </a:b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52445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</TotalTime>
  <Words>248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«Қобалжу- қалыпты құбылыс»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«Қобалжу- қалыпты құбылыс»</dc:title>
  <dc:creator>HPa-5</dc:creator>
  <cp:lastModifiedBy>Пользователь Windows</cp:lastModifiedBy>
  <cp:revision>7</cp:revision>
  <dcterms:created xsi:type="dcterms:W3CDTF">2022-03-25T01:48:44Z</dcterms:created>
  <dcterms:modified xsi:type="dcterms:W3CDTF">2022-03-25T02:06:55Z</dcterms:modified>
</cp:coreProperties>
</file>