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02" r:id="rId1"/>
  </p:sldMasterIdLst>
  <p:notesMasterIdLst>
    <p:notesMasterId r:id="rId13"/>
  </p:notesMasterIdLst>
  <p:handoutMasterIdLst>
    <p:handoutMasterId r:id="rId14"/>
  </p:handoutMasterIdLst>
  <p:sldIdLst>
    <p:sldId id="362" r:id="rId2"/>
    <p:sldId id="473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474" r:id="rId12"/>
  </p:sldIdLst>
  <p:sldSz cx="9906000" cy="6858000" type="A4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9EBF5"/>
    <a:srgbClr val="2B5398"/>
    <a:srgbClr val="195481"/>
    <a:srgbClr val="0099CC"/>
    <a:srgbClr val="3366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1" autoAdjust="0"/>
    <p:restoredTop sz="94658" autoAdjust="0"/>
  </p:normalViewPr>
  <p:slideViewPr>
    <p:cSldViewPr>
      <p:cViewPr>
        <p:scale>
          <a:sx n="79" d="100"/>
          <a:sy n="79" d="100"/>
        </p:scale>
        <p:origin x="-354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84910-A3CD-4DF9-A8CA-615665F09729}" type="doc">
      <dgm:prSet loTypeId="urn:microsoft.com/office/officeart/2005/8/layout/hList7#1" loCatId="relationship" qsTypeId="urn:microsoft.com/office/officeart/2005/8/quickstyle/3d1" qsCatId="3D" csTypeId="urn:microsoft.com/office/officeart/2005/8/colors/accent1_3" csCatId="accent1" phldr="1"/>
      <dgm:spPr/>
    </dgm:pt>
    <dgm:pt modelId="{192E4B4A-0DBD-4149-8D1D-930F449F79A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организаций образования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отечественной, зарубежной художественной и отраслевой  литературой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96A55-0659-433B-9408-9C4208225617}" type="parTrans" cxnId="{D241A07E-39B5-4E80-A704-4DBDC9EC4DF9}">
      <dgm:prSet/>
      <dgm:spPr/>
      <dgm:t>
        <a:bodyPr/>
        <a:lstStyle/>
        <a:p>
          <a:endParaRPr lang="ru-RU"/>
        </a:p>
      </dgm:t>
    </dgm:pt>
    <dgm:pt modelId="{ABD5D3AD-5137-4792-85EE-FB672E1EC2F6}" type="sibTrans" cxnId="{D241A07E-39B5-4E80-A704-4DBDC9EC4DF9}">
      <dgm:prSet/>
      <dgm:spPr/>
      <dgm:t>
        <a:bodyPr/>
        <a:lstStyle/>
        <a:p>
          <a:endParaRPr lang="ru-RU"/>
        </a:p>
      </dgm:t>
    </dgm:pt>
    <dgm:pt modelId="{8DA44CB2-56EF-4F55-8EC1-4DB9AA5AB25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 кадрового потенциала</a:t>
          </a:r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библиотек организаций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F2700-F643-4129-8D90-33223B512055}" type="parTrans" cxnId="{827D1889-75FC-4218-8674-F3BA07BA2F71}">
      <dgm:prSet/>
      <dgm:spPr/>
      <dgm:t>
        <a:bodyPr/>
        <a:lstStyle/>
        <a:p>
          <a:endParaRPr lang="ru-RU"/>
        </a:p>
      </dgm:t>
    </dgm:pt>
    <dgm:pt modelId="{F298EA47-D1EE-44ED-B0D7-6CD862C54683}" type="sibTrans" cxnId="{827D1889-75FC-4218-8674-F3BA07BA2F71}">
      <dgm:prSet/>
      <dgm:spPr/>
      <dgm:t>
        <a:bodyPr/>
        <a:lstStyle/>
        <a:p>
          <a:endParaRPr lang="ru-RU"/>
        </a:p>
      </dgm:t>
    </dgm:pt>
    <dgm:pt modelId="{AE310279-1CA2-40DD-9385-12D3020D83B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 материально-технической базы библиотек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129A3-B1F7-4758-B17F-E7C89A6B8817}" type="parTrans" cxnId="{C64FEBF4-4E79-439E-832B-90AC63E7833D}">
      <dgm:prSet/>
      <dgm:spPr/>
      <dgm:t>
        <a:bodyPr/>
        <a:lstStyle/>
        <a:p>
          <a:endParaRPr lang="ru-RU"/>
        </a:p>
      </dgm:t>
    </dgm:pt>
    <dgm:pt modelId="{72591C4F-183B-4CE8-A6B0-82609B6DCF4B}" type="sibTrans" cxnId="{C64FEBF4-4E79-439E-832B-90AC63E7833D}">
      <dgm:prSet/>
      <dgm:spPr/>
      <dgm:t>
        <a:bodyPr/>
        <a:lstStyle/>
        <a:p>
          <a:endParaRPr lang="ru-RU"/>
        </a:p>
      </dgm:t>
    </dgm:pt>
    <dgm:pt modelId="{C465D514-D6CC-43BE-8021-830F4F745C8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 нормативно-правовых документов, регулирующих деятельность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7970F-CAF7-44D6-A1E2-74A7BF9ADB3F}" type="parTrans" cxnId="{65A6B3FA-7A89-45D4-B760-C253187EBB18}">
      <dgm:prSet/>
      <dgm:spPr/>
      <dgm:t>
        <a:bodyPr/>
        <a:lstStyle/>
        <a:p>
          <a:endParaRPr lang="ru-RU"/>
        </a:p>
      </dgm:t>
    </dgm:pt>
    <dgm:pt modelId="{A3ED03DC-31D7-462B-8B85-BE4EE6CEFDE2}" type="sibTrans" cxnId="{65A6B3FA-7A89-45D4-B760-C253187EBB18}">
      <dgm:prSet/>
      <dgm:spPr/>
      <dgm:t>
        <a:bodyPr/>
        <a:lstStyle/>
        <a:p>
          <a:endParaRPr lang="ru-RU"/>
        </a:p>
      </dgm:t>
    </dgm:pt>
    <dgm:pt modelId="{2F1C37FC-0614-40EF-9B2E-9B42DEABEFB0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развитие информационных ресурсов и технологий библиотек организаций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98F66-1FE2-4119-8C24-149FDE513F31}" type="parTrans" cxnId="{310E1A3A-D778-4605-A3BB-7FD71D9D4CE1}">
      <dgm:prSet/>
      <dgm:spPr/>
      <dgm:t>
        <a:bodyPr/>
        <a:lstStyle/>
        <a:p>
          <a:endParaRPr lang="ru-RU"/>
        </a:p>
      </dgm:t>
    </dgm:pt>
    <dgm:pt modelId="{5C27F168-59A9-43FD-903A-1867997524FC}" type="sibTrans" cxnId="{310E1A3A-D778-4605-A3BB-7FD71D9D4CE1}">
      <dgm:prSet/>
      <dgm:spPr/>
      <dgm:t>
        <a:bodyPr/>
        <a:lstStyle/>
        <a:p>
          <a:endParaRPr lang="ru-RU"/>
        </a:p>
      </dgm:t>
    </dgm:pt>
    <dgm:pt modelId="{947ACA75-FFB4-4642-B846-B30C8A03B6F6}" type="pres">
      <dgm:prSet presAssocID="{92A84910-A3CD-4DF9-A8CA-615665F09729}" presName="Name0" presStyleCnt="0">
        <dgm:presLayoutVars>
          <dgm:dir/>
          <dgm:resizeHandles val="exact"/>
        </dgm:presLayoutVars>
      </dgm:prSet>
      <dgm:spPr/>
    </dgm:pt>
    <dgm:pt modelId="{D5865C53-B2BB-4E17-949A-D42927738F6E}" type="pres">
      <dgm:prSet presAssocID="{92A84910-A3CD-4DF9-A8CA-615665F09729}" presName="fgShape" presStyleLbl="fgShp" presStyleIdx="0" presStyleCnt="1" custScaleX="105072"/>
      <dgm:spPr/>
    </dgm:pt>
    <dgm:pt modelId="{9311B3EF-2F0D-41A2-9DD2-B807B844CED7}" type="pres">
      <dgm:prSet presAssocID="{92A84910-A3CD-4DF9-A8CA-615665F09729}" presName="linComp" presStyleCnt="0"/>
      <dgm:spPr/>
    </dgm:pt>
    <dgm:pt modelId="{C94E7C54-1D9E-458A-89DC-CD0B076606EA}" type="pres">
      <dgm:prSet presAssocID="{192E4B4A-0DBD-4149-8D1D-930F449F79A1}" presName="compNode" presStyleCnt="0"/>
      <dgm:spPr/>
    </dgm:pt>
    <dgm:pt modelId="{F2ABBD96-0BA0-46B9-9B24-686DE52B0D1B}" type="pres">
      <dgm:prSet presAssocID="{192E4B4A-0DBD-4149-8D1D-930F449F79A1}" presName="bkgdShape" presStyleLbl="node1" presStyleIdx="0" presStyleCnt="5" custLinFactNeighborX="-337"/>
      <dgm:spPr/>
      <dgm:t>
        <a:bodyPr/>
        <a:lstStyle/>
        <a:p>
          <a:endParaRPr lang="ru-RU"/>
        </a:p>
      </dgm:t>
    </dgm:pt>
    <dgm:pt modelId="{565F5135-5CD8-4449-B739-9150D074DA65}" type="pres">
      <dgm:prSet presAssocID="{192E4B4A-0DBD-4149-8D1D-930F449F79A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543A6-3291-4435-97A1-DDB515CEC276}" type="pres">
      <dgm:prSet presAssocID="{192E4B4A-0DBD-4149-8D1D-930F449F79A1}" presName="invisiNode" presStyleLbl="node1" presStyleIdx="0" presStyleCnt="5"/>
      <dgm:spPr/>
    </dgm:pt>
    <dgm:pt modelId="{8CCAB692-BC98-4821-A100-6A97DE62B572}" type="pres">
      <dgm:prSet presAssocID="{192E4B4A-0DBD-4149-8D1D-930F449F79A1}" presName="imagNode" presStyleLbl="fgImgPlace1" presStyleIdx="0" presStyleCnt="5"/>
      <dgm:spPr/>
    </dgm:pt>
    <dgm:pt modelId="{06C0DE9D-6712-4800-B8C7-A1C1408ABC8D}" type="pres">
      <dgm:prSet presAssocID="{ABD5D3AD-5137-4792-85EE-FB672E1EC2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05565D-0C9F-478A-B284-C9BA0891331A}" type="pres">
      <dgm:prSet presAssocID="{8DA44CB2-56EF-4F55-8EC1-4DB9AA5AB25F}" presName="compNode" presStyleCnt="0"/>
      <dgm:spPr/>
    </dgm:pt>
    <dgm:pt modelId="{B0E37A90-3896-44F6-9385-8DA3497FDE51}" type="pres">
      <dgm:prSet presAssocID="{8DA44CB2-56EF-4F55-8EC1-4DB9AA5AB25F}" presName="bkgdShape" presStyleLbl="node1" presStyleIdx="1" presStyleCnt="5" custLinFactNeighborX="0"/>
      <dgm:spPr/>
      <dgm:t>
        <a:bodyPr/>
        <a:lstStyle/>
        <a:p>
          <a:endParaRPr lang="ru-RU"/>
        </a:p>
      </dgm:t>
    </dgm:pt>
    <dgm:pt modelId="{B0A1A523-5CEC-4FE0-9933-F7D27D411828}" type="pres">
      <dgm:prSet presAssocID="{8DA44CB2-56EF-4F55-8EC1-4DB9AA5AB25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FEB63-9A4E-4BF0-8A08-50B4BBC588BC}" type="pres">
      <dgm:prSet presAssocID="{8DA44CB2-56EF-4F55-8EC1-4DB9AA5AB25F}" presName="invisiNode" presStyleLbl="node1" presStyleIdx="1" presStyleCnt="5"/>
      <dgm:spPr/>
    </dgm:pt>
    <dgm:pt modelId="{6608E3F6-E9F9-43E3-A412-4E08DC7FA74A}" type="pres">
      <dgm:prSet presAssocID="{8DA44CB2-56EF-4F55-8EC1-4DB9AA5AB25F}" presName="imagNode" presStyleLbl="fgImgPlace1" presStyleIdx="1" presStyleCnt="5"/>
      <dgm:spPr/>
    </dgm:pt>
    <dgm:pt modelId="{EE637314-E9BB-4B48-AA06-FA9B36E32962}" type="pres">
      <dgm:prSet presAssocID="{F298EA47-D1EE-44ED-B0D7-6CD862C546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570664-8548-4A8D-A45E-C3D26AB41A8F}" type="pres">
      <dgm:prSet presAssocID="{AE310279-1CA2-40DD-9385-12D3020D83B4}" presName="compNode" presStyleCnt="0"/>
      <dgm:spPr/>
    </dgm:pt>
    <dgm:pt modelId="{1C7EFD95-CA06-4D41-8E6F-9F288FE133E7}" type="pres">
      <dgm:prSet presAssocID="{AE310279-1CA2-40DD-9385-12D3020D83B4}" presName="bkgdShape" presStyleLbl="node1" presStyleIdx="2" presStyleCnt="5" custLinFactNeighborX="0" custLinFactNeighborY="152"/>
      <dgm:spPr/>
      <dgm:t>
        <a:bodyPr/>
        <a:lstStyle/>
        <a:p>
          <a:endParaRPr lang="ru-RU"/>
        </a:p>
      </dgm:t>
    </dgm:pt>
    <dgm:pt modelId="{9F79739F-22B5-427F-A6E9-3400A14916E1}" type="pres">
      <dgm:prSet presAssocID="{AE310279-1CA2-40DD-9385-12D3020D83B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5187E-ACD5-4DBF-8029-91F756D49BB9}" type="pres">
      <dgm:prSet presAssocID="{AE310279-1CA2-40DD-9385-12D3020D83B4}" presName="invisiNode" presStyleLbl="node1" presStyleIdx="2" presStyleCnt="5"/>
      <dgm:spPr/>
    </dgm:pt>
    <dgm:pt modelId="{02878912-F4F5-4474-9C5C-BEC62EC6224B}" type="pres">
      <dgm:prSet presAssocID="{AE310279-1CA2-40DD-9385-12D3020D83B4}" presName="imagNode" presStyleLbl="fgImgPlace1" presStyleIdx="2" presStyleCnt="5"/>
      <dgm:spPr/>
    </dgm:pt>
    <dgm:pt modelId="{414BF9B8-0278-4ACF-8989-1E301A20E5E1}" type="pres">
      <dgm:prSet presAssocID="{72591C4F-183B-4CE8-A6B0-82609B6DCF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7435BA-971B-4B69-861B-6D8A17E4F63C}" type="pres">
      <dgm:prSet presAssocID="{C465D514-D6CC-43BE-8021-830F4F745C8E}" presName="compNode" presStyleCnt="0"/>
      <dgm:spPr/>
    </dgm:pt>
    <dgm:pt modelId="{7A1CE3A6-1527-4DAF-B8C1-6C7CF2C38117}" type="pres">
      <dgm:prSet presAssocID="{C465D514-D6CC-43BE-8021-830F4F745C8E}" presName="bkgdShape" presStyleLbl="node1" presStyleIdx="3" presStyleCnt="5"/>
      <dgm:spPr/>
      <dgm:t>
        <a:bodyPr/>
        <a:lstStyle/>
        <a:p>
          <a:endParaRPr lang="ru-RU"/>
        </a:p>
      </dgm:t>
    </dgm:pt>
    <dgm:pt modelId="{4D1736E2-1EEC-4F0D-9AF1-E4BAFEB7F122}" type="pres">
      <dgm:prSet presAssocID="{C465D514-D6CC-43BE-8021-830F4F745C8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35AA3-DFA0-4E69-B503-B0265FDAD24E}" type="pres">
      <dgm:prSet presAssocID="{C465D514-D6CC-43BE-8021-830F4F745C8E}" presName="invisiNode" presStyleLbl="node1" presStyleIdx="3" presStyleCnt="5"/>
      <dgm:spPr/>
    </dgm:pt>
    <dgm:pt modelId="{114C2532-5EAC-4E01-AAF6-65375F17C923}" type="pres">
      <dgm:prSet presAssocID="{C465D514-D6CC-43BE-8021-830F4F745C8E}" presName="imagNode" presStyleLbl="fgImgPlace1" presStyleIdx="3" presStyleCnt="5"/>
      <dgm:spPr/>
    </dgm:pt>
    <dgm:pt modelId="{67328B14-ADB9-4F1E-9207-AD81293EC606}" type="pres">
      <dgm:prSet presAssocID="{A3ED03DC-31D7-462B-8B85-BE4EE6CEFD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CF1C3B-2D79-4E58-9700-720AFDE86BA0}" type="pres">
      <dgm:prSet presAssocID="{2F1C37FC-0614-40EF-9B2E-9B42DEABEFB0}" presName="compNode" presStyleCnt="0"/>
      <dgm:spPr/>
    </dgm:pt>
    <dgm:pt modelId="{FDF59ABB-A03E-4E14-A24B-678096FAC72D}" type="pres">
      <dgm:prSet presAssocID="{2F1C37FC-0614-40EF-9B2E-9B42DEABEFB0}" presName="bkgdShape" presStyleLbl="node1" presStyleIdx="4" presStyleCnt="5" custLinFactNeighborX="-1178" custLinFactNeighborY="-11748"/>
      <dgm:spPr/>
      <dgm:t>
        <a:bodyPr/>
        <a:lstStyle/>
        <a:p>
          <a:endParaRPr lang="ru-RU"/>
        </a:p>
      </dgm:t>
    </dgm:pt>
    <dgm:pt modelId="{E6DCED2E-AF93-4158-883C-B370B19B364B}" type="pres">
      <dgm:prSet presAssocID="{2F1C37FC-0614-40EF-9B2E-9B42DEABEFB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17024-2710-4979-88BC-08E14967B04F}" type="pres">
      <dgm:prSet presAssocID="{2F1C37FC-0614-40EF-9B2E-9B42DEABEFB0}" presName="invisiNode" presStyleLbl="node1" presStyleIdx="4" presStyleCnt="5"/>
      <dgm:spPr/>
    </dgm:pt>
    <dgm:pt modelId="{E241353C-448D-43CF-9CE1-D687E98BBBB2}" type="pres">
      <dgm:prSet presAssocID="{2F1C37FC-0614-40EF-9B2E-9B42DEABEFB0}" presName="imagNode" presStyleLbl="fgImgPlace1" presStyleIdx="4" presStyleCnt="5"/>
      <dgm:spPr/>
    </dgm:pt>
  </dgm:ptLst>
  <dgm:cxnLst>
    <dgm:cxn modelId="{EE8C1EF8-ECB7-45DE-8D68-DF32B9CC4B38}" type="presOf" srcId="{F298EA47-D1EE-44ED-B0D7-6CD862C54683}" destId="{EE637314-E9BB-4B48-AA06-FA9B36E32962}" srcOrd="0" destOrd="0" presId="urn:microsoft.com/office/officeart/2005/8/layout/hList7#1"/>
    <dgm:cxn modelId="{69C922E1-E5F6-46FF-A354-76D359BE6EFB}" type="presOf" srcId="{192E4B4A-0DBD-4149-8D1D-930F449F79A1}" destId="{565F5135-5CD8-4449-B739-9150D074DA65}" srcOrd="1" destOrd="0" presId="urn:microsoft.com/office/officeart/2005/8/layout/hList7#1"/>
    <dgm:cxn modelId="{C4760A44-6123-42E7-814F-15D866D93DD0}" type="presOf" srcId="{A3ED03DC-31D7-462B-8B85-BE4EE6CEFDE2}" destId="{67328B14-ADB9-4F1E-9207-AD81293EC606}" srcOrd="0" destOrd="0" presId="urn:microsoft.com/office/officeart/2005/8/layout/hList7#1"/>
    <dgm:cxn modelId="{310E1A3A-D778-4605-A3BB-7FD71D9D4CE1}" srcId="{92A84910-A3CD-4DF9-A8CA-615665F09729}" destId="{2F1C37FC-0614-40EF-9B2E-9B42DEABEFB0}" srcOrd="4" destOrd="0" parTransId="{37998F66-1FE2-4119-8C24-149FDE513F31}" sibTransId="{5C27F168-59A9-43FD-903A-1867997524FC}"/>
    <dgm:cxn modelId="{27CCF7E1-3133-4944-8067-AE751DED1B21}" type="presOf" srcId="{C465D514-D6CC-43BE-8021-830F4F745C8E}" destId="{4D1736E2-1EEC-4F0D-9AF1-E4BAFEB7F122}" srcOrd="1" destOrd="0" presId="urn:microsoft.com/office/officeart/2005/8/layout/hList7#1"/>
    <dgm:cxn modelId="{4B2BC46A-4252-4810-8981-9EB6A3F823E1}" type="presOf" srcId="{AE310279-1CA2-40DD-9385-12D3020D83B4}" destId="{9F79739F-22B5-427F-A6E9-3400A14916E1}" srcOrd="1" destOrd="0" presId="urn:microsoft.com/office/officeart/2005/8/layout/hList7#1"/>
    <dgm:cxn modelId="{6952A628-9728-432A-88A3-B0F3D975B9DF}" type="presOf" srcId="{8DA44CB2-56EF-4F55-8EC1-4DB9AA5AB25F}" destId="{B0E37A90-3896-44F6-9385-8DA3497FDE51}" srcOrd="0" destOrd="0" presId="urn:microsoft.com/office/officeart/2005/8/layout/hList7#1"/>
    <dgm:cxn modelId="{4D3A7B29-B397-4394-BD6D-30B2DF17FEC1}" type="presOf" srcId="{192E4B4A-0DBD-4149-8D1D-930F449F79A1}" destId="{F2ABBD96-0BA0-46B9-9B24-686DE52B0D1B}" srcOrd="0" destOrd="0" presId="urn:microsoft.com/office/officeart/2005/8/layout/hList7#1"/>
    <dgm:cxn modelId="{65A6B3FA-7A89-45D4-B760-C253187EBB18}" srcId="{92A84910-A3CD-4DF9-A8CA-615665F09729}" destId="{C465D514-D6CC-43BE-8021-830F4F745C8E}" srcOrd="3" destOrd="0" parTransId="{E1C7970F-CAF7-44D6-A1E2-74A7BF9ADB3F}" sibTransId="{A3ED03DC-31D7-462B-8B85-BE4EE6CEFDE2}"/>
    <dgm:cxn modelId="{BA78DE46-0A91-4615-AEE1-C3CAAD222C2F}" type="presOf" srcId="{2F1C37FC-0614-40EF-9B2E-9B42DEABEFB0}" destId="{E6DCED2E-AF93-4158-883C-B370B19B364B}" srcOrd="1" destOrd="0" presId="urn:microsoft.com/office/officeart/2005/8/layout/hList7#1"/>
    <dgm:cxn modelId="{C15EC642-4481-47D4-8AA0-FCB78125DAA1}" type="presOf" srcId="{C465D514-D6CC-43BE-8021-830F4F745C8E}" destId="{7A1CE3A6-1527-4DAF-B8C1-6C7CF2C38117}" srcOrd="0" destOrd="0" presId="urn:microsoft.com/office/officeart/2005/8/layout/hList7#1"/>
    <dgm:cxn modelId="{BDB1BD9F-24C7-4D2A-B599-F71655124653}" type="presOf" srcId="{AE310279-1CA2-40DD-9385-12D3020D83B4}" destId="{1C7EFD95-CA06-4D41-8E6F-9F288FE133E7}" srcOrd="0" destOrd="0" presId="urn:microsoft.com/office/officeart/2005/8/layout/hList7#1"/>
    <dgm:cxn modelId="{89EE11F1-AD0B-4D71-BB1F-4F051D94A38E}" type="presOf" srcId="{72591C4F-183B-4CE8-A6B0-82609B6DCF4B}" destId="{414BF9B8-0278-4ACF-8989-1E301A20E5E1}" srcOrd="0" destOrd="0" presId="urn:microsoft.com/office/officeart/2005/8/layout/hList7#1"/>
    <dgm:cxn modelId="{13FDA453-F796-436F-839A-CB4B5D381CA5}" type="presOf" srcId="{8DA44CB2-56EF-4F55-8EC1-4DB9AA5AB25F}" destId="{B0A1A523-5CEC-4FE0-9933-F7D27D411828}" srcOrd="1" destOrd="0" presId="urn:microsoft.com/office/officeart/2005/8/layout/hList7#1"/>
    <dgm:cxn modelId="{C64FEBF4-4E79-439E-832B-90AC63E7833D}" srcId="{92A84910-A3CD-4DF9-A8CA-615665F09729}" destId="{AE310279-1CA2-40DD-9385-12D3020D83B4}" srcOrd="2" destOrd="0" parTransId="{C29129A3-B1F7-4758-B17F-E7C89A6B8817}" sibTransId="{72591C4F-183B-4CE8-A6B0-82609B6DCF4B}"/>
    <dgm:cxn modelId="{D6456D0A-4C66-4D28-A0E3-94B5DC9251F8}" type="presOf" srcId="{ABD5D3AD-5137-4792-85EE-FB672E1EC2F6}" destId="{06C0DE9D-6712-4800-B8C7-A1C1408ABC8D}" srcOrd="0" destOrd="0" presId="urn:microsoft.com/office/officeart/2005/8/layout/hList7#1"/>
    <dgm:cxn modelId="{827D1889-75FC-4218-8674-F3BA07BA2F71}" srcId="{92A84910-A3CD-4DF9-A8CA-615665F09729}" destId="{8DA44CB2-56EF-4F55-8EC1-4DB9AA5AB25F}" srcOrd="1" destOrd="0" parTransId="{C4EF2700-F643-4129-8D90-33223B512055}" sibTransId="{F298EA47-D1EE-44ED-B0D7-6CD862C54683}"/>
    <dgm:cxn modelId="{D241A07E-39B5-4E80-A704-4DBDC9EC4DF9}" srcId="{92A84910-A3CD-4DF9-A8CA-615665F09729}" destId="{192E4B4A-0DBD-4149-8D1D-930F449F79A1}" srcOrd="0" destOrd="0" parTransId="{F9996A55-0659-433B-9408-9C4208225617}" sibTransId="{ABD5D3AD-5137-4792-85EE-FB672E1EC2F6}"/>
    <dgm:cxn modelId="{25641F7D-1CF7-49E4-92E1-543995554C14}" type="presOf" srcId="{2F1C37FC-0614-40EF-9B2E-9B42DEABEFB0}" destId="{FDF59ABB-A03E-4E14-A24B-678096FAC72D}" srcOrd="0" destOrd="0" presId="urn:microsoft.com/office/officeart/2005/8/layout/hList7#1"/>
    <dgm:cxn modelId="{24C87EC8-5F45-4D4D-91D6-6C7D3F1319F6}" type="presOf" srcId="{92A84910-A3CD-4DF9-A8CA-615665F09729}" destId="{947ACA75-FFB4-4642-B846-B30C8A03B6F6}" srcOrd="0" destOrd="0" presId="urn:microsoft.com/office/officeart/2005/8/layout/hList7#1"/>
    <dgm:cxn modelId="{6D6BEB94-A53B-4EE0-AE37-3F8C411F7782}" type="presParOf" srcId="{947ACA75-FFB4-4642-B846-B30C8A03B6F6}" destId="{D5865C53-B2BB-4E17-949A-D42927738F6E}" srcOrd="0" destOrd="0" presId="urn:microsoft.com/office/officeart/2005/8/layout/hList7#1"/>
    <dgm:cxn modelId="{0C356BE7-617A-4A9A-B722-B616AC8B9905}" type="presParOf" srcId="{947ACA75-FFB4-4642-B846-B30C8A03B6F6}" destId="{9311B3EF-2F0D-41A2-9DD2-B807B844CED7}" srcOrd="1" destOrd="0" presId="urn:microsoft.com/office/officeart/2005/8/layout/hList7#1"/>
    <dgm:cxn modelId="{7D52EA16-5D5A-4896-9962-AC4B376E807E}" type="presParOf" srcId="{9311B3EF-2F0D-41A2-9DD2-B807B844CED7}" destId="{C94E7C54-1D9E-458A-89DC-CD0B076606EA}" srcOrd="0" destOrd="0" presId="urn:microsoft.com/office/officeart/2005/8/layout/hList7#1"/>
    <dgm:cxn modelId="{703DF2F1-BC9F-426D-AF8F-94A82494E3D1}" type="presParOf" srcId="{C94E7C54-1D9E-458A-89DC-CD0B076606EA}" destId="{F2ABBD96-0BA0-46B9-9B24-686DE52B0D1B}" srcOrd="0" destOrd="0" presId="urn:microsoft.com/office/officeart/2005/8/layout/hList7#1"/>
    <dgm:cxn modelId="{372A3AEC-F622-426B-A73E-690203CFA8E2}" type="presParOf" srcId="{C94E7C54-1D9E-458A-89DC-CD0B076606EA}" destId="{565F5135-5CD8-4449-B739-9150D074DA65}" srcOrd="1" destOrd="0" presId="urn:microsoft.com/office/officeart/2005/8/layout/hList7#1"/>
    <dgm:cxn modelId="{A0294349-7D12-44E5-995D-40F78B1755EA}" type="presParOf" srcId="{C94E7C54-1D9E-458A-89DC-CD0B076606EA}" destId="{0D0543A6-3291-4435-97A1-DDB515CEC276}" srcOrd="2" destOrd="0" presId="urn:microsoft.com/office/officeart/2005/8/layout/hList7#1"/>
    <dgm:cxn modelId="{C8252324-359D-4EFC-B8B8-6ED25A7AA090}" type="presParOf" srcId="{C94E7C54-1D9E-458A-89DC-CD0B076606EA}" destId="{8CCAB692-BC98-4821-A100-6A97DE62B572}" srcOrd="3" destOrd="0" presId="urn:microsoft.com/office/officeart/2005/8/layout/hList7#1"/>
    <dgm:cxn modelId="{2BEEAA9A-4D8E-4FF5-9316-8E6143185169}" type="presParOf" srcId="{9311B3EF-2F0D-41A2-9DD2-B807B844CED7}" destId="{06C0DE9D-6712-4800-B8C7-A1C1408ABC8D}" srcOrd="1" destOrd="0" presId="urn:microsoft.com/office/officeart/2005/8/layout/hList7#1"/>
    <dgm:cxn modelId="{90324D79-2ADE-4FA4-AD66-7B9201795F04}" type="presParOf" srcId="{9311B3EF-2F0D-41A2-9DD2-B807B844CED7}" destId="{9705565D-0C9F-478A-B284-C9BA0891331A}" srcOrd="2" destOrd="0" presId="urn:microsoft.com/office/officeart/2005/8/layout/hList7#1"/>
    <dgm:cxn modelId="{C6BEC13B-3721-4882-A766-F7EE46F14FA5}" type="presParOf" srcId="{9705565D-0C9F-478A-B284-C9BA0891331A}" destId="{B0E37A90-3896-44F6-9385-8DA3497FDE51}" srcOrd="0" destOrd="0" presId="urn:microsoft.com/office/officeart/2005/8/layout/hList7#1"/>
    <dgm:cxn modelId="{97282870-00E6-4C75-85DB-E518D5EEE0F2}" type="presParOf" srcId="{9705565D-0C9F-478A-B284-C9BA0891331A}" destId="{B0A1A523-5CEC-4FE0-9933-F7D27D411828}" srcOrd="1" destOrd="0" presId="urn:microsoft.com/office/officeart/2005/8/layout/hList7#1"/>
    <dgm:cxn modelId="{F3F2990D-F913-45A0-8E65-C09CFBFB47D9}" type="presParOf" srcId="{9705565D-0C9F-478A-B284-C9BA0891331A}" destId="{72FFEB63-9A4E-4BF0-8A08-50B4BBC588BC}" srcOrd="2" destOrd="0" presId="urn:microsoft.com/office/officeart/2005/8/layout/hList7#1"/>
    <dgm:cxn modelId="{CA200453-9611-4601-8A82-442D0FEE7013}" type="presParOf" srcId="{9705565D-0C9F-478A-B284-C9BA0891331A}" destId="{6608E3F6-E9F9-43E3-A412-4E08DC7FA74A}" srcOrd="3" destOrd="0" presId="urn:microsoft.com/office/officeart/2005/8/layout/hList7#1"/>
    <dgm:cxn modelId="{17B07DF0-8932-48AE-AD0B-18B9562C2B49}" type="presParOf" srcId="{9311B3EF-2F0D-41A2-9DD2-B807B844CED7}" destId="{EE637314-E9BB-4B48-AA06-FA9B36E32962}" srcOrd="3" destOrd="0" presId="urn:microsoft.com/office/officeart/2005/8/layout/hList7#1"/>
    <dgm:cxn modelId="{4AF2B7D6-E64B-484A-BE9E-3DE7688D0FEC}" type="presParOf" srcId="{9311B3EF-2F0D-41A2-9DD2-B807B844CED7}" destId="{20570664-8548-4A8D-A45E-C3D26AB41A8F}" srcOrd="4" destOrd="0" presId="urn:microsoft.com/office/officeart/2005/8/layout/hList7#1"/>
    <dgm:cxn modelId="{AE64E6A5-21DF-46DD-A86B-6E2F5AC6B9F4}" type="presParOf" srcId="{20570664-8548-4A8D-A45E-C3D26AB41A8F}" destId="{1C7EFD95-CA06-4D41-8E6F-9F288FE133E7}" srcOrd="0" destOrd="0" presId="urn:microsoft.com/office/officeart/2005/8/layout/hList7#1"/>
    <dgm:cxn modelId="{24900D9D-DA49-4B06-8F62-B7F041DF892F}" type="presParOf" srcId="{20570664-8548-4A8D-A45E-C3D26AB41A8F}" destId="{9F79739F-22B5-427F-A6E9-3400A14916E1}" srcOrd="1" destOrd="0" presId="urn:microsoft.com/office/officeart/2005/8/layout/hList7#1"/>
    <dgm:cxn modelId="{B6F06021-E360-4507-9443-4C1AC15C8635}" type="presParOf" srcId="{20570664-8548-4A8D-A45E-C3D26AB41A8F}" destId="{8E75187E-ACD5-4DBF-8029-91F756D49BB9}" srcOrd="2" destOrd="0" presId="urn:microsoft.com/office/officeart/2005/8/layout/hList7#1"/>
    <dgm:cxn modelId="{42894D42-7668-410E-B4E0-BE7C65559D20}" type="presParOf" srcId="{20570664-8548-4A8D-A45E-C3D26AB41A8F}" destId="{02878912-F4F5-4474-9C5C-BEC62EC6224B}" srcOrd="3" destOrd="0" presId="urn:microsoft.com/office/officeart/2005/8/layout/hList7#1"/>
    <dgm:cxn modelId="{D20AC0F2-2255-4102-A0A1-D17D94DC6E05}" type="presParOf" srcId="{9311B3EF-2F0D-41A2-9DD2-B807B844CED7}" destId="{414BF9B8-0278-4ACF-8989-1E301A20E5E1}" srcOrd="5" destOrd="0" presId="urn:microsoft.com/office/officeart/2005/8/layout/hList7#1"/>
    <dgm:cxn modelId="{389FF54C-A1DC-41F6-9D07-DC4B6F8F79E5}" type="presParOf" srcId="{9311B3EF-2F0D-41A2-9DD2-B807B844CED7}" destId="{5D7435BA-971B-4B69-861B-6D8A17E4F63C}" srcOrd="6" destOrd="0" presId="urn:microsoft.com/office/officeart/2005/8/layout/hList7#1"/>
    <dgm:cxn modelId="{972A18DA-8A9B-4E43-9E83-B67E5BFCD534}" type="presParOf" srcId="{5D7435BA-971B-4B69-861B-6D8A17E4F63C}" destId="{7A1CE3A6-1527-4DAF-B8C1-6C7CF2C38117}" srcOrd="0" destOrd="0" presId="urn:microsoft.com/office/officeart/2005/8/layout/hList7#1"/>
    <dgm:cxn modelId="{42DA64D0-B7A3-4514-8496-379C00240B33}" type="presParOf" srcId="{5D7435BA-971B-4B69-861B-6D8A17E4F63C}" destId="{4D1736E2-1EEC-4F0D-9AF1-E4BAFEB7F122}" srcOrd="1" destOrd="0" presId="urn:microsoft.com/office/officeart/2005/8/layout/hList7#1"/>
    <dgm:cxn modelId="{846B6875-688A-4257-A48F-393CDC025FDD}" type="presParOf" srcId="{5D7435BA-971B-4B69-861B-6D8A17E4F63C}" destId="{67335AA3-DFA0-4E69-B503-B0265FDAD24E}" srcOrd="2" destOrd="0" presId="urn:microsoft.com/office/officeart/2005/8/layout/hList7#1"/>
    <dgm:cxn modelId="{DE4B1C53-50D4-4514-B81F-6018F96D98C5}" type="presParOf" srcId="{5D7435BA-971B-4B69-861B-6D8A17E4F63C}" destId="{114C2532-5EAC-4E01-AAF6-65375F17C923}" srcOrd="3" destOrd="0" presId="urn:microsoft.com/office/officeart/2005/8/layout/hList7#1"/>
    <dgm:cxn modelId="{5BD47335-3DCA-4898-A4C7-E1D31F67AB5F}" type="presParOf" srcId="{9311B3EF-2F0D-41A2-9DD2-B807B844CED7}" destId="{67328B14-ADB9-4F1E-9207-AD81293EC606}" srcOrd="7" destOrd="0" presId="urn:microsoft.com/office/officeart/2005/8/layout/hList7#1"/>
    <dgm:cxn modelId="{D4035B28-FBB6-455C-8FB2-687D6B811160}" type="presParOf" srcId="{9311B3EF-2F0D-41A2-9DD2-B807B844CED7}" destId="{EDCF1C3B-2D79-4E58-9700-720AFDE86BA0}" srcOrd="8" destOrd="0" presId="urn:microsoft.com/office/officeart/2005/8/layout/hList7#1"/>
    <dgm:cxn modelId="{DEA00C28-E434-474F-9013-A62CB1AC872C}" type="presParOf" srcId="{EDCF1C3B-2D79-4E58-9700-720AFDE86BA0}" destId="{FDF59ABB-A03E-4E14-A24B-678096FAC72D}" srcOrd="0" destOrd="0" presId="urn:microsoft.com/office/officeart/2005/8/layout/hList7#1"/>
    <dgm:cxn modelId="{220262CC-9CCE-4BE6-834C-FAC24EB26613}" type="presParOf" srcId="{EDCF1C3B-2D79-4E58-9700-720AFDE86BA0}" destId="{E6DCED2E-AF93-4158-883C-B370B19B364B}" srcOrd="1" destOrd="0" presId="urn:microsoft.com/office/officeart/2005/8/layout/hList7#1"/>
    <dgm:cxn modelId="{7964D331-9093-4585-9398-BC4C9DADAB65}" type="presParOf" srcId="{EDCF1C3B-2D79-4E58-9700-720AFDE86BA0}" destId="{1BA17024-2710-4979-88BC-08E14967B04F}" srcOrd="2" destOrd="0" presId="urn:microsoft.com/office/officeart/2005/8/layout/hList7#1"/>
    <dgm:cxn modelId="{76297453-8E5D-47D7-BB76-1B5DFCF4E531}" type="presParOf" srcId="{EDCF1C3B-2D79-4E58-9700-720AFDE86BA0}" destId="{E241353C-448D-43CF-9CE1-D687E98BBBB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A30FC-09C7-4FBA-A6E5-551512511142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13A8A-2FB6-4D55-80C5-6C7C3859D949}">
      <dgm:prSet phldrT="[Текст]" custT="1"/>
      <dgm:spPr/>
      <dgm:t>
        <a:bodyPr/>
        <a:lstStyle/>
        <a:p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сметных  расчетов для реализации </a:t>
          </a:r>
        </a:p>
        <a:p>
          <a:r>
            <a:rPr lang="kk-KZ" sz="12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Дорожной карты </a:t>
          </a:r>
        </a:p>
        <a:p>
          <a:r>
            <a:rPr lang="kk-KZ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по укреплению  материально-технического обеспечения</a:t>
          </a:r>
          <a:endParaRPr lang="ru-RU" sz="1200" b="1" dirty="0"/>
        </a:p>
      </dgm:t>
    </dgm:pt>
    <dgm:pt modelId="{D61CFBB2-4723-4900-9214-35CC74F55823}" type="parTrans" cxnId="{1393D542-0F54-4DD4-859A-91503DEB38DF}">
      <dgm:prSet/>
      <dgm:spPr/>
      <dgm:t>
        <a:bodyPr/>
        <a:lstStyle/>
        <a:p>
          <a:endParaRPr lang="ru-RU" sz="1400"/>
        </a:p>
      </dgm:t>
    </dgm:pt>
    <dgm:pt modelId="{0DE27050-F193-43E0-81DD-17D2BAA65EC0}" type="sibTrans" cxnId="{1393D542-0F54-4DD4-859A-91503DEB38DF}">
      <dgm:prSet/>
      <dgm:spPr/>
      <dgm:t>
        <a:bodyPr/>
        <a:lstStyle/>
        <a:p>
          <a:endParaRPr lang="ru-RU" sz="1400"/>
        </a:p>
      </dgm:t>
    </dgm:pt>
    <dgm:pt modelId="{89E9F4BC-E075-40D7-9D32-AE35471E3D4E}">
      <dgm:prSet phldrT="[Текст]" custT="1"/>
      <dgm:spPr/>
      <dgm:t>
        <a:bodyPr/>
        <a:lstStyle/>
        <a:p>
          <a:pPr algn="l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оборудования экстренного оповещения, пожарной сигнализации, видеонаблюдения</a:t>
          </a:r>
          <a:r>
            <a:rPr lang="kk-KZ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создание </a:t>
          </a:r>
          <a:r>
            <a:rPr lang="ru-RU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безбарьерной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среды для лиц с ограниченными физическими возможностями</a:t>
          </a:r>
        </a:p>
      </dgm:t>
    </dgm:pt>
    <dgm:pt modelId="{C30F2537-D90E-4413-A93B-5E3EB33A357C}" type="parTrans" cxnId="{A117F6B3-80BE-4B7C-8346-1165ECF2BCDB}">
      <dgm:prSet/>
      <dgm:spPr/>
      <dgm:t>
        <a:bodyPr/>
        <a:lstStyle/>
        <a:p>
          <a:endParaRPr lang="ru-RU" sz="1400"/>
        </a:p>
      </dgm:t>
    </dgm:pt>
    <dgm:pt modelId="{C2D2A2D1-50E9-4FD0-A9CC-705C6018E028}" type="sibTrans" cxnId="{A117F6B3-80BE-4B7C-8346-1165ECF2BCDB}">
      <dgm:prSet/>
      <dgm:spPr/>
      <dgm:t>
        <a:bodyPr/>
        <a:lstStyle/>
        <a:p>
          <a:endParaRPr lang="ru-RU" sz="1400"/>
        </a:p>
      </dgm:t>
    </dgm:pt>
    <dgm:pt modelId="{5AE0C465-8582-4BFD-A017-19AAA01B3495}">
      <dgm:prSet phldrT="[Текст]" custT="1"/>
      <dgm:spPr/>
      <dgm:t>
        <a:bodyPr/>
        <a:lstStyle/>
        <a:p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Открытие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– центров</a:t>
          </a:r>
        </a:p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Coworking –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центров</a:t>
          </a:r>
        </a:p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STEM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центров</a:t>
          </a:r>
        </a:p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Издательских центров</a:t>
          </a:r>
          <a:endParaRPr lang="ru-RU" sz="1050" b="1" dirty="0"/>
        </a:p>
      </dgm:t>
    </dgm:pt>
    <dgm:pt modelId="{91413C5C-D2F6-4474-A9F1-FC9582079819}" type="parTrans" cxnId="{3B891F38-89E3-4198-9664-9B0A50556408}">
      <dgm:prSet/>
      <dgm:spPr/>
      <dgm:t>
        <a:bodyPr/>
        <a:lstStyle/>
        <a:p>
          <a:endParaRPr lang="ru-RU" sz="1400"/>
        </a:p>
      </dgm:t>
    </dgm:pt>
    <dgm:pt modelId="{6991C594-38D6-4D00-9D92-E262AC452D8A}" type="sibTrans" cxnId="{3B891F38-89E3-4198-9664-9B0A50556408}">
      <dgm:prSet/>
      <dgm:spPr/>
      <dgm:t>
        <a:bodyPr/>
        <a:lstStyle/>
        <a:p>
          <a:endParaRPr lang="ru-RU" sz="1400"/>
        </a:p>
      </dgm:t>
    </dgm:pt>
    <dgm:pt modelId="{2EA1A17A-6CBA-4DAB-A531-190557D61EAF}">
      <dgm:prSet phldrT="[Текст]" custT="1"/>
      <dgm:spPr/>
      <dgm:t>
        <a:bodyPr/>
        <a:lstStyle/>
        <a:p>
          <a:r>
            <a:rPr lang="kk-KZ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компьютерной техникой, </a:t>
          </a:r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STEM – 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оборудованием</a:t>
          </a:r>
          <a:endParaRPr lang="ru-RU" sz="1050" b="1" dirty="0"/>
        </a:p>
      </dgm:t>
    </dgm:pt>
    <dgm:pt modelId="{9BB13181-3775-4F91-A735-52D0E413B2C2}" type="parTrans" cxnId="{A5DF921A-5AD8-4104-AFE6-B3A5C17AF0DB}">
      <dgm:prSet/>
      <dgm:spPr/>
      <dgm:t>
        <a:bodyPr/>
        <a:lstStyle/>
        <a:p>
          <a:endParaRPr lang="ru-RU" sz="1400"/>
        </a:p>
      </dgm:t>
    </dgm:pt>
    <dgm:pt modelId="{CFE50324-D5BE-4915-9C69-8CC3A81B15F6}" type="sibTrans" cxnId="{A5DF921A-5AD8-4104-AFE6-B3A5C17AF0DB}">
      <dgm:prSet/>
      <dgm:spPr/>
      <dgm:t>
        <a:bodyPr/>
        <a:lstStyle/>
        <a:p>
          <a:endParaRPr lang="ru-RU" sz="1400"/>
        </a:p>
      </dgm:t>
    </dgm:pt>
    <dgm:pt modelId="{A7C3775C-0EFD-4E03-8FDD-B33B0223568D}">
      <dgm:prSet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дизайна интерьера библиотек в соответствии с современными требованиями</a:t>
          </a:r>
          <a:endParaRPr lang="ru-RU" sz="1050" b="1" dirty="0"/>
        </a:p>
      </dgm:t>
    </dgm:pt>
    <dgm:pt modelId="{DF3CE900-AC9E-4BB4-A486-4D209E47B39C}" type="parTrans" cxnId="{9F38832F-88DB-4263-BFA8-634DAB61A34B}">
      <dgm:prSet/>
      <dgm:spPr/>
      <dgm:t>
        <a:bodyPr/>
        <a:lstStyle/>
        <a:p>
          <a:endParaRPr lang="ru-RU" sz="1400"/>
        </a:p>
      </dgm:t>
    </dgm:pt>
    <dgm:pt modelId="{FCE5A4D5-73A2-492D-B75A-4BAE08C3C603}" type="sibTrans" cxnId="{9F38832F-88DB-4263-BFA8-634DAB61A34B}">
      <dgm:prSet/>
      <dgm:spPr/>
      <dgm:t>
        <a:bodyPr/>
        <a:lstStyle/>
        <a:p>
          <a:endParaRPr lang="ru-RU" sz="1400"/>
        </a:p>
      </dgm:t>
    </dgm:pt>
    <dgm:pt modelId="{08F81614-ACFF-4FC3-95DA-ED582D533560}">
      <dgm:prSet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Установка системы управления библиотечным фондом, базирующейся на внедрении автоматизированной библиотечно – информационной системы</a:t>
          </a:r>
          <a:endParaRPr lang="ru-RU" sz="1050" b="1" dirty="0"/>
        </a:p>
      </dgm:t>
    </dgm:pt>
    <dgm:pt modelId="{14C49B6D-2DE2-4E01-9E9E-BE8F6EFB7AC3}" type="parTrans" cxnId="{0D967EE9-577C-4F33-BF02-8802ED681349}">
      <dgm:prSet/>
      <dgm:spPr/>
      <dgm:t>
        <a:bodyPr/>
        <a:lstStyle/>
        <a:p>
          <a:endParaRPr lang="ru-RU" sz="1400"/>
        </a:p>
      </dgm:t>
    </dgm:pt>
    <dgm:pt modelId="{A28578B3-91F3-4934-83B2-B96D71992FF6}" type="sibTrans" cxnId="{0D967EE9-577C-4F33-BF02-8802ED681349}">
      <dgm:prSet/>
      <dgm:spPr/>
      <dgm:t>
        <a:bodyPr/>
        <a:lstStyle/>
        <a:p>
          <a:endParaRPr lang="ru-RU" sz="1400"/>
        </a:p>
      </dgm:t>
    </dgm:pt>
    <dgm:pt modelId="{C4A15914-95AD-489B-B131-A175FC419CDB}">
      <dgm:prSet custT="1"/>
      <dgm:spPr/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финансовых средств на приобретение и обновление библиотечной мебели, транспортных средств, специальных обучающих материалов для инклюзивного образования </a:t>
          </a:r>
        </a:p>
      </dgm:t>
    </dgm:pt>
    <dgm:pt modelId="{8C8BDC17-7204-4FB6-A888-18F8C5513285}" type="parTrans" cxnId="{2832A965-C20F-49E1-B4B2-8AD53FB7346F}">
      <dgm:prSet/>
      <dgm:spPr/>
      <dgm:t>
        <a:bodyPr/>
        <a:lstStyle/>
        <a:p>
          <a:endParaRPr lang="ru-RU" sz="1400"/>
        </a:p>
      </dgm:t>
    </dgm:pt>
    <dgm:pt modelId="{B82BDEF5-F8D5-40BF-BBC7-2572227609A2}" type="sibTrans" cxnId="{2832A965-C20F-49E1-B4B2-8AD53FB7346F}">
      <dgm:prSet/>
      <dgm:spPr/>
      <dgm:t>
        <a:bodyPr/>
        <a:lstStyle/>
        <a:p>
          <a:endParaRPr lang="ru-RU" sz="1400"/>
        </a:p>
      </dgm:t>
    </dgm:pt>
    <dgm:pt modelId="{B7107158-9CA5-4118-B32C-BC6DC141F28F}">
      <dgm:prSet custT="1"/>
      <dgm:spPr/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электронной библиотеки </a:t>
          </a:r>
        </a:p>
      </dgm:t>
    </dgm:pt>
    <dgm:pt modelId="{1FBA8B24-4E02-4CCA-A9F1-CE3B01274292}" type="parTrans" cxnId="{3F5DE528-0559-49EC-9149-6171F2778921}">
      <dgm:prSet/>
      <dgm:spPr/>
      <dgm:t>
        <a:bodyPr/>
        <a:lstStyle/>
        <a:p>
          <a:endParaRPr lang="ru-RU" sz="1400"/>
        </a:p>
      </dgm:t>
    </dgm:pt>
    <dgm:pt modelId="{CF09DC8E-E5D1-4AB0-A791-5A37AEA2F52A}" type="sibTrans" cxnId="{3F5DE528-0559-49EC-9149-6171F2778921}">
      <dgm:prSet/>
      <dgm:spPr/>
      <dgm:t>
        <a:bodyPr/>
        <a:lstStyle/>
        <a:p>
          <a:endParaRPr lang="ru-RU" sz="1400"/>
        </a:p>
      </dgm:t>
    </dgm:pt>
    <dgm:pt modelId="{8F812DC2-B0FF-4F86-904B-4479BC1BBCB9}" type="pres">
      <dgm:prSet presAssocID="{23EA30FC-09C7-4FBA-A6E5-5515125111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EF53E-17D7-4020-ADF0-81604FAD3792}" type="pres">
      <dgm:prSet presAssocID="{3EA13A8A-2FB6-4D55-80C5-6C7C3859D949}" presName="centerShape" presStyleLbl="node0" presStyleIdx="0" presStyleCnt="1" custScaleX="127468" custScaleY="100825" custLinFactNeighborX="314" custLinFactNeighborY="-20987"/>
      <dgm:spPr/>
      <dgm:t>
        <a:bodyPr/>
        <a:lstStyle/>
        <a:p>
          <a:endParaRPr lang="ru-RU"/>
        </a:p>
      </dgm:t>
    </dgm:pt>
    <dgm:pt modelId="{5111D002-0B57-4997-8E92-5F228F234A73}" type="pres">
      <dgm:prSet presAssocID="{C30F2537-D90E-4413-A93B-5E3EB33A357C}" presName="parTrans" presStyleLbl="bgSibTrans2D1" presStyleIdx="0" presStyleCnt="7" custAng="10316157" custScaleX="45756" custLinFactNeighborX="25724" custLinFactNeighborY="-34391"/>
      <dgm:spPr/>
      <dgm:t>
        <a:bodyPr/>
        <a:lstStyle/>
        <a:p>
          <a:endParaRPr lang="ru-RU"/>
        </a:p>
      </dgm:t>
    </dgm:pt>
    <dgm:pt modelId="{6FAF4063-5774-4428-BE08-80A5D5826046}" type="pres">
      <dgm:prSet presAssocID="{89E9F4BC-E075-40D7-9D32-AE35471E3D4E}" presName="node" presStyleLbl="node1" presStyleIdx="0" presStyleCnt="7" custScaleX="125290" custScaleY="123640" custRadScaleRad="74963" custRadScaleInc="-30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AEDCF-451D-46BD-892A-3B6D0C23F775}" type="pres">
      <dgm:prSet presAssocID="{91413C5C-D2F6-4474-A9F1-FC9582079819}" presName="parTrans" presStyleLbl="bgSibTrans2D1" presStyleIdx="1" presStyleCnt="7" custAng="10732914" custScaleX="50637" custLinFactNeighborX="26730" custLinFactNeighborY="10859"/>
      <dgm:spPr/>
      <dgm:t>
        <a:bodyPr/>
        <a:lstStyle/>
        <a:p>
          <a:endParaRPr lang="ru-RU"/>
        </a:p>
      </dgm:t>
    </dgm:pt>
    <dgm:pt modelId="{69DD997C-C12E-4782-803B-9BA83D317ED2}" type="pres">
      <dgm:prSet presAssocID="{5AE0C465-8582-4BFD-A017-19AAA01B3495}" presName="node" presStyleLbl="node1" presStyleIdx="1" presStyleCnt="7" custScaleX="111048" custScaleY="87339" custRadScaleRad="99535" custRadScaleInc="-19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0B162-6C3C-43BE-AA30-4D70B9A521BB}" type="pres">
      <dgm:prSet presAssocID="{9BB13181-3775-4F91-A735-52D0E413B2C2}" presName="parTrans" presStyleLbl="bgSibTrans2D1" presStyleIdx="2" presStyleCnt="7" custAng="11570259" custScaleX="57265" custLinFactNeighborX="27586" custLinFactNeighborY="20567"/>
      <dgm:spPr/>
      <dgm:t>
        <a:bodyPr/>
        <a:lstStyle/>
        <a:p>
          <a:endParaRPr lang="ru-RU"/>
        </a:p>
      </dgm:t>
    </dgm:pt>
    <dgm:pt modelId="{B5D66444-969D-4FD9-80A0-8AE86887E265}" type="pres">
      <dgm:prSet presAssocID="{2EA1A17A-6CBA-4DAB-A531-190557D61EAF}" presName="node" presStyleLbl="node1" presStyleIdx="2" presStyleCnt="7" custScaleX="127189" custScaleY="63546" custRadScaleRad="127057" custRadScaleInc="-41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6FB7B-5C48-48D6-A29E-7CA7CDF3274E}" type="pres">
      <dgm:prSet presAssocID="{DF3CE900-AC9E-4BB4-A486-4D209E47B39C}" presName="parTrans" presStyleLbl="bgSibTrans2D1" presStyleIdx="3" presStyleCnt="7" custAng="10941141" custScaleX="59343" custLinFactNeighborX="5047" custLinFactNeighborY="27476"/>
      <dgm:spPr/>
      <dgm:t>
        <a:bodyPr/>
        <a:lstStyle/>
        <a:p>
          <a:endParaRPr lang="ru-RU"/>
        </a:p>
      </dgm:t>
    </dgm:pt>
    <dgm:pt modelId="{66DF068C-5891-471F-A0B8-8FF1806C0F90}" type="pres">
      <dgm:prSet presAssocID="{A7C3775C-0EFD-4E03-8FDD-B33B0223568D}" presName="node" presStyleLbl="node1" presStyleIdx="3" presStyleCnt="7" custScaleX="129400" custScaleY="58207" custRadScaleRad="101016" custRadScaleInc="4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B9441-8E68-4CDE-825D-03CEF529CD94}" type="pres">
      <dgm:prSet presAssocID="{14C49B6D-2DE2-4E01-9E9E-BE8F6EFB7AC3}" presName="parTrans" presStyleLbl="bgSibTrans2D1" presStyleIdx="4" presStyleCnt="7" custAng="10179898" custScaleX="43016" custLinFactNeighborX="-30658" custLinFactNeighborY="33446"/>
      <dgm:spPr/>
      <dgm:t>
        <a:bodyPr/>
        <a:lstStyle/>
        <a:p>
          <a:endParaRPr lang="ru-RU"/>
        </a:p>
      </dgm:t>
    </dgm:pt>
    <dgm:pt modelId="{A0FCC40B-3FE4-4502-B8FF-1B1DC8D69FDA}" type="pres">
      <dgm:prSet presAssocID="{08F81614-ACFF-4FC3-95DA-ED582D533560}" presName="node" presStyleLbl="node1" presStyleIdx="4" presStyleCnt="7" custScaleX="134082" custScaleY="78149" custRadScaleRad="121643" custRadScaleInc="58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E1E6-81F8-47F5-873E-CCAED929FE14}" type="pres">
      <dgm:prSet presAssocID="{8C8BDC17-7204-4FB6-A888-18F8C5513285}" presName="parTrans" presStyleLbl="bgSibTrans2D1" presStyleIdx="5" presStyleCnt="7" custAng="18478298" custFlipHor="1" custScaleX="49963" custScaleY="92082" custLinFactNeighborX="-31596" custLinFactNeighborY="17835"/>
      <dgm:spPr/>
      <dgm:t>
        <a:bodyPr/>
        <a:lstStyle/>
        <a:p>
          <a:endParaRPr lang="ru-RU"/>
        </a:p>
      </dgm:t>
    </dgm:pt>
    <dgm:pt modelId="{73C319C5-775B-439E-8A0C-2EA07EE6D030}" type="pres">
      <dgm:prSet presAssocID="{C4A15914-95AD-489B-B131-A175FC419CDB}" presName="node" presStyleLbl="node1" presStyleIdx="5" presStyleCnt="7" custScaleX="139806" custScaleY="97492" custRadScaleRad="89092" custRadScaleInc="7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DCEA-D35E-4876-9ED4-181174F42EC4}" type="pres">
      <dgm:prSet presAssocID="{1FBA8B24-4E02-4CCA-A9F1-CE3B01274292}" presName="parTrans" presStyleLbl="bgSibTrans2D1" presStyleIdx="6" presStyleCnt="7" custAng="11286482" custScaleX="59773" custScaleY="111664" custLinFactNeighborX="-17706" custLinFactNeighborY="-28750"/>
      <dgm:spPr/>
      <dgm:t>
        <a:bodyPr/>
        <a:lstStyle/>
        <a:p>
          <a:endParaRPr lang="ru-RU"/>
        </a:p>
      </dgm:t>
    </dgm:pt>
    <dgm:pt modelId="{327679D4-B23A-419B-93D2-581244A682EF}" type="pres">
      <dgm:prSet presAssocID="{B7107158-9CA5-4118-B32C-BC6DC141F28F}" presName="node" presStyleLbl="node1" presStyleIdx="6" presStyleCnt="7" custScaleX="94740" custScaleY="60753" custRadScaleRad="27087" custRadScaleInc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269CEF-D589-497E-8E4E-7038CD0D6F29}" type="presOf" srcId="{8C8BDC17-7204-4FB6-A888-18F8C5513285}" destId="{5C6AE1E6-81F8-47F5-873E-CCAED929FE14}" srcOrd="0" destOrd="0" presId="urn:microsoft.com/office/officeart/2005/8/layout/radial4"/>
    <dgm:cxn modelId="{ACE9E8DF-2412-4063-8EF1-B995D95194B0}" type="presOf" srcId="{08F81614-ACFF-4FC3-95DA-ED582D533560}" destId="{A0FCC40B-3FE4-4502-B8FF-1B1DC8D69FDA}" srcOrd="0" destOrd="0" presId="urn:microsoft.com/office/officeart/2005/8/layout/radial4"/>
    <dgm:cxn modelId="{4D080AB2-766B-4558-BC22-BB91656E02F5}" type="presOf" srcId="{5AE0C465-8582-4BFD-A017-19AAA01B3495}" destId="{69DD997C-C12E-4782-803B-9BA83D317ED2}" srcOrd="0" destOrd="0" presId="urn:microsoft.com/office/officeart/2005/8/layout/radial4"/>
    <dgm:cxn modelId="{0D967EE9-577C-4F33-BF02-8802ED681349}" srcId="{3EA13A8A-2FB6-4D55-80C5-6C7C3859D949}" destId="{08F81614-ACFF-4FC3-95DA-ED582D533560}" srcOrd="4" destOrd="0" parTransId="{14C49B6D-2DE2-4E01-9E9E-BE8F6EFB7AC3}" sibTransId="{A28578B3-91F3-4934-83B2-B96D71992FF6}"/>
    <dgm:cxn modelId="{66EA5665-1CCF-44DE-A00A-5152AF2E9564}" type="presOf" srcId="{1FBA8B24-4E02-4CCA-A9F1-CE3B01274292}" destId="{5523DCEA-D35E-4876-9ED4-181174F42EC4}" srcOrd="0" destOrd="0" presId="urn:microsoft.com/office/officeart/2005/8/layout/radial4"/>
    <dgm:cxn modelId="{B8738CE0-DE95-4585-9F1E-AD40216EAE9F}" type="presOf" srcId="{B7107158-9CA5-4118-B32C-BC6DC141F28F}" destId="{327679D4-B23A-419B-93D2-581244A682EF}" srcOrd="0" destOrd="0" presId="urn:microsoft.com/office/officeart/2005/8/layout/radial4"/>
    <dgm:cxn modelId="{3F5DE528-0559-49EC-9149-6171F2778921}" srcId="{3EA13A8A-2FB6-4D55-80C5-6C7C3859D949}" destId="{B7107158-9CA5-4118-B32C-BC6DC141F28F}" srcOrd="6" destOrd="0" parTransId="{1FBA8B24-4E02-4CCA-A9F1-CE3B01274292}" sibTransId="{CF09DC8E-E5D1-4AB0-A791-5A37AEA2F52A}"/>
    <dgm:cxn modelId="{87B596C0-8856-41F5-B99E-7E3D4F15CC3E}" type="presOf" srcId="{89E9F4BC-E075-40D7-9D32-AE35471E3D4E}" destId="{6FAF4063-5774-4428-BE08-80A5D5826046}" srcOrd="0" destOrd="0" presId="urn:microsoft.com/office/officeart/2005/8/layout/radial4"/>
    <dgm:cxn modelId="{5A8C4DF2-0E16-4AEE-9B69-88FA28D3A621}" type="presOf" srcId="{A7C3775C-0EFD-4E03-8FDD-B33B0223568D}" destId="{66DF068C-5891-471F-A0B8-8FF1806C0F90}" srcOrd="0" destOrd="0" presId="urn:microsoft.com/office/officeart/2005/8/layout/radial4"/>
    <dgm:cxn modelId="{51D9387F-4A9A-48F9-BD75-0C2A9AD2948A}" type="presOf" srcId="{9BB13181-3775-4F91-A735-52D0E413B2C2}" destId="{2340B162-6C3C-43BE-AA30-4D70B9A521BB}" srcOrd="0" destOrd="0" presId="urn:microsoft.com/office/officeart/2005/8/layout/radial4"/>
    <dgm:cxn modelId="{792B29D6-0101-4A05-A3DF-2F058595B4F2}" type="presOf" srcId="{3EA13A8A-2FB6-4D55-80C5-6C7C3859D949}" destId="{CA1EF53E-17D7-4020-ADF0-81604FAD3792}" srcOrd="0" destOrd="0" presId="urn:microsoft.com/office/officeart/2005/8/layout/radial4"/>
    <dgm:cxn modelId="{AEF40C23-5543-42E3-B2C7-87E3B79B818C}" type="presOf" srcId="{14C49B6D-2DE2-4E01-9E9E-BE8F6EFB7AC3}" destId="{E2BB9441-8E68-4CDE-825D-03CEF529CD94}" srcOrd="0" destOrd="0" presId="urn:microsoft.com/office/officeart/2005/8/layout/radial4"/>
    <dgm:cxn modelId="{F3801882-9DCC-4A4B-B608-617DC083D527}" type="presOf" srcId="{23EA30FC-09C7-4FBA-A6E5-551512511142}" destId="{8F812DC2-B0FF-4F86-904B-4479BC1BBCB9}" srcOrd="0" destOrd="0" presId="urn:microsoft.com/office/officeart/2005/8/layout/radial4"/>
    <dgm:cxn modelId="{3B891F38-89E3-4198-9664-9B0A50556408}" srcId="{3EA13A8A-2FB6-4D55-80C5-6C7C3859D949}" destId="{5AE0C465-8582-4BFD-A017-19AAA01B3495}" srcOrd="1" destOrd="0" parTransId="{91413C5C-D2F6-4474-A9F1-FC9582079819}" sibTransId="{6991C594-38D6-4D00-9D92-E262AC452D8A}"/>
    <dgm:cxn modelId="{9F38832F-88DB-4263-BFA8-634DAB61A34B}" srcId="{3EA13A8A-2FB6-4D55-80C5-6C7C3859D949}" destId="{A7C3775C-0EFD-4E03-8FDD-B33B0223568D}" srcOrd="3" destOrd="0" parTransId="{DF3CE900-AC9E-4BB4-A486-4D209E47B39C}" sibTransId="{FCE5A4D5-73A2-492D-B75A-4BAE08C3C603}"/>
    <dgm:cxn modelId="{D19BE54B-3F40-4D44-AD70-A90CFBB4E9AB}" type="presOf" srcId="{DF3CE900-AC9E-4BB4-A486-4D209E47B39C}" destId="{A326FB7B-5C48-48D6-A29E-7CA7CDF3274E}" srcOrd="0" destOrd="0" presId="urn:microsoft.com/office/officeart/2005/8/layout/radial4"/>
    <dgm:cxn modelId="{2832A965-C20F-49E1-B4B2-8AD53FB7346F}" srcId="{3EA13A8A-2FB6-4D55-80C5-6C7C3859D949}" destId="{C4A15914-95AD-489B-B131-A175FC419CDB}" srcOrd="5" destOrd="0" parTransId="{8C8BDC17-7204-4FB6-A888-18F8C5513285}" sibTransId="{B82BDEF5-F8D5-40BF-BBC7-2572227609A2}"/>
    <dgm:cxn modelId="{E2ED4A07-EB0C-40BA-97B1-68D09E0BEA87}" type="presOf" srcId="{2EA1A17A-6CBA-4DAB-A531-190557D61EAF}" destId="{B5D66444-969D-4FD9-80A0-8AE86887E265}" srcOrd="0" destOrd="0" presId="urn:microsoft.com/office/officeart/2005/8/layout/radial4"/>
    <dgm:cxn modelId="{B40E6296-829A-4A7F-A878-B006A45EF23B}" type="presOf" srcId="{C30F2537-D90E-4413-A93B-5E3EB33A357C}" destId="{5111D002-0B57-4997-8E92-5F228F234A73}" srcOrd="0" destOrd="0" presId="urn:microsoft.com/office/officeart/2005/8/layout/radial4"/>
    <dgm:cxn modelId="{1393D542-0F54-4DD4-859A-91503DEB38DF}" srcId="{23EA30FC-09C7-4FBA-A6E5-551512511142}" destId="{3EA13A8A-2FB6-4D55-80C5-6C7C3859D949}" srcOrd="0" destOrd="0" parTransId="{D61CFBB2-4723-4900-9214-35CC74F55823}" sibTransId="{0DE27050-F193-43E0-81DD-17D2BAA65EC0}"/>
    <dgm:cxn modelId="{A5DF921A-5AD8-4104-AFE6-B3A5C17AF0DB}" srcId="{3EA13A8A-2FB6-4D55-80C5-6C7C3859D949}" destId="{2EA1A17A-6CBA-4DAB-A531-190557D61EAF}" srcOrd="2" destOrd="0" parTransId="{9BB13181-3775-4F91-A735-52D0E413B2C2}" sibTransId="{CFE50324-D5BE-4915-9C69-8CC3A81B15F6}"/>
    <dgm:cxn modelId="{13606405-1CB7-4B4C-98E5-52AEA2429565}" type="presOf" srcId="{91413C5C-D2F6-4474-A9F1-FC9582079819}" destId="{25BAEDCF-451D-46BD-892A-3B6D0C23F775}" srcOrd="0" destOrd="0" presId="urn:microsoft.com/office/officeart/2005/8/layout/radial4"/>
    <dgm:cxn modelId="{A117F6B3-80BE-4B7C-8346-1165ECF2BCDB}" srcId="{3EA13A8A-2FB6-4D55-80C5-6C7C3859D949}" destId="{89E9F4BC-E075-40D7-9D32-AE35471E3D4E}" srcOrd="0" destOrd="0" parTransId="{C30F2537-D90E-4413-A93B-5E3EB33A357C}" sibTransId="{C2D2A2D1-50E9-4FD0-A9CC-705C6018E028}"/>
    <dgm:cxn modelId="{30E23EF8-5EED-4E0D-B609-AC247F4D1EC1}" type="presOf" srcId="{C4A15914-95AD-489B-B131-A175FC419CDB}" destId="{73C319C5-775B-439E-8A0C-2EA07EE6D030}" srcOrd="0" destOrd="0" presId="urn:microsoft.com/office/officeart/2005/8/layout/radial4"/>
    <dgm:cxn modelId="{14695AB4-9D21-453B-AC54-D898F7D63489}" type="presParOf" srcId="{8F812DC2-B0FF-4F86-904B-4479BC1BBCB9}" destId="{CA1EF53E-17D7-4020-ADF0-81604FAD3792}" srcOrd="0" destOrd="0" presId="urn:microsoft.com/office/officeart/2005/8/layout/radial4"/>
    <dgm:cxn modelId="{A362E364-DEB7-4FE5-A680-FA58BF4EF777}" type="presParOf" srcId="{8F812DC2-B0FF-4F86-904B-4479BC1BBCB9}" destId="{5111D002-0B57-4997-8E92-5F228F234A73}" srcOrd="1" destOrd="0" presId="urn:microsoft.com/office/officeart/2005/8/layout/radial4"/>
    <dgm:cxn modelId="{33DE0CE7-C8EB-480C-9F3C-8AE0F4B6EE8A}" type="presParOf" srcId="{8F812DC2-B0FF-4F86-904B-4479BC1BBCB9}" destId="{6FAF4063-5774-4428-BE08-80A5D5826046}" srcOrd="2" destOrd="0" presId="urn:microsoft.com/office/officeart/2005/8/layout/radial4"/>
    <dgm:cxn modelId="{0C8973D4-A438-47CC-9D8A-6E8AAA960CD8}" type="presParOf" srcId="{8F812DC2-B0FF-4F86-904B-4479BC1BBCB9}" destId="{25BAEDCF-451D-46BD-892A-3B6D0C23F775}" srcOrd="3" destOrd="0" presId="urn:microsoft.com/office/officeart/2005/8/layout/radial4"/>
    <dgm:cxn modelId="{6C209126-06BB-4E78-A3AC-BF3F318EE3D2}" type="presParOf" srcId="{8F812DC2-B0FF-4F86-904B-4479BC1BBCB9}" destId="{69DD997C-C12E-4782-803B-9BA83D317ED2}" srcOrd="4" destOrd="0" presId="urn:microsoft.com/office/officeart/2005/8/layout/radial4"/>
    <dgm:cxn modelId="{CEC37BB5-8D48-4499-BE64-9C343A7DE2D2}" type="presParOf" srcId="{8F812DC2-B0FF-4F86-904B-4479BC1BBCB9}" destId="{2340B162-6C3C-43BE-AA30-4D70B9A521BB}" srcOrd="5" destOrd="0" presId="urn:microsoft.com/office/officeart/2005/8/layout/radial4"/>
    <dgm:cxn modelId="{2FC7116E-6407-4B70-8630-00A78DEEF105}" type="presParOf" srcId="{8F812DC2-B0FF-4F86-904B-4479BC1BBCB9}" destId="{B5D66444-969D-4FD9-80A0-8AE86887E265}" srcOrd="6" destOrd="0" presId="urn:microsoft.com/office/officeart/2005/8/layout/radial4"/>
    <dgm:cxn modelId="{30F69258-F997-4E47-BC80-277C6C4BC8D6}" type="presParOf" srcId="{8F812DC2-B0FF-4F86-904B-4479BC1BBCB9}" destId="{A326FB7B-5C48-48D6-A29E-7CA7CDF3274E}" srcOrd="7" destOrd="0" presId="urn:microsoft.com/office/officeart/2005/8/layout/radial4"/>
    <dgm:cxn modelId="{06010A45-005B-413F-AB6A-291FD81792FF}" type="presParOf" srcId="{8F812DC2-B0FF-4F86-904B-4479BC1BBCB9}" destId="{66DF068C-5891-471F-A0B8-8FF1806C0F90}" srcOrd="8" destOrd="0" presId="urn:microsoft.com/office/officeart/2005/8/layout/radial4"/>
    <dgm:cxn modelId="{CD87271F-F469-49F2-86D1-5A96AD8D85DC}" type="presParOf" srcId="{8F812DC2-B0FF-4F86-904B-4479BC1BBCB9}" destId="{E2BB9441-8E68-4CDE-825D-03CEF529CD94}" srcOrd="9" destOrd="0" presId="urn:microsoft.com/office/officeart/2005/8/layout/radial4"/>
    <dgm:cxn modelId="{1DC3111C-8C20-45B8-9794-F11AF64E097C}" type="presParOf" srcId="{8F812DC2-B0FF-4F86-904B-4479BC1BBCB9}" destId="{A0FCC40B-3FE4-4502-B8FF-1B1DC8D69FDA}" srcOrd="10" destOrd="0" presId="urn:microsoft.com/office/officeart/2005/8/layout/radial4"/>
    <dgm:cxn modelId="{D7F632C9-C03E-40E7-BBD2-829A6B0D801A}" type="presParOf" srcId="{8F812DC2-B0FF-4F86-904B-4479BC1BBCB9}" destId="{5C6AE1E6-81F8-47F5-873E-CCAED929FE14}" srcOrd="11" destOrd="0" presId="urn:microsoft.com/office/officeart/2005/8/layout/radial4"/>
    <dgm:cxn modelId="{4E87746F-5590-4118-9F48-49B642AFA149}" type="presParOf" srcId="{8F812DC2-B0FF-4F86-904B-4479BC1BBCB9}" destId="{73C319C5-775B-439E-8A0C-2EA07EE6D030}" srcOrd="12" destOrd="0" presId="urn:microsoft.com/office/officeart/2005/8/layout/radial4"/>
    <dgm:cxn modelId="{0FBC3F75-B9E3-47EE-AD4A-E981F956191E}" type="presParOf" srcId="{8F812DC2-B0FF-4F86-904B-4479BC1BBCB9}" destId="{5523DCEA-D35E-4876-9ED4-181174F42EC4}" srcOrd="13" destOrd="0" presId="urn:microsoft.com/office/officeart/2005/8/layout/radial4"/>
    <dgm:cxn modelId="{592A6AA2-24A3-4EE8-9886-7F410038EAE8}" type="presParOf" srcId="{8F812DC2-B0FF-4F86-904B-4479BC1BBCB9}" destId="{327679D4-B23A-419B-93D2-581244A682E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полным доступом к сети Интернет со скоростью не менее 100Мбит/сек</a:t>
          </a:r>
          <a:endParaRPr lang="ru-RU" sz="1300" b="1" dirty="0"/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по автоматизации системы мониторинга информационных потребностей пользователей</a:t>
          </a:r>
          <a:endParaRPr lang="ru-RU" sz="1300" b="1" dirty="0"/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системы сохранения и пополнения  библиотечных фондов библиотек организаций образования (заполнение НОБД)</a:t>
          </a:r>
          <a:endParaRPr lang="ru-RU" sz="1300" b="1" dirty="0"/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спектра услуг в соответствии с запросами удаленных пользователей</a:t>
          </a:r>
          <a:endParaRPr lang="ru-RU" sz="1300" b="1" dirty="0"/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базы данных библиотек,  установка программ защиты информации</a:t>
          </a: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BBD96-0BA0-46B9-9B24-686DE52B0D1B}">
      <dsp:nvSpPr>
        <dsp:cNvPr id="0" name=""/>
        <dsp:cNvSpPr/>
      </dsp:nvSpPr>
      <dsp:spPr>
        <a:xfrm>
          <a:off x="0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библиотек организаций образования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отечественной, зарубежной художественной и отраслевой  литературой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1822"/>
        <a:ext cx="1714774" cy="2001822"/>
      </dsp:txXfrm>
    </dsp:sp>
    <dsp:sp modelId="{8CCAB692-BC98-4821-A100-6A97DE62B572}">
      <dsp:nvSpPr>
        <dsp:cNvPr id="0" name=""/>
        <dsp:cNvSpPr/>
      </dsp:nvSpPr>
      <dsp:spPr>
        <a:xfrm>
          <a:off x="51443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E37A90-3896-44F6-9385-8DA3497FDE51}">
      <dsp:nvSpPr>
        <dsp:cNvPr id="0" name=""/>
        <dsp:cNvSpPr/>
      </dsp:nvSpPr>
      <dsp:spPr>
        <a:xfrm>
          <a:off x="1766217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 кадрового потенциала</a:t>
          </a:r>
          <a:r>
            <a:rPr lang="kk-KZ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библиотек организаций образования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217" y="2001822"/>
        <a:ext cx="1714774" cy="2001822"/>
      </dsp:txXfrm>
    </dsp:sp>
    <dsp:sp modelId="{6608E3F6-E9F9-43E3-A412-4E08DC7FA74A}">
      <dsp:nvSpPr>
        <dsp:cNvPr id="0" name=""/>
        <dsp:cNvSpPr/>
      </dsp:nvSpPr>
      <dsp:spPr>
        <a:xfrm>
          <a:off x="1817660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13094"/>
                <a:satOff val="-723"/>
                <a:lumOff val="27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13094"/>
                <a:satOff val="-723"/>
                <a:lumOff val="27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13094"/>
                <a:satOff val="-723"/>
                <a:lumOff val="27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7EFD95-CA06-4D41-8E6F-9F288FE133E7}">
      <dsp:nvSpPr>
        <dsp:cNvPr id="0" name=""/>
        <dsp:cNvSpPr/>
      </dsp:nvSpPr>
      <dsp:spPr>
        <a:xfrm>
          <a:off x="3532434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 материально-технической базы библиотек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434" y="2001822"/>
        <a:ext cx="1714774" cy="2001822"/>
      </dsp:txXfrm>
    </dsp:sp>
    <dsp:sp modelId="{02878912-F4F5-4474-9C5C-BEC62EC6224B}">
      <dsp:nvSpPr>
        <dsp:cNvPr id="0" name=""/>
        <dsp:cNvSpPr/>
      </dsp:nvSpPr>
      <dsp:spPr>
        <a:xfrm>
          <a:off x="3583878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26188"/>
                <a:satOff val="-1446"/>
                <a:lumOff val="5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26188"/>
                <a:satOff val="-1446"/>
                <a:lumOff val="5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26188"/>
                <a:satOff val="-1446"/>
                <a:lumOff val="5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1CE3A6-1527-4DAF-B8C1-6C7CF2C38117}">
      <dsp:nvSpPr>
        <dsp:cNvPr id="0" name=""/>
        <dsp:cNvSpPr/>
      </dsp:nvSpPr>
      <dsp:spPr>
        <a:xfrm>
          <a:off x="5298652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 нормативно-правовых документов, регулирующих деятельность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 организаций образования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8652" y="2001822"/>
        <a:ext cx="1714774" cy="2001822"/>
      </dsp:txXfrm>
    </dsp:sp>
    <dsp:sp modelId="{114C2532-5EAC-4E01-AAF6-65375F17C923}">
      <dsp:nvSpPr>
        <dsp:cNvPr id="0" name=""/>
        <dsp:cNvSpPr/>
      </dsp:nvSpPr>
      <dsp:spPr>
        <a:xfrm>
          <a:off x="5350095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39282"/>
                <a:satOff val="-2168"/>
                <a:lumOff val="8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39282"/>
                <a:satOff val="-2168"/>
                <a:lumOff val="8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39282"/>
                <a:satOff val="-2168"/>
                <a:lumOff val="8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F59ABB-A03E-4E14-A24B-678096FAC72D}">
      <dsp:nvSpPr>
        <dsp:cNvPr id="0" name=""/>
        <dsp:cNvSpPr/>
      </dsp:nvSpPr>
      <dsp:spPr>
        <a:xfrm>
          <a:off x="7044669" y="0"/>
          <a:ext cx="1714774" cy="500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развитие информационных ресурсов и технологий библиотек организаций образования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4669" y="2001822"/>
        <a:ext cx="1714774" cy="2001822"/>
      </dsp:txXfrm>
    </dsp:sp>
    <dsp:sp modelId="{E241353C-448D-43CF-9CE1-D687E98BBBB2}">
      <dsp:nvSpPr>
        <dsp:cNvPr id="0" name=""/>
        <dsp:cNvSpPr/>
      </dsp:nvSpPr>
      <dsp:spPr>
        <a:xfrm>
          <a:off x="7116313" y="300273"/>
          <a:ext cx="1611887" cy="166651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52375"/>
                <a:satOff val="-2891"/>
                <a:lumOff val="111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52375"/>
                <a:satOff val="-2891"/>
                <a:lumOff val="111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52375"/>
                <a:satOff val="-2891"/>
                <a:lumOff val="111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865C53-B2BB-4E17-949A-D42927738F6E}">
      <dsp:nvSpPr>
        <dsp:cNvPr id="0" name=""/>
        <dsp:cNvSpPr/>
      </dsp:nvSpPr>
      <dsp:spPr>
        <a:xfrm>
          <a:off x="146346" y="4003644"/>
          <a:ext cx="8486951" cy="750683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F016378-7FBD-4696-8691-A721B031A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762991-C74C-4E09-955E-0AB9938AA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F64A27F1-4FBE-4E9A-921F-D8DD252E4FC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982B3C-754C-4C5C-BC64-7EC482C7F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CDDAD8-EAE4-4CDC-A2B3-8F261E2C4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35AF8FB-FA61-4CD9-A7F6-EF7DE5DE7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4" tIns="45797" rIns="91594" bIns="457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594" tIns="45797" rIns="91594" bIns="457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11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6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2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8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906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717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0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8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0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1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2683" y="-3758944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90" y="2636912"/>
            <a:ext cx="7092620" cy="2483546"/>
          </a:xfrm>
          <a:noFill/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перспективному развитию</a:t>
            </a:r>
            <a:b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 организаций образования на 2020-2025 годы</a:t>
            </a:r>
            <a:r>
              <a:rPr lang="kk-KZ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920890" y="403129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barras ascendente verde y flecha PNG Clipart | PNGOce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64" y="1755589"/>
            <a:ext cx="4551756" cy="441442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B6F9F91-BB70-45F5-92B2-FF4F39D1F208}"/>
              </a:ext>
            </a:extLst>
          </p:cNvPr>
          <p:cNvSpPr/>
          <p:nvPr/>
        </p:nvSpPr>
        <p:spPr>
          <a:xfrm>
            <a:off x="5608161" y="1778837"/>
            <a:ext cx="642603" cy="297746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8F4BD89-6563-43E8-B254-AD89A542DD5D}"/>
              </a:ext>
            </a:extLst>
          </p:cNvPr>
          <p:cNvSpPr/>
          <p:nvPr/>
        </p:nvSpPr>
        <p:spPr>
          <a:xfrm>
            <a:off x="6321302" y="1770939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838161E-9E9B-4138-BD5D-4B8217EB7B37}"/>
              </a:ext>
            </a:extLst>
          </p:cNvPr>
          <p:cNvSpPr/>
          <p:nvPr/>
        </p:nvSpPr>
        <p:spPr>
          <a:xfrm>
            <a:off x="7017972" y="1770600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DFA49D3-CC44-4005-B05F-C1BC94096C90}"/>
              </a:ext>
            </a:extLst>
          </p:cNvPr>
          <p:cNvSpPr/>
          <p:nvPr/>
        </p:nvSpPr>
        <p:spPr>
          <a:xfrm>
            <a:off x="7705280" y="1765373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41EBF28-3701-4AD8-B082-00793B4F174B}"/>
              </a:ext>
            </a:extLst>
          </p:cNvPr>
          <p:cNvSpPr/>
          <p:nvPr/>
        </p:nvSpPr>
        <p:spPr>
          <a:xfrm>
            <a:off x="8444986" y="1761800"/>
            <a:ext cx="606027" cy="313543"/>
          </a:xfrm>
          <a:prstGeom prst="roundRect">
            <a:avLst/>
          </a:prstGeom>
          <a:solidFill>
            <a:srgbClr val="2B53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AB98D48-6733-4447-9AFC-6B209114B1FC}"/>
              </a:ext>
            </a:extLst>
          </p:cNvPr>
          <p:cNvCxnSpPr>
            <a:cxnSpLocks/>
          </p:cNvCxnSpPr>
          <p:nvPr/>
        </p:nvCxnSpPr>
        <p:spPr>
          <a:xfrm flipH="1" flipV="1">
            <a:off x="6334584" y="2130315"/>
            <a:ext cx="17862" cy="3664968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41B6F5D-719F-43B2-976D-7DE75462015D}"/>
              </a:ext>
            </a:extLst>
          </p:cNvPr>
          <p:cNvCxnSpPr>
            <a:cxnSpLocks/>
          </p:cNvCxnSpPr>
          <p:nvPr/>
        </p:nvCxnSpPr>
        <p:spPr>
          <a:xfrm flipV="1">
            <a:off x="7006108" y="2120165"/>
            <a:ext cx="0" cy="3675118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B6812ED-E770-4002-88A1-66F657729C6E}"/>
              </a:ext>
            </a:extLst>
          </p:cNvPr>
          <p:cNvCxnSpPr>
            <a:cxnSpLocks/>
          </p:cNvCxnSpPr>
          <p:nvPr/>
        </p:nvCxnSpPr>
        <p:spPr>
          <a:xfrm flipH="1" flipV="1">
            <a:off x="7684190" y="2132682"/>
            <a:ext cx="20598" cy="3669569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DC4F44A-5F76-4565-8BBF-17D95B5BA538}"/>
              </a:ext>
            </a:extLst>
          </p:cNvPr>
          <p:cNvCxnSpPr>
            <a:cxnSpLocks/>
          </p:cNvCxnSpPr>
          <p:nvPr/>
        </p:nvCxnSpPr>
        <p:spPr>
          <a:xfrm flipV="1">
            <a:off x="8400841" y="2115904"/>
            <a:ext cx="0" cy="3661977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C34BF9C-9332-458A-B2D9-FFAF58A0F90E}"/>
              </a:ext>
            </a:extLst>
          </p:cNvPr>
          <p:cNvCxnSpPr>
            <a:cxnSpLocks/>
          </p:cNvCxnSpPr>
          <p:nvPr/>
        </p:nvCxnSpPr>
        <p:spPr>
          <a:xfrm flipV="1">
            <a:off x="759251" y="5025997"/>
            <a:ext cx="8341906" cy="75075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F68983F-0337-4BB9-BBBA-87731CA5F743}"/>
              </a:ext>
            </a:extLst>
          </p:cNvPr>
          <p:cNvCxnSpPr>
            <a:cxnSpLocks/>
          </p:cNvCxnSpPr>
          <p:nvPr/>
        </p:nvCxnSpPr>
        <p:spPr>
          <a:xfrm flipV="1">
            <a:off x="9136143" y="2128275"/>
            <a:ext cx="0" cy="418400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40848" y="-3572761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" y="555213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3152387" y="476672"/>
            <a:ext cx="351069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647859" y="5777880"/>
            <a:ext cx="8477263" cy="34806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615505" y="3811666"/>
            <a:ext cx="8496674" cy="17449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82A088B5-E063-4BDD-9010-DBE2BC6C0B11}"/>
              </a:ext>
            </a:extLst>
          </p:cNvPr>
          <p:cNvCxnSpPr>
            <a:cxnSpLocks/>
          </p:cNvCxnSpPr>
          <p:nvPr/>
        </p:nvCxnSpPr>
        <p:spPr>
          <a:xfrm>
            <a:off x="3520884" y="3375088"/>
            <a:ext cx="5427542" cy="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615505" y="4423476"/>
            <a:ext cx="8509616" cy="17790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EECF06B-FA49-4F82-B7D6-8D27E84F0A15}"/>
              </a:ext>
            </a:extLst>
          </p:cNvPr>
          <p:cNvCxnSpPr>
            <a:cxnSpLocks/>
          </p:cNvCxnSpPr>
          <p:nvPr/>
        </p:nvCxnSpPr>
        <p:spPr>
          <a:xfrm>
            <a:off x="800383" y="2665743"/>
            <a:ext cx="8269898" cy="0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68D5A91-01C6-4722-ABA5-208C40199461}"/>
              </a:ext>
            </a:extLst>
          </p:cNvPr>
          <p:cNvCxnSpPr>
            <a:cxnSpLocks/>
          </p:cNvCxnSpPr>
          <p:nvPr/>
        </p:nvCxnSpPr>
        <p:spPr>
          <a:xfrm flipV="1">
            <a:off x="5586584" y="2130316"/>
            <a:ext cx="0" cy="3682371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17FD54-5A63-4B5E-A7B3-61E5FD4128EF}"/>
              </a:ext>
            </a:extLst>
          </p:cNvPr>
          <p:cNvSpPr txBox="1"/>
          <p:nvPr/>
        </p:nvSpPr>
        <p:spPr>
          <a:xfrm>
            <a:off x="3472061" y="2192214"/>
            <a:ext cx="15568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основного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библиотечного фонда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E6C72E6-367C-4F9D-AEC3-A03955C83F33}"/>
              </a:ext>
            </a:extLst>
          </p:cNvPr>
          <p:cNvSpPr txBox="1"/>
          <p:nvPr/>
        </p:nvSpPr>
        <p:spPr>
          <a:xfrm>
            <a:off x="3448817" y="3820390"/>
            <a:ext cx="1603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техникой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мебелью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C81FE4-A789-4C8B-9D35-98F4BEB62A62}"/>
              </a:ext>
            </a:extLst>
          </p:cNvPr>
          <p:cNvSpPr txBox="1"/>
          <p:nvPr/>
        </p:nvSpPr>
        <p:spPr>
          <a:xfrm>
            <a:off x="3451319" y="2693288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педагогических учебных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заведений, получившие дипломы 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 и ВУЗов по специальности</a:t>
            </a:r>
          </a:p>
          <a:p>
            <a:r>
              <a:rPr lang="ru-RU" sz="100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«библиотекарь-педагог»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E6AB53A-586B-4A98-9A30-54AC1B454BFA}"/>
              </a:ext>
            </a:extLst>
          </p:cNvPr>
          <p:cNvSpPr txBox="1"/>
          <p:nvPr/>
        </p:nvSpPr>
        <p:spPr>
          <a:xfrm>
            <a:off x="3454020" y="3374715"/>
            <a:ext cx="18053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аттестация библиотекарей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647859" y="2120754"/>
            <a:ext cx="8488285" cy="11927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695FC53-AB76-4BA0-B036-44968E352E3D}"/>
              </a:ext>
            </a:extLst>
          </p:cNvPr>
          <p:cNvSpPr txBox="1"/>
          <p:nvPr/>
        </p:nvSpPr>
        <p:spPr>
          <a:xfrm>
            <a:off x="3470937" y="5225170"/>
            <a:ext cx="18408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kk-KZ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–библиотечной системы</a:t>
            </a:r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F6CCD90-E1D3-4D7A-9CD6-5B21CBD291E5}"/>
              </a:ext>
            </a:extLst>
          </p:cNvPr>
          <p:cNvSpPr txBox="1"/>
          <p:nvPr/>
        </p:nvSpPr>
        <p:spPr>
          <a:xfrm>
            <a:off x="3501814" y="4584170"/>
            <a:ext cx="21771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</a:p>
          <a:p>
            <a:r>
              <a:rPr lang="ru-RU" sz="1050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документов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685F416-C351-4360-808D-DCB692A61CF3}"/>
              </a:ext>
            </a:extLst>
          </p:cNvPr>
          <p:cNvSpPr txBox="1"/>
          <p:nvPr/>
        </p:nvSpPr>
        <p:spPr>
          <a:xfrm>
            <a:off x="5639956" y="2308132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895B258-B35E-4D49-8E0B-300851D5A855}"/>
              </a:ext>
            </a:extLst>
          </p:cNvPr>
          <p:cNvSpPr txBox="1"/>
          <p:nvPr/>
        </p:nvSpPr>
        <p:spPr>
          <a:xfrm>
            <a:off x="6352446" y="2316539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AE51938-23A7-45FD-B425-4CB0360CCC26}"/>
              </a:ext>
            </a:extLst>
          </p:cNvPr>
          <p:cNvSpPr txBox="1"/>
          <p:nvPr/>
        </p:nvSpPr>
        <p:spPr>
          <a:xfrm>
            <a:off x="7071595" y="2316059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E601A56-C371-40C8-B70D-650F79451B85}"/>
              </a:ext>
            </a:extLst>
          </p:cNvPr>
          <p:cNvSpPr txBox="1"/>
          <p:nvPr/>
        </p:nvSpPr>
        <p:spPr>
          <a:xfrm>
            <a:off x="7712004" y="229821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7AFC243-D8AC-4958-9F98-94BDC33498D4}"/>
              </a:ext>
            </a:extLst>
          </p:cNvPr>
          <p:cNvSpPr txBox="1"/>
          <p:nvPr/>
        </p:nvSpPr>
        <p:spPr>
          <a:xfrm>
            <a:off x="8468458" y="2308132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2318EA9-F784-4A7B-9A11-2A500C2003E9}"/>
              </a:ext>
            </a:extLst>
          </p:cNvPr>
          <p:cNvSpPr txBox="1"/>
          <p:nvPr/>
        </p:nvSpPr>
        <p:spPr>
          <a:xfrm>
            <a:off x="5616547" y="397867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4BED63A-FE6C-4418-8EAE-CAB99C44FEFF}"/>
              </a:ext>
            </a:extLst>
          </p:cNvPr>
          <p:cNvSpPr txBox="1"/>
          <p:nvPr/>
        </p:nvSpPr>
        <p:spPr>
          <a:xfrm>
            <a:off x="6327374" y="397602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65B7987-8774-4872-9770-48751967B280}"/>
              </a:ext>
            </a:extLst>
          </p:cNvPr>
          <p:cNvSpPr txBox="1"/>
          <p:nvPr/>
        </p:nvSpPr>
        <p:spPr>
          <a:xfrm>
            <a:off x="7072204" y="3976028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87A31E2-157A-48F6-9B7D-AB2BC3002DBC}"/>
              </a:ext>
            </a:extLst>
          </p:cNvPr>
          <p:cNvSpPr txBox="1"/>
          <p:nvPr/>
        </p:nvSpPr>
        <p:spPr>
          <a:xfrm>
            <a:off x="7740707" y="293540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E738B15-F8BA-489C-BDBE-ED631D6FBDC1}"/>
              </a:ext>
            </a:extLst>
          </p:cNvPr>
          <p:cNvSpPr txBox="1"/>
          <p:nvPr/>
        </p:nvSpPr>
        <p:spPr>
          <a:xfrm>
            <a:off x="8462849" y="292974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3662D7A-01EB-4884-A2CB-F1823F7A792F}"/>
              </a:ext>
            </a:extLst>
          </p:cNvPr>
          <p:cNvSpPr txBox="1"/>
          <p:nvPr/>
        </p:nvSpPr>
        <p:spPr>
          <a:xfrm>
            <a:off x="5611017" y="352028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742038E-F184-44C1-95AF-DA946C5E0944}"/>
              </a:ext>
            </a:extLst>
          </p:cNvPr>
          <p:cNvSpPr txBox="1"/>
          <p:nvPr/>
        </p:nvSpPr>
        <p:spPr>
          <a:xfrm>
            <a:off x="6320810" y="3530526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F9A4F74-3DB3-46EE-BE47-6FC3ACF4576D}"/>
              </a:ext>
            </a:extLst>
          </p:cNvPr>
          <p:cNvSpPr txBox="1"/>
          <p:nvPr/>
        </p:nvSpPr>
        <p:spPr>
          <a:xfrm>
            <a:off x="7031529" y="3513215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8847C5B-8517-474D-AEB7-EB85341D09CA}"/>
              </a:ext>
            </a:extLst>
          </p:cNvPr>
          <p:cNvSpPr txBox="1"/>
          <p:nvPr/>
        </p:nvSpPr>
        <p:spPr>
          <a:xfrm>
            <a:off x="7704788" y="3505845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D60CA48-17EE-465C-8376-DD85A7E2EAEB}"/>
              </a:ext>
            </a:extLst>
          </p:cNvPr>
          <p:cNvSpPr txBox="1"/>
          <p:nvPr/>
        </p:nvSpPr>
        <p:spPr>
          <a:xfrm>
            <a:off x="8437936" y="353466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49C4E34-F568-4E36-9BF6-44E151742455}"/>
              </a:ext>
            </a:extLst>
          </p:cNvPr>
          <p:cNvSpPr txBox="1"/>
          <p:nvPr/>
        </p:nvSpPr>
        <p:spPr>
          <a:xfrm>
            <a:off x="5623756" y="5453998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9ACFAF2-63DA-4253-BEF1-A1227A9D448D}"/>
              </a:ext>
            </a:extLst>
          </p:cNvPr>
          <p:cNvSpPr txBox="1"/>
          <p:nvPr/>
        </p:nvSpPr>
        <p:spPr>
          <a:xfrm>
            <a:off x="6311335" y="546641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EF90D69-82F5-4FD2-8C28-1821985173F8}"/>
              </a:ext>
            </a:extLst>
          </p:cNvPr>
          <p:cNvSpPr txBox="1"/>
          <p:nvPr/>
        </p:nvSpPr>
        <p:spPr>
          <a:xfrm>
            <a:off x="7047567" y="5459113"/>
            <a:ext cx="6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2D992EA-86C2-4794-94DC-3DF158418613}"/>
              </a:ext>
            </a:extLst>
          </p:cNvPr>
          <p:cNvSpPr txBox="1"/>
          <p:nvPr/>
        </p:nvSpPr>
        <p:spPr>
          <a:xfrm>
            <a:off x="5624292" y="4643817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272A427-8D7F-4BF9-BEF3-BF33ACD7CE2E}"/>
              </a:ext>
            </a:extLst>
          </p:cNvPr>
          <p:cNvSpPr txBox="1"/>
          <p:nvPr/>
        </p:nvSpPr>
        <p:spPr>
          <a:xfrm>
            <a:off x="6300374" y="4645794"/>
            <a:ext cx="63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9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459957" y="2125430"/>
            <a:ext cx="3012104" cy="510995"/>
            <a:chOff x="298357" y="875"/>
            <a:chExt cx="4178679" cy="944542"/>
          </a:xfrm>
          <a:solidFill>
            <a:schemeClr val="accent1">
              <a:lumMod val="75000"/>
            </a:schemeClr>
          </a:solidFill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770628" y="875"/>
              <a:ext cx="3234137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организаций образования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отечественной, зарубежной художественной и отраслевой литературой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86274" y="3852410"/>
            <a:ext cx="2972502" cy="571066"/>
            <a:chOff x="298357" y="1077653"/>
            <a:chExt cx="4191454" cy="944542"/>
          </a:xfrm>
          <a:solidFill>
            <a:schemeClr val="accent1"/>
          </a:solidFill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770628" y="1077653"/>
              <a:ext cx="3246912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 материально-технической базы библиотек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69519" y="2693288"/>
            <a:ext cx="3048418" cy="1085224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770628" y="2154432"/>
              <a:ext cx="3213475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кадрового потенциала</a:t>
              </a:r>
              <a:r>
                <a:rPr lang="kk-KZ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библиотек организаций образования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07121" y="5180226"/>
            <a:ext cx="3134780" cy="618304"/>
            <a:chOff x="298357" y="3231210"/>
            <a:chExt cx="4064885" cy="9445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Нашивка 98"/>
            <p:cNvSpPr/>
            <p:nvPr/>
          </p:nvSpPr>
          <p:spPr>
            <a:xfrm>
              <a:off x="298357" y="3231210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fillRef>
            <a:effectRef idx="0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Нашивка 10"/>
            <p:cNvSpPr/>
            <p:nvPr/>
          </p:nvSpPr>
          <p:spPr>
            <a:xfrm>
              <a:off x="770628" y="3231210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Комплексное развитие информационных ресурсов и технологий библиотек организаций образования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69519" y="4482767"/>
            <a:ext cx="3048418" cy="618304"/>
            <a:chOff x="298357" y="4307989"/>
            <a:chExt cx="4064885" cy="9445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770628" y="4307989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 в нормативно-правовые документы, регулирующие деятельность библиотек организаций образования</a:t>
              </a:r>
              <a:endParaRPr 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691573" y="6312275"/>
            <a:ext cx="8477263" cy="34806"/>
          </a:xfrm>
          <a:prstGeom prst="line">
            <a:avLst/>
          </a:prstGeom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436534" y="5849888"/>
            <a:ext cx="8511892" cy="438873"/>
            <a:chOff x="298357" y="3231210"/>
            <a:chExt cx="4064885" cy="9445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Нашивка 79"/>
            <p:cNvSpPr/>
            <p:nvPr/>
          </p:nvSpPr>
          <p:spPr>
            <a:xfrm>
              <a:off x="298357" y="3231210"/>
              <a:ext cx="4064885" cy="9445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fillRef>
            <a:effectRef idx="0">
              <a:schemeClr val="accent2">
                <a:shade val="80000"/>
                <a:hueOff val="389694"/>
                <a:satOff val="-16693"/>
                <a:lumOff val="230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Нашивка 10"/>
            <p:cNvSpPr/>
            <p:nvPr/>
          </p:nvSpPr>
          <p:spPr>
            <a:xfrm>
              <a:off x="770628" y="3231210"/>
              <a:ext cx="3120343" cy="944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 обучающихся в рейтинге исследования 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к 2025 году увеличится  в 2 раза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61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18268" y="-4388617"/>
            <a:ext cx="1228312" cy="99471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736" y="123811"/>
            <a:ext cx="8766380" cy="768085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70371" y="1576096"/>
            <a:ext cx="8352341" cy="754725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Утвердить 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зарубежной, художественной, отраслевой и современной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литературы для школьного библиотечного фонда</a:t>
            </a: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790095" y="3017462"/>
            <a:ext cx="8352341" cy="712995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МИО обеспечить выделение  финансовых средств на закуп художественной литературы</a:t>
            </a: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783200" y="2288212"/>
            <a:ext cx="8352341" cy="75472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Разработать и утвердить проект «Читающая школа» для организаций образования Республики Казахстан</a:t>
            </a:r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810244" y="4369448"/>
            <a:ext cx="8352341" cy="88839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Пересмотреть учебную программу предмета «</a:t>
            </a: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810154" y="3712447"/>
            <a:ext cx="8352341" cy="675013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Ввести новую специальность «Педагог-библиотекарь»</a:t>
            </a:r>
          </a:p>
        </p:txBody>
      </p:sp>
      <p:sp>
        <p:nvSpPr>
          <p:cNvPr id="18" name="Горизонтальный свиток 40">
            <a:extLst>
              <a:ext uri="{FF2B5EF4-FFF2-40B4-BE49-F238E27FC236}">
                <a16:creationId xmlns:a16="http://schemas.microsoft.com/office/drawing/2014/main" xmlns="" id="{F04E4147-A94B-4645-B2A9-C6463EE2F83F}"/>
              </a:ext>
            </a:extLst>
          </p:cNvPr>
          <p:cNvSpPr/>
          <p:nvPr/>
        </p:nvSpPr>
        <p:spPr>
          <a:xfrm>
            <a:off x="833757" y="5236801"/>
            <a:ext cx="8352341" cy="888394"/>
          </a:xfrm>
          <a:prstGeom prst="horizontalScroll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Разработать и утвердить концпецию проекта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целью систематизации художественных произведений, включенных в учебную программу</a:t>
            </a: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A8E7F9D0-CA3F-460C-A764-EFB21641203C}"/>
              </a:ext>
            </a:extLst>
          </p:cNvPr>
          <p:cNvSpPr/>
          <p:nvPr/>
        </p:nvSpPr>
        <p:spPr>
          <a:xfrm>
            <a:off x="3008784" y="278656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74AEA-6DD5-4B63-AB8D-7AB2C046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88641"/>
            <a:ext cx="7886700" cy="720081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B790A2-00FE-46E8-9F26-2184DBA7A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28599" y="-4063633"/>
            <a:ext cx="1012288" cy="9180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2FC701-EE30-432C-B13C-01E6AD81C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9" y="52560"/>
            <a:ext cx="972276" cy="9071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3F7EE7-47D0-4A6C-8B4E-627834B41DC8}"/>
              </a:ext>
            </a:extLst>
          </p:cNvPr>
          <p:cNvSpPr/>
          <p:nvPr/>
        </p:nvSpPr>
        <p:spPr>
          <a:xfrm>
            <a:off x="1326212" y="236922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kk-KZ" sz="2800" b="1" dirty="0">
                <a:solidFill>
                  <a:schemeClr val="bg1"/>
                </a:solidFill>
              </a:rPr>
              <a:t>ИЗ ВЫСТУПЛЕНИИ ГЛАВЫ ГОСУДАРСТВА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6A304F1E-FE8B-4F74-A39F-5A359AB4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318" y="1249212"/>
            <a:ext cx="4896544" cy="4649519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400" i="1" dirty="0">
              <a:solidFill>
                <a:srgbClr val="002A7E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kk-KZ" sz="2400" i="1" dirty="0">
                <a:solidFill>
                  <a:srgbClr val="002A7E"/>
                </a:solidFill>
              </a:rPr>
              <a:t>«...</a:t>
            </a:r>
            <a:r>
              <a:rPr lang="kk-KZ" sz="2400" b="1" i="1" dirty="0">
                <a:solidFill>
                  <a:srgbClr val="002A7E"/>
                </a:solidFill>
              </a:rPr>
              <a:t> </a:t>
            </a:r>
            <a:r>
              <a:rPr lang="ru-RU" sz="2400" b="1" i="1" dirty="0">
                <a:solidFill>
                  <a:srgbClr val="002A7E"/>
                </a:solidFill>
              </a:rPr>
              <a:t>Результаты авторитетных международных исследований показывают, что у наших школьников не на должном уровне развиты навыки читательской грамотности. Поэтому привитие высокой культуры чтения, развитие читательской грамотности должно стать одним из приоритетных направлений образовательного процесса в казахстанских школах. Интерес к чтению, познание окружающего мира через книги должны формироваться у детей со школьной скамьи. А библиотека должна быть местом средоточия этого интереса, проводником в увлекательный мир книг</a:t>
            </a:r>
            <a:r>
              <a:rPr lang="kk-KZ" sz="2400" i="1" dirty="0">
                <a:solidFill>
                  <a:srgbClr val="002A7E"/>
                </a:solidFill>
              </a:rPr>
              <a:t>»</a:t>
            </a:r>
            <a:r>
              <a:rPr lang="ru-RU" sz="2400" i="1" dirty="0">
                <a:solidFill>
                  <a:srgbClr val="002A7E"/>
                </a:solidFill>
              </a:rPr>
              <a:t>.</a:t>
            </a:r>
            <a:r>
              <a:rPr lang="kk-KZ" sz="2400" i="1" dirty="0">
                <a:solidFill>
                  <a:srgbClr val="002A7E"/>
                </a:solidFill>
              </a:rPr>
              <a:t> </a:t>
            </a:r>
            <a:endParaRPr lang="en-US" sz="2400" i="1" dirty="0">
              <a:solidFill>
                <a:srgbClr val="002A7E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kk-KZ" sz="1800" dirty="0">
                <a:solidFill>
                  <a:srgbClr val="002A7E"/>
                </a:solidFill>
              </a:rPr>
              <a:t>Из выступлений Главы государства </a:t>
            </a:r>
            <a:r>
              <a:rPr lang="en-US" sz="1800" dirty="0">
                <a:solidFill>
                  <a:srgbClr val="002A7E"/>
                </a:solidFill>
              </a:rPr>
              <a:t/>
            </a:r>
            <a:br>
              <a:rPr lang="en-US" sz="1800" dirty="0">
                <a:solidFill>
                  <a:srgbClr val="002A7E"/>
                </a:solidFill>
              </a:rPr>
            </a:br>
            <a:r>
              <a:rPr lang="kk-KZ" sz="1800" b="1" dirty="0">
                <a:solidFill>
                  <a:srgbClr val="002A7E"/>
                </a:solidFill>
              </a:rPr>
              <a:t>К.</a:t>
            </a:r>
            <a:r>
              <a:rPr lang="ru-RU" sz="1800" b="1" dirty="0">
                <a:solidFill>
                  <a:srgbClr val="002A7E"/>
                </a:solidFill>
              </a:rPr>
              <a:t> </a:t>
            </a:r>
            <a:r>
              <a:rPr lang="ru-RU" sz="1800" b="1" dirty="0" err="1">
                <a:solidFill>
                  <a:srgbClr val="002A7E"/>
                </a:solidFill>
              </a:rPr>
              <a:t>Токаева</a:t>
            </a:r>
            <a:r>
              <a:rPr lang="kk-KZ" sz="1800" b="1" dirty="0">
                <a:solidFill>
                  <a:srgbClr val="002A7E"/>
                </a:solidFill>
              </a:rPr>
              <a:t> </a:t>
            </a:r>
            <a:r>
              <a:rPr lang="kk-KZ" sz="1800" dirty="0">
                <a:solidFill>
                  <a:srgbClr val="002A7E"/>
                </a:solidFill>
              </a:rPr>
              <a:t>на </a:t>
            </a:r>
            <a:r>
              <a:rPr lang="ru-RU" sz="1800" dirty="0">
                <a:solidFill>
                  <a:srgbClr val="002A7E"/>
                </a:solidFill>
              </a:rPr>
              <a:t> </a:t>
            </a:r>
            <a:r>
              <a:rPr lang="en-US" sz="1800" dirty="0">
                <a:solidFill>
                  <a:srgbClr val="002A7E"/>
                </a:solidFill>
              </a:rPr>
              <a:t>IV </a:t>
            </a:r>
            <a:r>
              <a:rPr lang="ru-RU" sz="1800" dirty="0">
                <a:solidFill>
                  <a:srgbClr val="002A7E"/>
                </a:solidFill>
              </a:rPr>
              <a:t>заседании Национального совета общественного доверия </a:t>
            </a:r>
            <a:r>
              <a:rPr lang="kk-KZ" sz="1800" dirty="0">
                <a:solidFill>
                  <a:srgbClr val="002A7E"/>
                </a:solidFill>
              </a:rPr>
              <a:t>от 2</a:t>
            </a:r>
            <a:r>
              <a:rPr lang="en-US" sz="1800" dirty="0">
                <a:solidFill>
                  <a:srgbClr val="002A7E"/>
                </a:solidFill>
              </a:rPr>
              <a:t>2</a:t>
            </a:r>
            <a:r>
              <a:rPr lang="kk-KZ" sz="1800" dirty="0">
                <a:solidFill>
                  <a:srgbClr val="002A7E"/>
                </a:solidFill>
              </a:rPr>
              <a:t> октября  2020 года.</a:t>
            </a:r>
          </a:p>
        </p:txBody>
      </p:sp>
      <p:pic>
        <p:nvPicPr>
          <p:cNvPr id="1032" name="Picture 8" descr="Токаев, Касым-Жомарт Кемелевич — Википедия">
            <a:extLst>
              <a:ext uri="{FF2B5EF4-FFF2-40B4-BE49-F238E27FC236}">
                <a16:creationId xmlns:a16="http://schemas.microsoft.com/office/drawing/2014/main" xmlns="" id="{8099F67E-7A0A-4A3A-807A-67EECFF2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3" y="1338999"/>
            <a:ext cx="3312368" cy="43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38844" y="-3841212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737" y="346745"/>
            <a:ext cx="8766380" cy="768085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условии для устойчивого развития образования и науки при модернизации деятельности библиотек организаций образования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6825040-E96B-430A-ACEE-72BE8DEA91CE}"/>
              </a:ext>
            </a:extLst>
          </p:cNvPr>
          <p:cNvSpPr/>
          <p:nvPr/>
        </p:nvSpPr>
        <p:spPr>
          <a:xfrm>
            <a:off x="1970164" y="2124600"/>
            <a:ext cx="1958603" cy="4079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56657" y="2696127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электронной  базы  художественной литературы и проведение системной работы по комплектованию основного библиотечного фонда</a:t>
            </a:r>
            <a:endParaRPr lang="ru-RU" sz="1400" dirty="0"/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1856657" y="4155119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системное обновление  компьютерного  парка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50446" y="3403315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системы  непрерывного образования, мотивация и стимулирование специалистов библиотек  организаций образования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1850445" y="5606775"/>
            <a:ext cx="6855147" cy="888394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цифровых технологий и раскрытие новых возможностей библиотечно – информационного обслуживания через 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,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Coworking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центров при библиотеках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56657" y="4878113"/>
            <a:ext cx="6855147" cy="675013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нормативно-правовых актов, регламентирующих деятельность библиотек организаций образования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xmlns="" id="{9E3E7FFF-956C-4771-A1AC-2082C77D96D0}"/>
              </a:ext>
            </a:extLst>
          </p:cNvPr>
          <p:cNvGrpSpPr/>
          <p:nvPr/>
        </p:nvGrpSpPr>
        <p:grpSpPr>
          <a:xfrm>
            <a:off x="573726" y="1385441"/>
            <a:ext cx="1359547" cy="5286069"/>
            <a:chOff x="4007595" y="987781"/>
            <a:chExt cx="1052368" cy="3696329"/>
          </a:xfrm>
        </p:grpSpPr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xmlns="" id="{031F5D60-CECD-4CBD-8F8F-50565E7DFEC2}"/>
                </a:ext>
              </a:extLst>
            </p:cNvPr>
            <p:cNvSpPr/>
            <p:nvPr/>
          </p:nvSpPr>
          <p:spPr>
            <a:xfrm rot="36931">
              <a:off x="4235662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xmlns="" id="{1C7ACB51-6350-4850-8C42-D9FE2BFC2428}"/>
                </a:ext>
              </a:extLst>
            </p:cNvPr>
            <p:cNvSpPr/>
            <p:nvPr/>
          </p:nvSpPr>
          <p:spPr>
            <a:xfrm>
              <a:off x="4428473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DB626B92-BF47-45CB-8284-4DF6B7F3EAB5}"/>
                </a:ext>
              </a:extLst>
            </p:cNvPr>
            <p:cNvSpPr/>
            <p:nvPr/>
          </p:nvSpPr>
          <p:spPr>
            <a:xfrm>
              <a:off x="4239801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xmlns="" id="{33249300-41F0-467E-85CA-4DC6D92899ED}"/>
                </a:ext>
              </a:extLst>
            </p:cNvPr>
            <p:cNvSpPr/>
            <p:nvPr/>
          </p:nvSpPr>
          <p:spPr>
            <a:xfrm>
              <a:off x="4435326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DFD2E80B-8366-4394-BE71-299CFE6CC048}"/>
                </a:ext>
              </a:extLst>
            </p:cNvPr>
            <p:cNvSpPr/>
            <p:nvPr/>
          </p:nvSpPr>
          <p:spPr>
            <a:xfrm>
              <a:off x="4632218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Isosceles Triangle 10">
              <a:extLst>
                <a:ext uri="{FF2B5EF4-FFF2-40B4-BE49-F238E27FC236}">
                  <a16:creationId xmlns:a16="http://schemas.microsoft.com/office/drawing/2014/main" xmlns="" id="{6D4E66FB-F0D9-42D8-A6F4-7A880009E1EB}"/>
                </a:ext>
              </a:extLst>
            </p:cNvPr>
            <p:cNvSpPr/>
            <p:nvPr/>
          </p:nvSpPr>
          <p:spPr>
            <a:xfrm rot="10800000">
              <a:off x="4428473" y="4423239"/>
              <a:ext cx="203745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Parallelogram 15">
              <a:extLst>
                <a:ext uri="{FF2B5EF4-FFF2-40B4-BE49-F238E27FC236}">
                  <a16:creationId xmlns:a16="http://schemas.microsoft.com/office/drawing/2014/main" xmlns="" id="{0CEED8E6-A839-4B2A-BDDF-BF1F902B9B23}"/>
                </a:ext>
              </a:extLst>
            </p:cNvPr>
            <p:cNvSpPr/>
            <p:nvPr/>
          </p:nvSpPr>
          <p:spPr>
            <a:xfrm rot="16200000">
              <a:off x="4047680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58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3260E5D-2975-4ED5-88C1-219BFD93B51F}"/>
              </a:ext>
            </a:extLst>
          </p:cNvPr>
          <p:cNvGrpSpPr/>
          <p:nvPr/>
        </p:nvGrpSpPr>
        <p:grpSpPr>
          <a:xfrm>
            <a:off x="629087" y="1683403"/>
            <a:ext cx="8845089" cy="5004556"/>
            <a:chOff x="145886" y="1333431"/>
            <a:chExt cx="8705371" cy="4824536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xmlns="" id="{1693C25A-FD5B-40D5-9D62-AA8D8A3433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0430266"/>
                </p:ext>
              </p:extLst>
            </p:nvPr>
          </p:nvGraphicFramePr>
          <p:xfrm>
            <a:off x="179511" y="1333431"/>
            <a:ext cx="8640960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30" name="Picture 6" descr="Материально-техническое обеспечение и оснащенность образовательного процесса">
              <a:extLst>
                <a:ext uri="{FF2B5EF4-FFF2-40B4-BE49-F238E27FC236}">
                  <a16:creationId xmlns:a16="http://schemas.microsoft.com/office/drawing/2014/main" xmlns="" id="{6F32AECA-E3AB-4B11-B7EF-69064679E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217" y="1744407"/>
              <a:ext cx="1611563" cy="126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О развитии кадрового потенциала в сфере науки | НТ НП Биотех2030">
              <a:extLst>
                <a:ext uri="{FF2B5EF4-FFF2-40B4-BE49-F238E27FC236}">
                  <a16:creationId xmlns:a16="http://schemas.microsoft.com/office/drawing/2014/main" xmlns="" id="{6EC7E04D-1C58-46FE-B5D3-381233EB1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075" y="1966416"/>
              <a:ext cx="1763159" cy="94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1DB0E52-E002-48A9-94A0-4563459F8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1" t="35257" r="28279" b="32578"/>
            <a:stretch/>
          </p:blipFill>
          <p:spPr>
            <a:xfrm>
              <a:off x="7239694" y="1925597"/>
              <a:ext cx="1611563" cy="10841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F81A3DB-6D52-450E-9FDB-D6C8FCF1B1AA}"/>
                </a:ext>
              </a:extLst>
            </p:cNvPr>
            <p:cNvSpPr txBox="1"/>
            <p:nvPr/>
          </p:nvSpPr>
          <p:spPr>
            <a:xfrm>
              <a:off x="1958198" y="5256632"/>
              <a:ext cx="5918305" cy="385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B53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Перспектива развития на 2020 – 2025 годы</a:t>
              </a:r>
            </a:p>
          </p:txBody>
        </p:sp>
        <p:pic>
          <p:nvPicPr>
            <p:cNvPr id="1042" name="Picture 18" descr="Печатные издания для публикаций педагогов - Издательство Ольги Кузнецовой">
              <a:extLst>
                <a:ext uri="{FF2B5EF4-FFF2-40B4-BE49-F238E27FC236}">
                  <a16:creationId xmlns:a16="http://schemas.microsoft.com/office/drawing/2014/main" xmlns="" id="{0123DE0E-D3EE-4DBF-819B-FAD6FD54C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6" y="1638593"/>
              <a:ext cx="1812312" cy="135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Договор с физическим лицом на оказание услуг | СводЗаконов">
              <a:extLst>
                <a:ext uri="{FF2B5EF4-FFF2-40B4-BE49-F238E27FC236}">
                  <a16:creationId xmlns:a16="http://schemas.microsoft.com/office/drawing/2014/main" xmlns="" id="{52B47672-0D6F-40FC-8F34-17E2C1795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780" y="1744407"/>
              <a:ext cx="1739702" cy="14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76CB6A0-3980-4EBF-8C6F-EDF8089D4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70173" y="-3778806"/>
            <a:ext cx="1024304" cy="9123171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78C8399A-5457-4D77-A518-D9EA1048BEC2}"/>
              </a:ext>
            </a:extLst>
          </p:cNvPr>
          <p:cNvSpPr txBox="1">
            <a:spLocks/>
          </p:cNvSpPr>
          <p:nvPr/>
        </p:nvSpPr>
        <p:spPr>
          <a:xfrm>
            <a:off x="740532" y="260648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приоритеты перспективного развития библиотек организаций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4680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82038729-BD9C-4195-91EE-10FC293F5A56}"/>
              </a:ext>
            </a:extLst>
          </p:cNvPr>
          <p:cNvSpPr/>
          <p:nvPr/>
        </p:nvSpPr>
        <p:spPr>
          <a:xfrm>
            <a:off x="487732" y="2262868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Равнобедренный треугольник 133">
            <a:extLst>
              <a:ext uri="{FF2B5EF4-FFF2-40B4-BE49-F238E27FC236}">
                <a16:creationId xmlns:a16="http://schemas.microsoft.com/office/drawing/2014/main" xmlns="" id="{4909F5BD-5126-4774-8A9E-D98D827E808A}"/>
              </a:ext>
            </a:extLst>
          </p:cNvPr>
          <p:cNvSpPr/>
          <p:nvPr/>
        </p:nvSpPr>
        <p:spPr>
          <a:xfrm rot="15983310">
            <a:off x="608943" y="3356590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CCD4C9D-382B-4B1D-8C31-8B2C108401AB}"/>
              </a:ext>
            </a:extLst>
          </p:cNvPr>
          <p:cNvSpPr/>
          <p:nvPr/>
        </p:nvSpPr>
        <p:spPr>
          <a:xfrm>
            <a:off x="2256170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9" name="Равнобедренный треугольник 133">
            <a:extLst>
              <a:ext uri="{FF2B5EF4-FFF2-40B4-BE49-F238E27FC236}">
                <a16:creationId xmlns:a16="http://schemas.microsoft.com/office/drawing/2014/main" xmlns="" id="{6D17E5E9-D807-45FF-A51E-6D174EF0EF82}"/>
              </a:ext>
            </a:extLst>
          </p:cNvPr>
          <p:cNvSpPr/>
          <p:nvPr/>
        </p:nvSpPr>
        <p:spPr>
          <a:xfrm rot="15983310">
            <a:off x="2377381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948160D-1B74-4CE5-91D9-F1D990527C3E}"/>
              </a:ext>
            </a:extLst>
          </p:cNvPr>
          <p:cNvSpPr/>
          <p:nvPr/>
        </p:nvSpPr>
        <p:spPr>
          <a:xfrm>
            <a:off x="3971891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Равнобедренный треугольник 133">
            <a:extLst>
              <a:ext uri="{FF2B5EF4-FFF2-40B4-BE49-F238E27FC236}">
                <a16:creationId xmlns:a16="http://schemas.microsoft.com/office/drawing/2014/main" xmlns="" id="{E8F563BD-8522-46EF-818F-1A5A326674B3}"/>
              </a:ext>
            </a:extLst>
          </p:cNvPr>
          <p:cNvSpPr/>
          <p:nvPr/>
        </p:nvSpPr>
        <p:spPr>
          <a:xfrm rot="15983310">
            <a:off x="4093102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49AF491-44F4-4C4D-B31A-D725548A7A42}"/>
              </a:ext>
            </a:extLst>
          </p:cNvPr>
          <p:cNvSpPr/>
          <p:nvPr/>
        </p:nvSpPr>
        <p:spPr>
          <a:xfrm>
            <a:off x="5646048" y="222970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3" name="Равнобедренный треугольник 133">
            <a:extLst>
              <a:ext uri="{FF2B5EF4-FFF2-40B4-BE49-F238E27FC236}">
                <a16:creationId xmlns:a16="http://schemas.microsoft.com/office/drawing/2014/main" xmlns="" id="{1F29EF07-F08F-4A22-A0F9-D0D3C3EFACBF}"/>
              </a:ext>
            </a:extLst>
          </p:cNvPr>
          <p:cNvSpPr/>
          <p:nvPr/>
        </p:nvSpPr>
        <p:spPr>
          <a:xfrm rot="15983310">
            <a:off x="5767259" y="332342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0F23EE7-4215-4022-B827-6C2C7C32CA31}"/>
              </a:ext>
            </a:extLst>
          </p:cNvPr>
          <p:cNvSpPr/>
          <p:nvPr/>
        </p:nvSpPr>
        <p:spPr>
          <a:xfrm>
            <a:off x="7423263" y="221601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Равнобедренный треугольник 133">
            <a:extLst>
              <a:ext uri="{FF2B5EF4-FFF2-40B4-BE49-F238E27FC236}">
                <a16:creationId xmlns:a16="http://schemas.microsoft.com/office/drawing/2014/main" xmlns="" id="{C8A32A2D-EAA2-4407-B347-4B5287EA5F8C}"/>
              </a:ext>
            </a:extLst>
          </p:cNvPr>
          <p:cNvSpPr/>
          <p:nvPr/>
        </p:nvSpPr>
        <p:spPr>
          <a:xfrm rot="15983310">
            <a:off x="7544474" y="330973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B31D75B0-14B8-4C0A-B91D-9E424C6B9C57}"/>
              </a:ext>
            </a:extLst>
          </p:cNvPr>
          <p:cNvSpPr/>
          <p:nvPr/>
        </p:nvSpPr>
        <p:spPr>
          <a:xfrm>
            <a:off x="529956" y="494251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Равнобедренный треугольник 133">
            <a:extLst>
              <a:ext uri="{FF2B5EF4-FFF2-40B4-BE49-F238E27FC236}">
                <a16:creationId xmlns:a16="http://schemas.microsoft.com/office/drawing/2014/main" xmlns="" id="{BD9ABBF5-BE7F-4D1E-8B91-BB6F340CE118}"/>
              </a:ext>
            </a:extLst>
          </p:cNvPr>
          <p:cNvSpPr/>
          <p:nvPr/>
        </p:nvSpPr>
        <p:spPr>
          <a:xfrm rot="15983310">
            <a:off x="651167" y="603623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4D7EAA51-DF61-4D52-94F7-B3B9A398A865}"/>
              </a:ext>
            </a:extLst>
          </p:cNvPr>
          <p:cNvSpPr/>
          <p:nvPr/>
        </p:nvSpPr>
        <p:spPr>
          <a:xfrm>
            <a:off x="3999912" y="4954733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9" name="Равнобедренный треугольник 133">
            <a:extLst>
              <a:ext uri="{FF2B5EF4-FFF2-40B4-BE49-F238E27FC236}">
                <a16:creationId xmlns:a16="http://schemas.microsoft.com/office/drawing/2014/main" xmlns="" id="{7739C3CC-D0AE-4DDF-BDB1-FDEED0F015B5}"/>
              </a:ext>
            </a:extLst>
          </p:cNvPr>
          <p:cNvSpPr/>
          <p:nvPr/>
        </p:nvSpPr>
        <p:spPr>
          <a:xfrm rot="15983310">
            <a:off x="4121123" y="6048455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FF12A7EE-3B53-4B19-9FAB-32AA74D8BABB}"/>
              </a:ext>
            </a:extLst>
          </p:cNvPr>
          <p:cNvSpPr/>
          <p:nvPr/>
        </p:nvSpPr>
        <p:spPr>
          <a:xfrm>
            <a:off x="5746284" y="496567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Равнобедренный треугольник 133">
            <a:extLst>
              <a:ext uri="{FF2B5EF4-FFF2-40B4-BE49-F238E27FC236}">
                <a16:creationId xmlns:a16="http://schemas.microsoft.com/office/drawing/2014/main" xmlns="" id="{98575D6C-4773-41C9-BCF8-0FA5CA935C42}"/>
              </a:ext>
            </a:extLst>
          </p:cNvPr>
          <p:cNvSpPr/>
          <p:nvPr/>
        </p:nvSpPr>
        <p:spPr>
          <a:xfrm rot="15983310">
            <a:off x="5867495" y="6059393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60B38156-21CD-4F7E-9D19-8AF84A22E42A}"/>
              </a:ext>
            </a:extLst>
          </p:cNvPr>
          <p:cNvSpPr/>
          <p:nvPr/>
        </p:nvSpPr>
        <p:spPr>
          <a:xfrm>
            <a:off x="7504918" y="4974045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Равнобедренный треугольник 133">
            <a:extLst>
              <a:ext uri="{FF2B5EF4-FFF2-40B4-BE49-F238E27FC236}">
                <a16:creationId xmlns:a16="http://schemas.microsoft.com/office/drawing/2014/main" xmlns="" id="{794F96D1-3026-4731-ACE6-E40DDA9024D5}"/>
              </a:ext>
            </a:extLst>
          </p:cNvPr>
          <p:cNvSpPr/>
          <p:nvPr/>
        </p:nvSpPr>
        <p:spPr>
          <a:xfrm rot="15983310">
            <a:off x="7626129" y="606776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FBFFC208-F006-40E2-A323-7779B6E51D00}"/>
              </a:ext>
            </a:extLst>
          </p:cNvPr>
          <p:cNvSpPr/>
          <p:nvPr/>
        </p:nvSpPr>
        <p:spPr>
          <a:xfrm>
            <a:off x="2262672" y="4954733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5" name="Равнобедренный треугольник 133">
            <a:extLst>
              <a:ext uri="{FF2B5EF4-FFF2-40B4-BE49-F238E27FC236}">
                <a16:creationId xmlns:a16="http://schemas.microsoft.com/office/drawing/2014/main" xmlns="" id="{28237385-ACCD-44C7-94C1-164012C7CCB6}"/>
              </a:ext>
            </a:extLst>
          </p:cNvPr>
          <p:cNvSpPr/>
          <p:nvPr/>
        </p:nvSpPr>
        <p:spPr>
          <a:xfrm rot="15983310">
            <a:off x="2383883" y="6048455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FA40A9-C277-40D4-A691-3E185255DA00}"/>
              </a:ext>
            </a:extLst>
          </p:cNvPr>
          <p:cNvSpPr/>
          <p:nvPr/>
        </p:nvSpPr>
        <p:spPr>
          <a:xfrm>
            <a:off x="614266" y="1754209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для определения и пополнения  </a:t>
            </a:r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перечня, имеющейся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отечественной, зарубежной художественной и отраслевой литературы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380417" y="-3974420"/>
            <a:ext cx="1024304" cy="91231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614265" y="111770"/>
            <a:ext cx="867747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организаций образования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 и зарубежной художественной  литературой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7EB23D4-14AA-4F7F-89A4-48B593EBC864}"/>
              </a:ext>
            </a:extLst>
          </p:cNvPr>
          <p:cNvSpPr/>
          <p:nvPr/>
        </p:nvSpPr>
        <p:spPr>
          <a:xfrm>
            <a:off x="2382704" y="1721046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группой перечня отечественной, зарубежной художественной и отраслевой  литературы, 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входящей в основной библиотечный фонд организаций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 и обучения, начального, основного среднего, общего среднего, среднего технического и профессионального высшего образования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34050C9-193C-4943-8BDC-C55DB7796521}"/>
              </a:ext>
            </a:extLst>
          </p:cNvPr>
          <p:cNvSpPr/>
          <p:nvPr/>
        </p:nvSpPr>
        <p:spPr>
          <a:xfrm>
            <a:off x="4098425" y="172104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отбору экспертов в состав комиссии для составления перечня отечественной,  зарубежной художественной и отраслевой литературы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организаций образования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10EA88-65E8-4323-BFDC-9D6949CA7C9F}"/>
              </a:ext>
            </a:extLst>
          </p:cNvPr>
          <p:cNvSpPr/>
          <p:nvPr/>
        </p:nvSpPr>
        <p:spPr>
          <a:xfrm>
            <a:off x="5772582" y="172104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электронной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базы отечественной, зарубежной художественной и отраслевой литературы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 и обучения, начального, основного среднего, общего среднего, среднего технического и профессионального высшего образования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F06FEBD-8FF8-4AAF-8C23-DD5711B3C140}"/>
              </a:ext>
            </a:extLst>
          </p:cNvPr>
          <p:cNvSpPr/>
          <p:nvPr/>
        </p:nvSpPr>
        <p:spPr>
          <a:xfrm>
            <a:off x="7549797" y="170735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 двухстороннем порядке (Министерство образования и науки, Министерство культуры и спорта Республики Казахстан) перечня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 художественной и отраслевой литературы</a:t>
            </a:r>
            <a:r>
              <a:rPr lang="kk-K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входящей в основной библиотечный фонд организаций образования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F5F05F3-1CD5-4A19-B00B-89E86CC6268A}"/>
              </a:ext>
            </a:extLst>
          </p:cNvPr>
          <p:cNvSpPr/>
          <p:nvPr/>
        </p:nvSpPr>
        <p:spPr>
          <a:xfrm>
            <a:off x="656490" y="443385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Планомерное систематическое ежегодное комплектование</a:t>
            </a:r>
            <a:r>
              <a:rPr lang="kk-KZ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Фонда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отечественной, зарубежной художественной и отраслевой литературы </a:t>
            </a:r>
            <a:r>
              <a:rPr lang="kk-KZ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 по 20%  в 5-летний срок </a:t>
            </a:r>
            <a:endParaRPr lang="ru-RU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66BEB87-8F30-434D-A8ED-5CD2757FE90C}"/>
              </a:ext>
            </a:extLst>
          </p:cNvPr>
          <p:cNvSpPr/>
          <p:nvPr/>
        </p:nvSpPr>
        <p:spPr>
          <a:xfrm>
            <a:off x="4126446" y="4446074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 проекта «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кітапханасы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систематизации художественных произведений,  включенных в учебную программу с учетом возрастных особенностей обучающихся</a:t>
            </a: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9CA41B40-C0F2-4C3F-A944-AEE3E4224CFC}"/>
              </a:ext>
            </a:extLst>
          </p:cNvPr>
          <p:cNvSpPr/>
          <p:nvPr/>
        </p:nvSpPr>
        <p:spPr>
          <a:xfrm>
            <a:off x="5872818" y="445701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сметы  расчетов по проекту «Мектеп кітапханасы»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E8EA0A1-B3AC-4B10-927E-558BEDC39380}"/>
              </a:ext>
            </a:extLst>
          </p:cNvPr>
          <p:cNvSpPr/>
          <p:nvPr/>
        </p:nvSpPr>
        <p:spPr>
          <a:xfrm>
            <a:off x="7631452" y="4465386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технического задания по проекту «Мектеп кітапханасы»</a:t>
            </a: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:a16="http://schemas.microsoft.com/office/drawing/2014/main" xmlns="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3" y="1312799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:a16="http://schemas.microsoft.com/office/drawing/2014/main" xmlns="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49" y="127455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сновные критерии оценки управляющей компании | Центр Судебной Оценки  Недвижимости">
            <a:extLst>
              <a:ext uri="{FF2B5EF4-FFF2-40B4-BE49-F238E27FC236}">
                <a16:creationId xmlns:a16="http://schemas.microsoft.com/office/drawing/2014/main" xmlns="" id="{EDB73752-521E-4BBA-A7D1-7E8CF03D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8" y="1304597"/>
            <a:ext cx="750651" cy="5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transfer Windows 7 files to Windows 10">
            <a:extLst>
              <a:ext uri="{FF2B5EF4-FFF2-40B4-BE49-F238E27FC236}">
                <a16:creationId xmlns:a16="http://schemas.microsoft.com/office/drawing/2014/main" xmlns="" id="{B0FA4AF5-34E1-40A7-81F4-83C2C6E7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25" y="1294505"/>
            <a:ext cx="459705" cy="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арант сделок">
            <a:extLst>
              <a:ext uri="{FF2B5EF4-FFF2-40B4-BE49-F238E27FC236}">
                <a16:creationId xmlns:a16="http://schemas.microsoft.com/office/drawing/2014/main" xmlns="" id="{A987BF98-633F-4CDE-960D-15300CC2B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" b="15466"/>
          <a:stretch/>
        </p:blipFill>
        <p:spPr bwMode="auto">
          <a:xfrm>
            <a:off x="7937032" y="1351703"/>
            <a:ext cx="531298" cy="4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водный план комплектования 2020 | Республиканская спортивная школа  олимпийского резерва">
            <a:extLst>
              <a:ext uri="{FF2B5EF4-FFF2-40B4-BE49-F238E27FC236}">
                <a16:creationId xmlns:a16="http://schemas.microsoft.com/office/drawing/2014/main" xmlns="" id="{867E39A1-0CE2-4132-9F4F-54ECE0F7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726" y="4056507"/>
            <a:ext cx="569322" cy="4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:a16="http://schemas.microsoft.com/office/drawing/2014/main" xmlns="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9025" y="4153997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Требуется Бухгалтер по цене 80 000 Тнг. в г.Павлодар - объявление на  Knopka.kz">
            <a:extLst>
              <a:ext uri="{FF2B5EF4-FFF2-40B4-BE49-F238E27FC236}">
                <a16:creationId xmlns:a16="http://schemas.microsoft.com/office/drawing/2014/main" xmlns="" id="{7F30CCD7-7ABE-444F-BFF7-CDDD2582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40" y="4195793"/>
            <a:ext cx="452376" cy="4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PPLIER EVALUATION FORM - SUPPLIER QUALITY MANAGEMENT - Corsi Dispositivi  Medici">
            <a:extLst>
              <a:ext uri="{FF2B5EF4-FFF2-40B4-BE49-F238E27FC236}">
                <a16:creationId xmlns:a16="http://schemas.microsoft.com/office/drawing/2014/main" xmlns="" id="{1782D969-3700-4577-A924-2D3C89A8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64" y="4229110"/>
            <a:ext cx="443819" cy="4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8E8EA0A1-B3AC-4B10-927E-558BEDC39380}"/>
              </a:ext>
            </a:extLst>
          </p:cNvPr>
          <p:cNvSpPr/>
          <p:nvPr/>
        </p:nvSpPr>
        <p:spPr>
          <a:xfrm>
            <a:off x="2353581" y="4446074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финансовых средств на приобретение и обновление основного библиотечного фонда</a:t>
            </a: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Устный журнал &quot;Жила-была книжк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8" y="4175610"/>
            <a:ext cx="738525" cy="5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2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5881" y="-3897550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558799" y="188640"/>
            <a:ext cx="8788401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кадрового потенциала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 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</a:t>
            </a:r>
            <a:endParaRPr lang="ru-RU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69AFE8C-8680-4E64-8229-BA853C1A9F28}"/>
              </a:ext>
            </a:extLst>
          </p:cNvPr>
          <p:cNvCxnSpPr/>
          <p:nvPr/>
        </p:nvCxnSpPr>
        <p:spPr>
          <a:xfrm>
            <a:off x="4816157" y="1508769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598212" y="201222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948235" y="2565384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644196" y="3756954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958447" y="336282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958447" y="458046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522503" y="4668592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998483" y="5958553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558799" y="5741802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235066A-9BD1-4C1F-A4A4-2072773391E8}"/>
              </a:ext>
            </a:extLst>
          </p:cNvPr>
          <p:cNvSpPr/>
          <p:nvPr/>
        </p:nvSpPr>
        <p:spPr>
          <a:xfrm>
            <a:off x="522502" y="1341240"/>
            <a:ext cx="343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учебной программы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«библиотекарь-педагог» на базе педагогических колледжей и ВУЗов </a:t>
            </a:r>
            <a:endParaRPr lang="ru-RU" sz="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15253B-D67B-4412-9DF9-ED026BFBE734}"/>
              </a:ext>
            </a:extLst>
          </p:cNvPr>
          <p:cNvSpPr/>
          <p:nvPr/>
        </p:nvSpPr>
        <p:spPr>
          <a:xfrm>
            <a:off x="455752" y="2159879"/>
            <a:ext cx="3702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вопроса и принятие управленческих решений по включению в номенклатуру должностей педагогических работников образования новой должности «библиотекарь-педагог»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распространением на них гарантий и мер социальной поддержки, согласно приказа МОН РК №123 от 29 января 2016года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9E0C659-D22E-4CEB-94D3-5CF88DCAC1F8}"/>
              </a:ext>
            </a:extLst>
          </p:cNvPr>
          <p:cNvSpPr/>
          <p:nvPr/>
        </p:nvSpPr>
        <p:spPr>
          <a:xfrm>
            <a:off x="5987408" y="1910982"/>
            <a:ext cx="311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курсов повышения квалификации 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онлайн-обучения и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1FFEBA4-9D4A-4515-9A42-3E645D59CFBD}"/>
              </a:ext>
            </a:extLst>
          </p:cNvPr>
          <p:cNvSpPr/>
          <p:nvPr/>
        </p:nvSpPr>
        <p:spPr>
          <a:xfrm>
            <a:off x="447469" y="4149582"/>
            <a:ext cx="329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сетевых сообществ для обмена опытом работы библиотекарей 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3FBE29D-91F2-4A65-BC95-C248956C3849}"/>
              </a:ext>
            </a:extLst>
          </p:cNvPr>
          <p:cNvSpPr/>
          <p:nvPr/>
        </p:nvSpPr>
        <p:spPr>
          <a:xfrm>
            <a:off x="520939" y="4910806"/>
            <a:ext cx="283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по аттестации сотрудников библиотек по уровням квалификации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DF747BD-4332-4D1C-BAED-FD81DBD468A5}"/>
              </a:ext>
            </a:extLst>
          </p:cNvPr>
          <p:cNvSpPr/>
          <p:nvPr/>
        </p:nvSpPr>
        <p:spPr>
          <a:xfrm>
            <a:off x="5987407" y="2890700"/>
            <a:ext cx="308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оценки результатов работы библиотек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53363C4-434E-4444-ADD7-81B238D39241}"/>
              </a:ext>
            </a:extLst>
          </p:cNvPr>
          <p:cNvSpPr/>
          <p:nvPr/>
        </p:nvSpPr>
        <p:spPr>
          <a:xfrm>
            <a:off x="5946748" y="3595694"/>
            <a:ext cx="298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совершенствованию деятельности библиотек, повышению статуса и заработной платы библиотекарей организаций образования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FFAAB14-25B6-475A-85E9-DE8362F70F6C}"/>
              </a:ext>
            </a:extLst>
          </p:cNvPr>
          <p:cNvSpPr/>
          <p:nvPr/>
        </p:nvSpPr>
        <p:spPr>
          <a:xfrm>
            <a:off x="5946747" y="4942891"/>
            <a:ext cx="3092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Ассоциации библиотекарей для развития деятельности библиотек организаций образования  и предоставления  защиты общих интересов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8" descr="Переговоры">
            <a:extLst>
              <a:ext uri="{FF2B5EF4-FFF2-40B4-BE49-F238E27FC236}">
                <a16:creationId xmlns:a16="http://schemas.microsoft.com/office/drawing/2014/main" xmlns="" id="{317FCB37-A22C-4AF7-9DBC-A10740F3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42" y="4998265"/>
            <a:ext cx="925341" cy="9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Checklist Icon, Checklist Icons, Checklist Icon, Clip Board Icon PNG  and Vector with Transparent Background for Free Download">
            <a:extLst>
              <a:ext uri="{FF2B5EF4-FFF2-40B4-BE49-F238E27FC236}">
                <a16:creationId xmlns:a16="http://schemas.microsoft.com/office/drawing/2014/main" xmlns="" id="{0EC04162-07D5-40BC-BDAF-B8057886D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10436" r="16513" b="8684"/>
          <a:stretch/>
        </p:blipFill>
        <p:spPr bwMode="auto">
          <a:xfrm>
            <a:off x="4073387" y="1363536"/>
            <a:ext cx="441485" cy="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ector | Meeting scene with businessmen">
            <a:extLst>
              <a:ext uri="{FF2B5EF4-FFF2-40B4-BE49-F238E27FC236}">
                <a16:creationId xmlns:a16="http://schemas.microsoft.com/office/drawing/2014/main" xmlns="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859540" y="297626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401394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ттестация педагогических работников | МОБУ средняя общеобразовательная  школа №82 г.Сочи">
            <a:extLst>
              <a:ext uri="{FF2B5EF4-FFF2-40B4-BE49-F238E27FC236}">
                <a16:creationId xmlns:a16="http://schemas.microsoft.com/office/drawing/2014/main" xmlns="" id="{AB1792C4-796C-4B29-BB71-C0B37D72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26" y="4945913"/>
            <a:ext cx="869464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ector Checklist Icon, Checklist Icons, Checklist Icon, Clip Board Icon PNG  and Vector with Transparent Background for Free Download">
            <a:extLst>
              <a:ext uri="{FF2B5EF4-FFF2-40B4-BE49-F238E27FC236}">
                <a16:creationId xmlns:a16="http://schemas.microsoft.com/office/drawing/2014/main" xmlns="" id="{7FD62A5A-E4B1-4576-8126-0EE0F37AC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10436" r="16513" b="8684"/>
          <a:stretch/>
        </p:blipFill>
        <p:spPr bwMode="auto">
          <a:xfrm>
            <a:off x="3778286" y="5002701"/>
            <a:ext cx="341745" cy="4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:a16="http://schemas.microsoft.com/office/drawing/2014/main" xmlns="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40" y="1905520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Основные критерии оценки управляющей компании | Центр Судебной Оценки  Недвижимости">
            <a:extLst>
              <a:ext uri="{FF2B5EF4-FFF2-40B4-BE49-F238E27FC236}">
                <a16:creationId xmlns:a16="http://schemas.microsoft.com/office/drawing/2014/main" xmlns="" id="{C01EDC9C-E975-4CAE-8C17-A5B79C17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13" y="2695176"/>
            <a:ext cx="991778" cy="6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:a16="http://schemas.microsoft.com/office/drawing/2014/main" xmlns="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2377" y="3832285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580315" y="654148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FBE29D-91F2-4A65-BC95-C248956C3849}"/>
              </a:ext>
            </a:extLst>
          </p:cNvPr>
          <p:cNvSpPr/>
          <p:nvPr/>
        </p:nvSpPr>
        <p:spPr>
          <a:xfrm>
            <a:off x="549476" y="5895156"/>
            <a:ext cx="4009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по проведению семинаров, совещаний, онлайн - конференций, мастер-классов 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333392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58054D-57C4-4EA1-B134-7172E238B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49670" y="-3881704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4D98F1E-45A4-40B7-9AEE-64D5E09E0EAB}"/>
              </a:ext>
            </a:extLst>
          </p:cNvPr>
          <p:cNvSpPr txBox="1">
            <a:spLocks/>
          </p:cNvSpPr>
          <p:nvPr/>
        </p:nvSpPr>
        <p:spPr>
          <a:xfrm>
            <a:off x="704528" y="204486"/>
            <a:ext cx="8818881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 материально - технической базы библиотек</a:t>
            </a:r>
            <a:endParaRPr lang="ru-RU" sz="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173" y="24166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4451832"/>
              </p:ext>
            </p:extLst>
          </p:nvPr>
        </p:nvGraphicFramePr>
        <p:xfrm>
          <a:off x="396501" y="1192035"/>
          <a:ext cx="9036496" cy="564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82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xmlns="" id="{7F9E1EBD-FCE0-4942-9CCB-133D49F37B81}"/>
              </a:ext>
            </a:extLst>
          </p:cNvPr>
          <p:cNvSpPr/>
          <p:nvPr/>
        </p:nvSpPr>
        <p:spPr>
          <a:xfrm>
            <a:off x="5601072" y="5216696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xmlns="" id="{4CADF93E-CD68-450D-994F-6628CA901253}"/>
              </a:ext>
            </a:extLst>
          </p:cNvPr>
          <p:cNvSpPr/>
          <p:nvPr/>
        </p:nvSpPr>
        <p:spPr>
          <a:xfrm>
            <a:off x="2448568" y="1487134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xmlns="" id="{BA0188B0-3985-4D38-97B4-A8F52B4F8DC3}"/>
              </a:ext>
            </a:extLst>
          </p:cNvPr>
          <p:cNvSpPr/>
          <p:nvPr/>
        </p:nvSpPr>
        <p:spPr>
          <a:xfrm>
            <a:off x="2697417" y="4780613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xmlns="" id="{038E9B8A-ECD4-4387-B533-74F800648DB0}"/>
              </a:ext>
            </a:extLst>
          </p:cNvPr>
          <p:cNvSpPr/>
          <p:nvPr/>
        </p:nvSpPr>
        <p:spPr>
          <a:xfrm>
            <a:off x="4838183" y="2420948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xmlns="" id="{4C39F3FE-310D-4E67-8C95-E3CEA362A573}"/>
              </a:ext>
            </a:extLst>
          </p:cNvPr>
          <p:cNvSpPr/>
          <p:nvPr/>
        </p:nvSpPr>
        <p:spPr>
          <a:xfrm>
            <a:off x="7016252" y="3356617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xmlns="" id="{465961AA-AC59-480A-83A3-C6A978E842D7}"/>
              </a:ext>
            </a:extLst>
          </p:cNvPr>
          <p:cNvSpPr/>
          <p:nvPr/>
        </p:nvSpPr>
        <p:spPr>
          <a:xfrm>
            <a:off x="632520" y="3441130"/>
            <a:ext cx="2508748" cy="1603204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06AB40E-7FE9-4E60-983B-EF0E3E609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0434" y="-3905902"/>
            <a:ext cx="1024304" cy="912317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2138ED3-8B97-4BD7-82E9-1D74E658383C}"/>
              </a:ext>
            </a:extLst>
          </p:cNvPr>
          <p:cNvSpPr txBox="1">
            <a:spLocks/>
          </p:cNvSpPr>
          <p:nvPr/>
        </p:nvSpPr>
        <p:spPr>
          <a:xfrm>
            <a:off x="632520" y="161909"/>
            <a:ext cx="889248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нормативно-правовые документы, регулирующих  деятельность библиотек организаций образования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0DFF15C-E3E2-44B2-A8C7-C5D0F0DA8162}"/>
              </a:ext>
            </a:extLst>
          </p:cNvPr>
          <p:cNvSpPr/>
          <p:nvPr/>
        </p:nvSpPr>
        <p:spPr>
          <a:xfrm>
            <a:off x="491346" y="1241641"/>
            <a:ext cx="4101614" cy="101313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рабочей группой внести и утвердить изменения в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образования и науки Республики Казахстан от 19 января  2016 года № 44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формированию, использованию и сохранению фонда библиотек государственных организаций образования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954409D-7EF3-4EB2-9C2E-F7E4E0933715}"/>
              </a:ext>
            </a:extLst>
          </p:cNvPr>
          <p:cNvSpPr/>
          <p:nvPr/>
        </p:nvSpPr>
        <p:spPr>
          <a:xfrm>
            <a:off x="491346" y="3759887"/>
            <a:ext cx="4101614" cy="83173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«Положения о библиотеке» и «Концепции развития библиотек организаций образования Республики Казахстан до 2025 года»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3592118-3917-41C2-BF48-C5EC4285D40B}"/>
              </a:ext>
            </a:extLst>
          </p:cNvPr>
          <p:cNvSpPr/>
          <p:nvPr/>
        </p:nvSpPr>
        <p:spPr>
          <a:xfrm>
            <a:off x="496566" y="4918983"/>
            <a:ext cx="4096395" cy="6632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«Модельного стандарта школьной библиотеки»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989A803-B571-45D0-96EC-AA93508CF6F4}"/>
              </a:ext>
            </a:extLst>
          </p:cNvPr>
          <p:cNvSpPr/>
          <p:nvPr/>
        </p:nvSpPr>
        <p:spPr>
          <a:xfrm>
            <a:off x="5301166" y="2573829"/>
            <a:ext cx="4065382" cy="788451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редакции  приказа МОН РК от 27 марта 2000 года № 249 «Об едином координационном, научно-методическом и информационном центре библиотек системы образования Республики Казахстан» 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CEA6012-37FF-45B1-8890-3977C08019AB}"/>
              </a:ext>
            </a:extLst>
          </p:cNvPr>
          <p:cNvSpPr/>
          <p:nvPr/>
        </p:nvSpPr>
        <p:spPr>
          <a:xfrm>
            <a:off x="491346" y="2577656"/>
            <a:ext cx="4101614" cy="85797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редакции приказа МОН РК от 17 августа 2000 года № 827. «Об утверждении документов по библиотечному делу для библиотек системы образования» 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5E2347A-8249-4F4C-95F4-EA5D1943980E}"/>
              </a:ext>
            </a:extLst>
          </p:cNvPr>
          <p:cNvSpPr/>
          <p:nvPr/>
        </p:nvSpPr>
        <p:spPr>
          <a:xfrm>
            <a:off x="5243928" y="1242102"/>
            <a:ext cx="4134494" cy="100860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и утверждение документа  «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сети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информационно-методических и ресурсных центров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среднего, среднего технического, профессионального и послесреднего образования»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34245DA-C1E7-4765-BE78-8FAEFA701722}"/>
              </a:ext>
            </a:extLst>
          </p:cNvPr>
          <p:cNvCxnSpPr/>
          <p:nvPr/>
        </p:nvCxnSpPr>
        <p:spPr>
          <a:xfrm>
            <a:off x="4940318" y="1312766"/>
            <a:ext cx="2268" cy="5422775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  <a:effectLst>
            <a:glow rad="1397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C78BE37-DDB9-4EEF-BFCF-95E1EC4E9E41}"/>
              </a:ext>
            </a:extLst>
          </p:cNvPr>
          <p:cNvCxnSpPr>
            <a:cxnSpLocks/>
          </p:cNvCxnSpPr>
          <p:nvPr/>
        </p:nvCxnSpPr>
        <p:spPr>
          <a:xfrm flipH="1">
            <a:off x="4574075" y="4181305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CC934B2-5404-4431-996B-30D9ADAD5EB8}"/>
              </a:ext>
            </a:extLst>
          </p:cNvPr>
          <p:cNvCxnSpPr>
            <a:cxnSpLocks/>
          </p:cNvCxnSpPr>
          <p:nvPr/>
        </p:nvCxnSpPr>
        <p:spPr>
          <a:xfrm flipH="1">
            <a:off x="4572834" y="6326452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D4571F3-48F3-4A13-AF8C-3C3CA3FD6EBA}"/>
              </a:ext>
            </a:extLst>
          </p:cNvPr>
          <p:cNvCxnSpPr>
            <a:cxnSpLocks/>
          </p:cNvCxnSpPr>
          <p:nvPr/>
        </p:nvCxnSpPr>
        <p:spPr>
          <a:xfrm flipH="1">
            <a:off x="4630101" y="1774742"/>
            <a:ext cx="576064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987E277-BEC9-4812-AF47-021FFFA3F018}"/>
              </a:ext>
            </a:extLst>
          </p:cNvPr>
          <p:cNvCxnSpPr>
            <a:cxnSpLocks/>
          </p:cNvCxnSpPr>
          <p:nvPr/>
        </p:nvCxnSpPr>
        <p:spPr>
          <a:xfrm flipH="1">
            <a:off x="4617115" y="5215461"/>
            <a:ext cx="697039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9">
            <a:extLst>
              <a:ext uri="{FF2B5EF4-FFF2-40B4-BE49-F238E27FC236}">
                <a16:creationId xmlns:a16="http://schemas.microsoft.com/office/drawing/2014/main" xmlns="" id="{4CEA6012-37FF-45B1-8890-3977C08019AB}"/>
              </a:ext>
            </a:extLst>
          </p:cNvPr>
          <p:cNvSpPr/>
          <p:nvPr/>
        </p:nvSpPr>
        <p:spPr>
          <a:xfrm>
            <a:off x="496566" y="5985811"/>
            <a:ext cx="4096395" cy="60006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акции «Подари книгу библиотеке» (в помощь библиотекам, другим нуждающимся)</a:t>
            </a:r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C78BE37-DDB9-4EEF-BFCF-95E1EC4E9E41}"/>
              </a:ext>
            </a:extLst>
          </p:cNvPr>
          <p:cNvCxnSpPr>
            <a:cxnSpLocks/>
          </p:cNvCxnSpPr>
          <p:nvPr/>
        </p:nvCxnSpPr>
        <p:spPr>
          <a:xfrm flipH="1">
            <a:off x="4558547" y="3059496"/>
            <a:ext cx="697037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7">
            <a:extLst>
              <a:ext uri="{FF2B5EF4-FFF2-40B4-BE49-F238E27FC236}">
                <a16:creationId xmlns:a16="http://schemas.microsoft.com/office/drawing/2014/main" xmlns="" id="{D3592118-3917-41C2-BF48-C5EC4285D40B}"/>
              </a:ext>
            </a:extLst>
          </p:cNvPr>
          <p:cNvSpPr/>
          <p:nvPr/>
        </p:nvSpPr>
        <p:spPr>
          <a:xfrm>
            <a:off x="5313040" y="5985811"/>
            <a:ext cx="4041634" cy="600063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 мониторинга по использованию ресурсов электронных библиотек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10">
            <a:extLst>
              <a:ext uri="{FF2B5EF4-FFF2-40B4-BE49-F238E27FC236}">
                <a16:creationId xmlns:a16="http://schemas.microsoft.com/office/drawing/2014/main" xmlns="" id="{05E2347A-8249-4F4C-95F4-EA5D1943980E}"/>
              </a:ext>
            </a:extLst>
          </p:cNvPr>
          <p:cNvSpPr/>
          <p:nvPr/>
        </p:nvSpPr>
        <p:spPr>
          <a:xfrm>
            <a:off x="5301166" y="4918984"/>
            <a:ext cx="4053508" cy="627253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основных требований и критериев по формированию электронных библиотек</a:t>
            </a:r>
            <a:endParaRPr lang="ru-RU" sz="1100" b="1" dirty="0"/>
          </a:p>
        </p:txBody>
      </p:sp>
      <p:sp>
        <p:nvSpPr>
          <p:cNvPr id="36" name="Прямоугольник: скругленные углы 10">
            <a:extLst>
              <a:ext uri="{FF2B5EF4-FFF2-40B4-BE49-F238E27FC236}">
                <a16:creationId xmlns:a16="http://schemas.microsoft.com/office/drawing/2014/main" xmlns="" id="{05E2347A-8249-4F4C-95F4-EA5D1943980E}"/>
              </a:ext>
            </a:extLst>
          </p:cNvPr>
          <p:cNvSpPr/>
          <p:nvPr/>
        </p:nvSpPr>
        <p:spPr>
          <a:xfrm>
            <a:off x="5301166" y="3759887"/>
            <a:ext cx="4053508" cy="83173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по созданию веб-сайтов </a:t>
            </a:r>
            <a:r>
              <a:rPr lang="kk-KZ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 целью улучшения структуры, дизайна, сервисов, принципов функционального и содержательного наполнения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9641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нформационные системы вчера, сегодня и завтр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F1F4"/>
              </a:clrFrom>
              <a:clrTo>
                <a:srgbClr val="EC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9" y="1400251"/>
            <a:ext cx="2749951" cy="18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432302" y="-3752315"/>
            <a:ext cx="1024304" cy="91231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562380" y="333875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информационных ресурсов и технологий библиотек организаций образования</a:t>
            </a:r>
            <a:endParaRPr lang="ru-RU" sz="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1" y="3576405"/>
            <a:ext cx="2748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финансирование автоматизации  информационно –библиотечной системы </a:t>
            </a:r>
          </a:p>
          <a:p>
            <a:r>
              <a:rPr lang="kk-KZ" sz="16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работы телекоммуникационного оборудования и  организаций сервиса </a:t>
            </a:r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4746766"/>
              </p:ext>
            </p:extLst>
          </p:nvPr>
        </p:nvGraphicFramePr>
        <p:xfrm>
          <a:off x="2578604" y="1472258"/>
          <a:ext cx="65285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Овал 4"/>
          <p:cNvSpPr/>
          <p:nvPr/>
        </p:nvSpPr>
        <p:spPr>
          <a:xfrm>
            <a:off x="2785499" y="1819399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3247823" y="2824833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06650" y="3821060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3247823" y="4829227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778748" y="5812831"/>
            <a:ext cx="608533" cy="608533"/>
          </a:xfrm>
          <a:prstGeom prst="ellipse">
            <a:avLst/>
          </a:prstGeom>
          <a:solidFill>
            <a:srgbClr val="2B5398"/>
          </a:solidFill>
          <a:ln>
            <a:solidFill>
              <a:srgbClr val="195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905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6014</TotalTime>
  <Words>1227</Words>
  <Application>Microsoft Office PowerPoint</Application>
  <PresentationFormat>Лист A4 (210x297 мм)</PresentationFormat>
  <Paragraphs>135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ПРОЕКТ Дорожной карты  по перспективному развитию  библиотек организаций образования на 2020-2025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1</cp:lastModifiedBy>
  <cp:revision>425</cp:revision>
  <cp:lastPrinted>2020-10-15T05:46:27Z</cp:lastPrinted>
  <dcterms:created xsi:type="dcterms:W3CDTF">2020-06-05T09:45:35Z</dcterms:created>
  <dcterms:modified xsi:type="dcterms:W3CDTF">2022-11-29T03:28:27Z</dcterms:modified>
</cp:coreProperties>
</file>