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0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56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9AB75-3DAF-4D08-9CAB-A639AFCB10FE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08E358-55B2-4AA3-B1F4-F4650D3573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087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08E358-55B2-4AA3-B1F4-F4650D3573A1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дминистратор\Desktop\ЭС\8aad8807-2836-42b8-be90-ff8ae458aae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504" y="142852"/>
            <a:ext cx="8784976" cy="6454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02845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истратор\Downloads\WhatsApp Image 2022-04-01 at 09.50.09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8640"/>
            <a:ext cx="9144000" cy="64807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541560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452</TotalTime>
  <Words>1</Words>
  <Application>Microsoft Office PowerPoint</Application>
  <PresentationFormat>Экран (4:3)</PresentationFormat>
  <Paragraphs>1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19</cp:revision>
  <dcterms:modified xsi:type="dcterms:W3CDTF">2022-12-05T12:16:19Z</dcterms:modified>
</cp:coreProperties>
</file>