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 lvl="0">
      <a:defRPr lang="kk-KZ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93FE-1DC9-46EF-9261-5B7D5065B0DD}" type="datetimeFigureOut">
              <a:rPr lang="kk-KZ" smtClean="0"/>
              <a:pPr/>
              <a:t>13.12.2022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DF0B-E1DA-40BE-9B09-7BFAA69CD5EA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51079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93FE-1DC9-46EF-9261-5B7D5065B0DD}" type="datetimeFigureOut">
              <a:rPr lang="kk-KZ" smtClean="0"/>
              <a:pPr/>
              <a:t>13.12.2022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DF0B-E1DA-40BE-9B09-7BFAA69CD5EA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52687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93FE-1DC9-46EF-9261-5B7D5065B0DD}" type="datetimeFigureOut">
              <a:rPr lang="kk-KZ" smtClean="0"/>
              <a:pPr/>
              <a:t>13.12.2022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DF0B-E1DA-40BE-9B09-7BFAA69CD5EA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28972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93FE-1DC9-46EF-9261-5B7D5065B0DD}" type="datetimeFigureOut">
              <a:rPr lang="kk-KZ" smtClean="0"/>
              <a:pPr/>
              <a:t>13.12.2022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DF0B-E1DA-40BE-9B09-7BFAA69CD5EA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50102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93FE-1DC9-46EF-9261-5B7D5065B0DD}" type="datetimeFigureOut">
              <a:rPr lang="kk-KZ" smtClean="0"/>
              <a:pPr/>
              <a:t>13.12.2022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DF0B-E1DA-40BE-9B09-7BFAA69CD5EA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33245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93FE-1DC9-46EF-9261-5B7D5065B0DD}" type="datetimeFigureOut">
              <a:rPr lang="kk-KZ" smtClean="0"/>
              <a:pPr/>
              <a:t>13.12.2022</a:t>
            </a:fld>
            <a:endParaRPr lang="kk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DF0B-E1DA-40BE-9B09-7BFAA69CD5EA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52909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93FE-1DC9-46EF-9261-5B7D5065B0DD}" type="datetimeFigureOut">
              <a:rPr lang="kk-KZ" smtClean="0"/>
              <a:pPr/>
              <a:t>13.12.2022</a:t>
            </a:fld>
            <a:endParaRPr lang="kk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DF0B-E1DA-40BE-9B09-7BFAA69CD5EA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5763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93FE-1DC9-46EF-9261-5B7D5065B0DD}" type="datetimeFigureOut">
              <a:rPr lang="kk-KZ" smtClean="0"/>
              <a:pPr/>
              <a:t>13.12.2022</a:t>
            </a:fld>
            <a:endParaRPr lang="kk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DF0B-E1DA-40BE-9B09-7BFAA69CD5EA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3951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93FE-1DC9-46EF-9261-5B7D5065B0DD}" type="datetimeFigureOut">
              <a:rPr lang="kk-KZ" smtClean="0"/>
              <a:pPr/>
              <a:t>13.12.2022</a:t>
            </a:fld>
            <a:endParaRPr lang="kk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DF0B-E1DA-40BE-9B09-7BFAA69CD5EA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55676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93FE-1DC9-46EF-9261-5B7D5065B0DD}" type="datetimeFigureOut">
              <a:rPr lang="kk-KZ" smtClean="0"/>
              <a:pPr/>
              <a:t>13.12.2022</a:t>
            </a:fld>
            <a:endParaRPr lang="kk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DF0B-E1DA-40BE-9B09-7BFAA69CD5EA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17433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93FE-1DC9-46EF-9261-5B7D5065B0DD}" type="datetimeFigureOut">
              <a:rPr lang="kk-KZ" smtClean="0"/>
              <a:pPr/>
              <a:t>13.12.2022</a:t>
            </a:fld>
            <a:endParaRPr lang="kk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DF0B-E1DA-40BE-9B09-7BFAA69CD5EA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8383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693FE-1DC9-46EF-9261-5B7D5065B0DD}" type="datetimeFigureOut">
              <a:rPr lang="kk-KZ" smtClean="0"/>
              <a:pPr/>
              <a:t>13.12.2022</a:t>
            </a:fld>
            <a:endParaRPr lang="kk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k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FDF0B-E1DA-40BE-9B09-7BFAA69CD5EA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22809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Google Shape;10249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0250" name="Google Shape;10250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0251" name="Google Shape;10251;p1" descr="https://media.istockphoto.com/vectors/school-childrens-background-vector-id1814897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0677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52" name="Google Shape;10252;p1"/>
          <p:cNvSpPr txBox="1"/>
          <p:nvPr/>
        </p:nvSpPr>
        <p:spPr>
          <a:xfrm>
            <a:off x="3307075" y="1674577"/>
            <a:ext cx="5208300" cy="40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800" b="1" i="0" u="none" strike="noStrike" cap="none" dirty="0" smtClean="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Оқушылардың қашықтықтан оқыту кезінде оқуға </a:t>
            </a:r>
            <a:r>
              <a:rPr lang="kk-KZ" sz="2800" b="1" i="0" u="none" strike="noStrike" cap="none" dirty="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деген жауапкершіліктері мен </a:t>
            </a:r>
            <a:r>
              <a:rPr lang="kk-KZ" sz="2800" b="1" i="0" u="none" strike="noStrike" cap="none" dirty="0" smtClean="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мотивациясын көтеру үшін психологиялық </a:t>
            </a:r>
            <a:r>
              <a:rPr lang="kk-KZ" sz="2800" b="1" i="0" u="none" strike="noStrike" cap="none" dirty="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кеңестер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3856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3856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3856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000" b="0" i="0" u="none" strike="noStrike" cap="none" dirty="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Құрастырға</a:t>
            </a:r>
            <a:r>
              <a:rPr lang="kk-KZ" sz="2000" dirty="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</a:t>
            </a:r>
            <a:r>
              <a:rPr lang="kk-KZ" sz="2000" b="0" i="0" u="none" strike="noStrike" cap="none" dirty="0" smtClean="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М. </a:t>
            </a:r>
            <a:r>
              <a:rPr lang="kk-KZ" sz="2000" dirty="0" smtClean="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Әу</a:t>
            </a:r>
            <a:r>
              <a:rPr lang="kk-KZ" sz="2000" b="0" i="0" u="none" strike="noStrike" cap="none" dirty="0" smtClean="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езов атындағы ЖОББМ  психолог</a:t>
            </a:r>
            <a:r>
              <a:rPr lang="kk-KZ" sz="2000" dirty="0" smtClean="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ы:</a:t>
            </a:r>
            <a:r>
              <a:rPr lang="kk-KZ" sz="2000" dirty="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kk-KZ" sz="2000" dirty="0" smtClean="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Баисова</a:t>
            </a:r>
            <a:r>
              <a:rPr lang="kk-KZ" sz="2000" b="0" i="0" u="none" strike="noStrike" cap="none" dirty="0" smtClean="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kk-KZ" sz="2000" dirty="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r>
              <a:rPr lang="kk-KZ" sz="2000" b="0" i="0" u="none" strike="noStrike" cap="none" dirty="0" smtClean="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.К., Мусинова З</a:t>
            </a:r>
            <a:r>
              <a:rPr lang="ru-RU" sz="2000" b="0" i="0" u="none" strike="noStrike" cap="none" dirty="0" smtClean="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.Н.</a:t>
            </a:r>
            <a:endParaRPr sz="2000" b="0" i="0" u="none" strike="noStrike" cap="none" dirty="0">
              <a:solidFill>
                <a:srgbClr val="3856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53" name="Google Shape;1025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1.bp.blogspot.com/-0NPAXL10uIE/UiLbNPJ7P-I/AAAAAAAAAUo/jxxCTo8pb30/s1600/Yellow+ornaments+ppt+backgroun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avatars.mds.yandex.net/get-zen_doc/1112142/pub_5d0766b754904b0d6509622d_5d07695ae75e750e0c9f8ce6/scale_1200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02" y="4242264"/>
            <a:ext cx="3656305" cy="2438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bs.twimg.com/media/EPXxhuPXkAAsHL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407" y="4272476"/>
            <a:ext cx="4193593" cy="2413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71600" y="290145"/>
            <a:ext cx="6680200" cy="29546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 </a:t>
            </a:r>
            <a:r>
              <a:rPr lang="kk-KZ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кеңес</a:t>
            </a:r>
            <a:endParaRPr lang="kk-KZ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Балаларға өз ата-аналарының </a:t>
            </a:r>
            <a:r>
              <a:rPr lang="kk-K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эмоционалдық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жағдайы өте қатты әсер етеді. Егер үлкендер белгілі бір мәселеге </a:t>
            </a:r>
            <a:r>
              <a:rPr lang="kk-K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 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күйгелектік, шыдамсыздық танытып жатса, бала да осы күйге түседі де эмоционалдық тепе-теңдігі бұзылады. </a:t>
            </a:r>
            <a:endParaRPr lang="kk-K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Сондықтан, сабырлылық танытыңыз, </a:t>
            </a:r>
            <a:r>
              <a:rPr lang="kk-KZ" sz="2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эмоционалдық</a:t>
            </a:r>
            <a:r>
              <a:rPr lang="kk-KZ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тепе-теңдігіңізді сақтаңыз!</a:t>
            </a:r>
            <a:endParaRPr lang="kk-KZ" sz="2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Звук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13263"/>
      </p:ext>
    </p:extLst>
  </p:cSld>
  <p:clrMapOvr>
    <a:masterClrMapping/>
  </p:clrMapOvr>
  <p:transition spd="slow" advTm="200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4" name="Picture 6" descr="http://1.bp.blogspot.com/-0NPAXL10uIE/UiLbNPJ7P-I/AAAAAAAAAUo/jxxCTo8pb30/s1600/Yellow+ornaments+ppt+backgroun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3"/>
          <p:cNvSpPr txBox="1">
            <a:spLocks/>
          </p:cNvSpPr>
          <p:nvPr/>
        </p:nvSpPr>
        <p:spPr>
          <a:xfrm>
            <a:off x="628650" y="218817"/>
            <a:ext cx="8362949" cy="371075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k-KZ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 </a:t>
            </a:r>
            <a:r>
              <a:rPr lang="kk-KZ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кеңес</a:t>
            </a:r>
          </a:p>
          <a:p>
            <a:pPr indent="0" algn="just">
              <a:buNone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400" b="1" dirty="0">
                <a:solidFill>
                  <a:srgbClr val="385623"/>
                </a:solidFill>
                <a:latin typeface="Times New Roman"/>
                <a:cs typeface="Times New Roman"/>
                <a:sym typeface="Times New Roman"/>
              </a:rPr>
              <a:t>Қ</a:t>
            </a:r>
            <a:r>
              <a:rPr lang="kk-KZ" sz="2400" b="1" dirty="0" smtClean="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ашықтықтан </a:t>
            </a:r>
            <a:r>
              <a:rPr lang="kk-KZ" sz="2400" b="1" dirty="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оқыту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күндеріне арналған арнайы күн тәртібін құрып алыңыз. Күн тәртібіңізді өзіңіз және балаңыз үшін сақтап,  ұстануыңыз қажет ( ұйқы мен ояну уақыты, сабақтың басталу уақыты, оның ұзақтығы, «үзіліс» т.б). </a:t>
            </a:r>
            <a:r>
              <a:rPr lang="kk-KZ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 тәртібін ұстану жауапкершілікті арттырып, жинақылық пен жұмыстың нәтижелілігіне әкеледі. Баланың қазіргі болып жатқан өзгерістерге  бейімделуіне айтарлықтай септігін тигізіп, шамадан тыс күйзеліс пен стресске түсудің алдын алады.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https://st2.depositphotos.com/1763191/9870/v/950/depositphotos_98700616-stock-illustration-children-in-camping-uniform-aroun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049" y="3974449"/>
            <a:ext cx="3355152" cy="321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ds04.infourok.ru/uploads/ex/0304/000b130b-b0693e4a/640/img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25" y="400129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Звук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08252"/>
      </p:ext>
    </p:extLst>
  </p:cSld>
  <p:clrMapOvr>
    <a:masterClrMapping/>
  </p:clrMapOvr>
  <p:transition spd="slow" advTm="238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4" name="Picture 6" descr="http://1.bp.blogspot.com/-0NPAXL10uIE/UiLbNPJ7P-I/AAAAAAAAAUo/jxxCTo8pb30/s1600/Yellow+ornaments+ppt+backgroun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28650" y="614044"/>
            <a:ext cx="7818120" cy="18897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k-KZ" sz="35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 </a:t>
            </a:r>
            <a:r>
              <a:rPr lang="kk-KZ" sz="3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кеңес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Баланың толыққанды тамақтануын қамтамасыз етіңіз. </a:t>
            </a:r>
            <a:r>
              <a:rPr lang="kk-KZ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 тамақтану - стрессті болдырмаудың ең негізгі элементі. </a:t>
            </a:r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Тамақтану рационы алуан түрлі болуы керек: көкөністер, жеміс-жидектер.т.с.с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kk-KZ" dirty="0" smtClean="0"/>
          </a:p>
        </p:txBody>
      </p:sp>
      <p:pic>
        <p:nvPicPr>
          <p:cNvPr id="9220" name="Picture 4" descr="https://calenda.ru/wp-content/uploads/2018/12/drobnoe-pitan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110" y="2415149"/>
            <a:ext cx="5283200" cy="43674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Звук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44917"/>
      </p:ext>
    </p:extLst>
  </p:cSld>
  <p:clrMapOvr>
    <a:masterClrMapping/>
  </p:clrMapOvr>
  <p:transition spd="slow" advTm="1440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4" name="Picture 6" descr="http://1.bp.blogspot.com/-0NPAXL10uIE/UiLbNPJ7P-I/AAAAAAAAAUo/jxxCTo8pb30/s1600/Yellow+ornaments+ppt+backgroun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" y="0"/>
            <a:ext cx="9123164" cy="684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684536" y="1965322"/>
            <a:ext cx="6851650" cy="23514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k-KZ" sz="35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 </a:t>
            </a:r>
            <a:r>
              <a:rPr lang="kk-KZ" sz="3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кеңес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Қазір балалармен сөйлесетін уақыт. Әрбір ата-ана баласының үрейі мен қорқынышын сезе білуі керек, олардың сезімі мен мүддесін бөлісіп,түсінікті тілде кеңес беріп отырғаны абзал. </a:t>
            </a:r>
            <a:r>
              <a:rPr lang="kk-KZ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Әңгімелесу - бала үшін таптырмас терапия және баланы тәрбиелейтін тиімді тәсіл.</a:t>
            </a:r>
            <a:endParaRPr lang="kk-KZ" sz="2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avatars.mds.yandex.net/get-zen_doc/60743/pub_5c2f176b03ed1900aa154eff_5c2f1a5fea2b1100ab45d11d/scale_120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" r="5251"/>
          <a:stretch/>
        </p:blipFill>
        <p:spPr bwMode="auto">
          <a:xfrm>
            <a:off x="-1" y="0"/>
            <a:ext cx="4049931" cy="220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tuberkulezkin.ru/images/misc/i/gallery/56942/24786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18" y="4316732"/>
            <a:ext cx="5043488" cy="2521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Звук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94067"/>
      </p:ext>
    </p:extLst>
  </p:cSld>
  <p:clrMapOvr>
    <a:masterClrMapping/>
  </p:clrMapOvr>
  <p:transition spd="slow" advTm="1896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4" name="Picture 6" descr="http://1.bp.blogspot.com/-0NPAXL10uIE/UiLbNPJ7P-I/AAAAAAAAAUo/jxxCTo8pb30/s1600/Yellow+ornaments+ppt+backgroun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28650" y="507274"/>
            <a:ext cx="7467600" cy="2068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k-KZ" dirty="0" smtClean="0"/>
              <a:t>	</a:t>
            </a:r>
            <a:r>
              <a:rPr lang="kk-KZ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 </a:t>
            </a:r>
            <a:r>
              <a:rPr lang="kk-KZ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кеңес</a:t>
            </a:r>
          </a:p>
          <a:p>
            <a:pPr marL="0" indent="0" algn="just">
              <a:buNone/>
            </a:pPr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Балаңызға </a:t>
            </a:r>
            <a:r>
              <a:rPr lang="kk-K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релаксациялық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дағдыларды меңгеруді үйретіңіз. </a:t>
            </a:r>
            <a:r>
              <a:rPr lang="kk-KZ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Денені босаңсыту, терең тыныс алу - қорқыныш пен мазасыздықты жеңудің бірден бір тәсілі.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kk-KZ" dirty="0" smtClean="0"/>
          </a:p>
        </p:txBody>
      </p:sp>
      <p:pic>
        <p:nvPicPr>
          <p:cNvPr id="1026" name="Picture 2" descr="https://www.youngisthan.in/hindi/wp-content/uploads/2015/06/yoga-in-schoo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7"/>
          <a:stretch/>
        </p:blipFill>
        <p:spPr bwMode="auto">
          <a:xfrm>
            <a:off x="1580960" y="2575559"/>
            <a:ext cx="5982080" cy="3365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Звук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32716"/>
      </p:ext>
    </p:extLst>
  </p:cSld>
  <p:clrMapOvr>
    <a:masterClrMapping/>
  </p:clrMapOvr>
  <p:transition spd="slow" advTm="1060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4" name="Picture 6" descr="http://1.bp.blogspot.com/-0NPAXL10uIE/UiLbNPJ7P-I/AAAAAAAAAUo/jxxCTo8pb30/s1600/Yellow+ornaments+ppt+backgroun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45123" y="192693"/>
            <a:ext cx="7794172" cy="21292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k-KZ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 </a:t>
            </a:r>
            <a:r>
              <a:rPr lang="kk-KZ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кеңес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Балаңыздың қызығатын, өзіне ұнайтын ісімен айналысуына жағдай жасаңыз (мысалы спорт, музыка тыңдау, түрлі ойындар, сурет салу, кітап оқу, тамақ пісіру, үй жинау, үй жануарларын күту т.с.с) </a:t>
            </a:r>
            <a:r>
              <a:rPr lang="kk-KZ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Уақытты тиімді, әрі ұтымды пайдалану адамға жағымды эмоция сыйлап, көңіл-күйін көтереді.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kk-KZ" dirty="0" smtClean="0"/>
          </a:p>
        </p:txBody>
      </p:sp>
      <p:pic>
        <p:nvPicPr>
          <p:cNvPr id="2052" name="Picture 4" descr="https://st2.depositphotos.com/3905143/6088/i/950/depositphotos_60881811-stock-photo-cute-little-boy-is-readin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t="19644" r="2360" b="5401"/>
          <a:stretch/>
        </p:blipFill>
        <p:spPr bwMode="auto">
          <a:xfrm>
            <a:off x="2572269" y="4494738"/>
            <a:ext cx="4294627" cy="232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0-tub-kz.yandex.net/i?id=83d2aa1d49aa983e9efb6fd9177263c8-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274" y="2233630"/>
            <a:ext cx="4262144" cy="231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edmonds-chiropractor.com/storage/app/media/bigstock-Positive-Family-Preparing-Lunc-688829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193956"/>
            <a:ext cx="3780791" cy="239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58142"/>
      </p:ext>
    </p:extLst>
  </p:cSld>
  <p:clrMapOvr>
    <a:masterClrMapping/>
  </p:clrMapOvr>
  <p:transition spd="slow" advTm="1282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4" name="Picture 6" descr="http://1.bp.blogspot.com/-0NPAXL10uIE/UiLbNPJ7P-I/AAAAAAAAAUo/jxxCTo8pb30/s1600/Yellow+ornaments+ppt+backgroun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33400" y="365126"/>
            <a:ext cx="7794172" cy="21793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k-KZ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 </a:t>
            </a:r>
            <a:r>
              <a:rPr lang="kk-KZ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кеңес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Қандай жағдай болмасын қоғамнан алыстауға  болмайды, сондықтан балаңыздың өз сыныптастарымен телефон арқылы, видео байланыс арқылы қарым-қатынаста  болғанын қолдаңыз. </a:t>
            </a:r>
            <a:r>
              <a:rPr lang="kk-KZ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 өмірінде оның құрбылары мен достары маңызды орын алады. </a:t>
            </a:r>
            <a:endParaRPr lang="kk-KZ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4" descr="http://ugranow.ru/wp-content/uploads/2018/01/graphicstockbeautifulyoungcouplewithtabletsisusingsocialmedia_HCSuIgR9Wb.jpg"/>
          <p:cNvSpPr>
            <a:spLocks noChangeAspect="1" noChangeArrowheads="1"/>
          </p:cNvSpPr>
          <p:nvPr/>
        </p:nvSpPr>
        <p:spPr bwMode="auto">
          <a:xfrm>
            <a:off x="155575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k-KZ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8862" y="2688910"/>
            <a:ext cx="6624312" cy="3726176"/>
          </a:xfrm>
          <a:prstGeom prst="rect">
            <a:avLst/>
          </a:prstGeom>
        </p:spPr>
      </p:pic>
      <p:pic>
        <p:nvPicPr>
          <p:cNvPr id="10" name="Звук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15423"/>
      </p:ext>
    </p:extLst>
  </p:cSld>
  <p:clrMapOvr>
    <a:masterClrMapping/>
  </p:clrMapOvr>
  <p:transition spd="slow" advTm="1696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4" name="Picture 6" descr="http://1.bp.blogspot.com/-0NPAXL10uIE/UiLbNPJ7P-I/AAAAAAAAAUo/jxxCTo8pb30/s1600/Yellow+ornaments+ppt+backgroun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67788" y="394177"/>
            <a:ext cx="8608423" cy="27279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35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 </a:t>
            </a:r>
            <a:r>
              <a:rPr lang="kk-KZ" sz="3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кеңес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kk-K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Қашықтықтан оқыту </a:t>
            </a:r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 балалар да күйзеліске ұшырауы мүмкін. Осы кезде кез-келген жастағы бала ата-анасынан жылы сөз естігісі келеді, олардың қолдау көрсеткенін, айналып-толғанғаны мен қолпаштауын, оны құшағына алып, мақтау, мадақтау айтқанын, арқасынан қағып, бетінен сүйгенін қалайды. </a:t>
            </a:r>
            <a:r>
              <a:rPr lang="kk-KZ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Балаңызға мейлінше мейірімді болыңыз, сүйіспеншілігіңіз бен махаббатыңызға бөлеңіз!</a:t>
            </a:r>
            <a:endParaRPr lang="kk-KZ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stan.kz/download/uploads/news_full1564384053c1043966f39d8d978ed80f3f0f907e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16" y="3257073"/>
            <a:ext cx="4571025" cy="2856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46581"/>
      </p:ext>
    </p:extLst>
  </p:cSld>
  <p:clrMapOvr>
    <a:masterClrMapping/>
  </p:clrMapOvr>
  <p:transition spd="slow" advTm="2801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47</Words>
  <Application>Microsoft Office PowerPoint</Application>
  <PresentationFormat>Экран (4:3)</PresentationFormat>
  <Paragraphs>22</Paragraphs>
  <Slides>9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modified xsi:type="dcterms:W3CDTF">2022-12-13T05:47:53Z</dcterms:modified>
</cp:coreProperties>
</file>