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 id="2147483708" r:id="rId2"/>
    <p:sldMasterId id="2147483780" r:id="rId3"/>
    <p:sldMasterId id="2147483864" r:id="rId4"/>
  </p:sldMasterIdLst>
  <p:notesMasterIdLst>
    <p:notesMasterId r:id="rId29"/>
  </p:notesMasterIdLst>
  <p:sldIdLst>
    <p:sldId id="313" r:id="rId5"/>
    <p:sldId id="314" r:id="rId6"/>
    <p:sldId id="315" r:id="rId7"/>
    <p:sldId id="316" r:id="rId8"/>
    <p:sldId id="319" r:id="rId9"/>
    <p:sldId id="317" r:id="rId10"/>
    <p:sldId id="318" r:id="rId11"/>
    <p:sldId id="320" r:id="rId12"/>
    <p:sldId id="321" r:id="rId13"/>
    <p:sldId id="325" r:id="rId14"/>
    <p:sldId id="326" r:id="rId15"/>
    <p:sldId id="327" r:id="rId16"/>
    <p:sldId id="339" r:id="rId17"/>
    <p:sldId id="329" r:id="rId18"/>
    <p:sldId id="324" r:id="rId19"/>
    <p:sldId id="295" r:id="rId20"/>
    <p:sldId id="340" r:id="rId21"/>
    <p:sldId id="322" r:id="rId22"/>
    <p:sldId id="344" r:id="rId23"/>
    <p:sldId id="345" r:id="rId24"/>
    <p:sldId id="348" r:id="rId25"/>
    <p:sldId id="349" r:id="rId26"/>
    <p:sldId id="350" r:id="rId27"/>
    <p:sldId id="351" r:id="rId28"/>
  </p:sldIdLst>
  <p:sldSz cx="12192000" cy="6858000"/>
  <p:notesSz cx="6797675" cy="9928225"/>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606" autoAdjust="0"/>
    <p:restoredTop sz="94660"/>
  </p:normalViewPr>
  <p:slideViewPr>
    <p:cSldViewPr snapToGrid="0">
      <p:cViewPr varScale="1">
        <p:scale>
          <a:sx n="47" d="100"/>
          <a:sy n="47" d="100"/>
        </p:scale>
        <p:origin x="48" y="107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7C9C029-24C6-480D-9356-903EE5F5E4B9}" type="doc">
      <dgm:prSet loTypeId="urn:microsoft.com/office/officeart/2005/8/layout/rings+Icon" loCatId="officeonline" qsTypeId="urn:microsoft.com/office/officeart/2005/8/quickstyle/3d3" qsCatId="3D" csTypeId="urn:microsoft.com/office/officeart/2005/8/colors/colorful3" csCatId="colorful" phldr="1"/>
      <dgm:spPr/>
    </dgm:pt>
    <dgm:pt modelId="{0944B154-3680-4DA1-85CE-AAE8118921A4}">
      <dgm:prSet phldrT="[Текст]" custT="1"/>
      <dgm:spPr/>
      <dgm:t>
        <a:bodyPr/>
        <a:lstStyle/>
        <a:p>
          <a:r>
            <a:rPr lang="ru-RU" sz="2400" dirty="0" err="1" smtClean="0">
              <a:latin typeface="Arial Narrow" panose="020B0606020202030204" pitchFamily="34" charset="0"/>
            </a:rPr>
            <a:t>Бөлім</a:t>
          </a:r>
          <a:r>
            <a:rPr lang="en-US" sz="2400" dirty="0" smtClean="0">
              <a:latin typeface="Arial Narrow" panose="020B0606020202030204" pitchFamily="34" charset="0"/>
            </a:rPr>
            <a:t>\</a:t>
          </a:r>
          <a:r>
            <a:rPr lang="kk-KZ" sz="2400" dirty="0" smtClean="0">
              <a:latin typeface="Arial Narrow" panose="020B0606020202030204" pitchFamily="34" charset="0"/>
            </a:rPr>
            <a:t>ортақ тақырып</a:t>
          </a:r>
          <a:r>
            <a:rPr lang="ru-RU" sz="2400" dirty="0" smtClean="0">
              <a:latin typeface="Arial Narrow" panose="020B0606020202030204" pitchFamily="34" charset="0"/>
            </a:rPr>
            <a:t> </a:t>
          </a:r>
          <a:r>
            <a:rPr lang="ru-RU" sz="2400" dirty="0" err="1" smtClean="0">
              <a:latin typeface="Arial Narrow" panose="020B0606020202030204" pitchFamily="34" charset="0"/>
            </a:rPr>
            <a:t>бойынша</a:t>
          </a:r>
          <a:r>
            <a:rPr lang="ru-RU" sz="2400" dirty="0" smtClean="0">
              <a:latin typeface="Arial Narrow" panose="020B0606020202030204" pitchFamily="34" charset="0"/>
            </a:rPr>
            <a:t> </a:t>
          </a:r>
          <a:r>
            <a:rPr lang="ru-RU" sz="2400" dirty="0" err="1" smtClean="0">
              <a:latin typeface="Arial Narrow" panose="020B0606020202030204" pitchFamily="34" charset="0"/>
            </a:rPr>
            <a:t>жиынтық</a:t>
          </a:r>
          <a:r>
            <a:rPr lang="ru-RU" sz="2400" dirty="0" smtClean="0">
              <a:latin typeface="Arial Narrow" panose="020B0606020202030204" pitchFamily="34" charset="0"/>
            </a:rPr>
            <a:t> </a:t>
          </a:r>
          <a:r>
            <a:rPr lang="ru-RU" sz="2400" dirty="0" err="1" smtClean="0">
              <a:latin typeface="Arial Narrow" panose="020B0606020202030204" pitchFamily="34" charset="0"/>
            </a:rPr>
            <a:t>бағалау</a:t>
          </a:r>
          <a:endParaRPr lang="ru-RU" sz="2400" dirty="0">
            <a:latin typeface="Arial Narrow" panose="020B0606020202030204" pitchFamily="34" charset="0"/>
          </a:endParaRPr>
        </a:p>
      </dgm:t>
    </dgm:pt>
    <dgm:pt modelId="{78E73E45-C22E-48CE-A72F-44FE35ED1210}" type="parTrans" cxnId="{2D27CECA-7114-420B-A5F7-DDF5B5BCB1C9}">
      <dgm:prSet/>
      <dgm:spPr/>
      <dgm:t>
        <a:bodyPr/>
        <a:lstStyle/>
        <a:p>
          <a:endParaRPr lang="ru-RU"/>
        </a:p>
      </dgm:t>
    </dgm:pt>
    <dgm:pt modelId="{1EB802A3-7CB1-4CA3-9121-79A633559BB7}" type="sibTrans" cxnId="{2D27CECA-7114-420B-A5F7-DDF5B5BCB1C9}">
      <dgm:prSet/>
      <dgm:spPr/>
      <dgm:t>
        <a:bodyPr/>
        <a:lstStyle/>
        <a:p>
          <a:endParaRPr lang="ru-RU"/>
        </a:p>
      </dgm:t>
    </dgm:pt>
    <dgm:pt modelId="{C8E479FA-1989-4478-A8D5-26A8A7E564CE}">
      <dgm:prSet phldrT="[Текст]" custT="1"/>
      <dgm:spPr/>
      <dgm:t>
        <a:bodyPr/>
        <a:lstStyle/>
        <a:p>
          <a:r>
            <a:rPr lang="ru-RU" sz="2800" dirty="0" err="1" smtClean="0">
              <a:latin typeface="Arial Narrow" panose="020B0606020202030204" pitchFamily="34" charset="0"/>
            </a:rPr>
            <a:t>Тоқсандық</a:t>
          </a:r>
          <a:r>
            <a:rPr lang="ru-RU" sz="2800" dirty="0" smtClean="0">
              <a:latin typeface="Arial Narrow" panose="020B0606020202030204" pitchFamily="34" charset="0"/>
            </a:rPr>
            <a:t> </a:t>
          </a:r>
          <a:r>
            <a:rPr lang="ru-RU" sz="2800" dirty="0" err="1" smtClean="0">
              <a:latin typeface="Arial Narrow" panose="020B0606020202030204" pitchFamily="34" charset="0"/>
            </a:rPr>
            <a:t>жиынтық</a:t>
          </a:r>
          <a:r>
            <a:rPr lang="ru-RU" sz="2800" dirty="0" smtClean="0">
              <a:latin typeface="Arial Narrow" panose="020B0606020202030204" pitchFamily="34" charset="0"/>
            </a:rPr>
            <a:t> </a:t>
          </a:r>
          <a:r>
            <a:rPr lang="ru-RU" sz="2800" dirty="0" err="1" smtClean="0">
              <a:latin typeface="Arial Narrow" panose="020B0606020202030204" pitchFamily="34" charset="0"/>
            </a:rPr>
            <a:t>бағалау</a:t>
          </a:r>
          <a:endParaRPr lang="ru-RU" sz="2800" dirty="0">
            <a:latin typeface="Arial Narrow" panose="020B0606020202030204" pitchFamily="34" charset="0"/>
          </a:endParaRPr>
        </a:p>
      </dgm:t>
    </dgm:pt>
    <dgm:pt modelId="{35A5C0DB-FFD4-4AD2-9427-2ABC122BDCC9}" type="parTrans" cxnId="{FD8D6ED2-9A00-47A6-893A-E85AD81659F6}">
      <dgm:prSet/>
      <dgm:spPr/>
      <dgm:t>
        <a:bodyPr/>
        <a:lstStyle/>
        <a:p>
          <a:endParaRPr lang="ru-RU"/>
        </a:p>
      </dgm:t>
    </dgm:pt>
    <dgm:pt modelId="{3A8A6948-EB64-460B-921D-7697A82AF000}" type="sibTrans" cxnId="{FD8D6ED2-9A00-47A6-893A-E85AD81659F6}">
      <dgm:prSet/>
      <dgm:spPr/>
      <dgm:t>
        <a:bodyPr/>
        <a:lstStyle/>
        <a:p>
          <a:endParaRPr lang="ru-RU"/>
        </a:p>
      </dgm:t>
    </dgm:pt>
    <dgm:pt modelId="{E32ECD49-93C8-4320-918A-693E2AB15BD8}" type="pres">
      <dgm:prSet presAssocID="{87C9C029-24C6-480D-9356-903EE5F5E4B9}" presName="Name0" presStyleCnt="0">
        <dgm:presLayoutVars>
          <dgm:chMax val="7"/>
          <dgm:dir/>
          <dgm:resizeHandles val="exact"/>
        </dgm:presLayoutVars>
      </dgm:prSet>
      <dgm:spPr/>
    </dgm:pt>
    <dgm:pt modelId="{C01C8065-D0A1-45FA-A4D9-4D8842937566}" type="pres">
      <dgm:prSet presAssocID="{87C9C029-24C6-480D-9356-903EE5F5E4B9}" presName="ellipse1" presStyleLbl="vennNode1" presStyleIdx="0" presStyleCnt="2" custScaleX="157833" custScaleY="148148" custLinFactNeighborX="-49918" custLinFactNeighborY="29183">
        <dgm:presLayoutVars>
          <dgm:bulletEnabled val="1"/>
        </dgm:presLayoutVars>
      </dgm:prSet>
      <dgm:spPr/>
      <dgm:t>
        <a:bodyPr/>
        <a:lstStyle/>
        <a:p>
          <a:endParaRPr lang="ru-RU"/>
        </a:p>
      </dgm:t>
    </dgm:pt>
    <dgm:pt modelId="{D1AA00F2-05C8-4529-ACF4-42B447CD16B6}" type="pres">
      <dgm:prSet presAssocID="{87C9C029-24C6-480D-9356-903EE5F5E4B9}" presName="ellipse2" presStyleLbl="vennNode1" presStyleIdx="1" presStyleCnt="2" custScaleX="143118" custScaleY="148679" custLinFactNeighborX="29813" custLinFactNeighborY="-66705">
        <dgm:presLayoutVars>
          <dgm:bulletEnabled val="1"/>
        </dgm:presLayoutVars>
      </dgm:prSet>
      <dgm:spPr/>
      <dgm:t>
        <a:bodyPr/>
        <a:lstStyle/>
        <a:p>
          <a:endParaRPr lang="ru-RU"/>
        </a:p>
      </dgm:t>
    </dgm:pt>
  </dgm:ptLst>
  <dgm:cxnLst>
    <dgm:cxn modelId="{1B0E404A-7537-4D34-BDF5-CDA878855FD9}" type="presOf" srcId="{0944B154-3680-4DA1-85CE-AAE8118921A4}" destId="{C01C8065-D0A1-45FA-A4D9-4D8842937566}" srcOrd="0" destOrd="0" presId="urn:microsoft.com/office/officeart/2005/8/layout/rings+Icon"/>
    <dgm:cxn modelId="{2D27CECA-7114-420B-A5F7-DDF5B5BCB1C9}" srcId="{87C9C029-24C6-480D-9356-903EE5F5E4B9}" destId="{0944B154-3680-4DA1-85CE-AAE8118921A4}" srcOrd="0" destOrd="0" parTransId="{78E73E45-C22E-48CE-A72F-44FE35ED1210}" sibTransId="{1EB802A3-7CB1-4CA3-9121-79A633559BB7}"/>
    <dgm:cxn modelId="{27B2A18A-7312-467C-AC21-FB66CF332D89}" type="presOf" srcId="{C8E479FA-1989-4478-A8D5-26A8A7E564CE}" destId="{D1AA00F2-05C8-4529-ACF4-42B447CD16B6}" srcOrd="0" destOrd="0" presId="urn:microsoft.com/office/officeart/2005/8/layout/rings+Icon"/>
    <dgm:cxn modelId="{FD8D6ED2-9A00-47A6-893A-E85AD81659F6}" srcId="{87C9C029-24C6-480D-9356-903EE5F5E4B9}" destId="{C8E479FA-1989-4478-A8D5-26A8A7E564CE}" srcOrd="1" destOrd="0" parTransId="{35A5C0DB-FFD4-4AD2-9427-2ABC122BDCC9}" sibTransId="{3A8A6948-EB64-460B-921D-7697A82AF000}"/>
    <dgm:cxn modelId="{A5DE30FB-38D2-4895-A504-6B6C1D56B28D}" type="presOf" srcId="{87C9C029-24C6-480D-9356-903EE5F5E4B9}" destId="{E32ECD49-93C8-4320-918A-693E2AB15BD8}" srcOrd="0" destOrd="0" presId="urn:microsoft.com/office/officeart/2005/8/layout/rings+Icon"/>
    <dgm:cxn modelId="{A6EEDFD0-128A-49DF-87B8-68062F958A8B}" type="presParOf" srcId="{E32ECD49-93C8-4320-918A-693E2AB15BD8}" destId="{C01C8065-D0A1-45FA-A4D9-4D8842937566}" srcOrd="0" destOrd="0" presId="urn:microsoft.com/office/officeart/2005/8/layout/rings+Icon"/>
    <dgm:cxn modelId="{3CFA2FCA-710C-41BC-B1C0-E8E1A6715DBD}" type="presParOf" srcId="{E32ECD49-93C8-4320-918A-693E2AB15BD8}" destId="{D1AA00F2-05C8-4529-ACF4-42B447CD16B6}" srcOrd="1" destOrd="0" presId="urn:microsoft.com/office/officeart/2005/8/layout/rings+Icon"/>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rings+Icon">
  <dgm:title val="Связанные кольца"/>
  <dgm:desc val="Служит для отображения перекрывающихся или взаимосвязанных идей и понятий. В круге помещается семь строк текста уровня 1. Остальной текст не отображается, но его можно использовать, если выбрать другой макет. "/>
  <dgm:catLst>
    <dgm:cat type="relationship" pri="32000"/>
    <dgm:cat type="officeonline" pri="6000"/>
  </dgm:catLst>
  <dgm:sampData useDef="1">
    <dgm:dataModel>
      <dgm:ptLst/>
      <dgm:bg/>
      <dgm:whole/>
    </dgm:dataModel>
  </dgm:sampData>
  <dgm:styleData>
    <dgm:dataModel>
      <dgm:ptLst>
        <dgm:pt modelId="0" type="doc"/>
        <dgm:pt modelId="10"/>
        <dgm:pt modelId="20"/>
      </dgm:ptLst>
      <dgm:cxnLst>
        <dgm:cxn modelId="30" srcId="0" destId="10" srcOrd="0" destOrd="0"/>
        <dgm:cxn modelId="40" srcId="0" destId="20" srcOrd="1" destOrd="0"/>
      </dgm:cxnLst>
      <dgm:bg/>
      <dgm:whole/>
    </dgm:dataModel>
  </dgm:styleData>
  <dgm:clrData>
    <dgm:dataModel>
      <dgm:ptLst>
        <dgm:pt modelId="0" type="doc"/>
        <dgm:pt modelId="10"/>
        <dgm:pt modelId="20"/>
        <dgm:pt modelId="30"/>
        <dgm:pt modelId="40"/>
      </dgm:ptLst>
      <dgm:cxnLst>
        <dgm:cxn modelId="50" srcId="0" destId="10" srcOrd="0" destOrd="0"/>
        <dgm:cxn modelId="60" srcId="0" destId="20" srcOrd="1" destOrd="0"/>
        <dgm:cxn modelId="70" srcId="0" destId="30" srcOrd="2" destOrd="0"/>
        <dgm:cxn modelId="80" srcId="0" destId="40" srcOrd="2" destOrd="0"/>
      </dgm:cxnLst>
      <dgm:bg/>
      <dgm:whole/>
    </dgm:dataModel>
  </dgm:clrData>
  <dgm:layoutNode name="Name0">
    <dgm:varLst>
      <dgm:chMax val="7"/>
      <dgm:dir/>
      <dgm:resizeHandles val="exact"/>
    </dgm:varLst>
    <dgm:choose name="Name1">
      <dgm:if name="Name2" axis="ch" ptType="node" func="cnt" op="lt" val="1">
        <dgm:alg type="composite"/>
        <dgm:shape xmlns:r="http://schemas.openxmlformats.org/officeDocument/2006/relationships" r:blip="">
          <dgm:adjLst/>
        </dgm:shape>
        <dgm:presOf/>
        <dgm:constrLst/>
        <dgm:ruleLst/>
      </dgm:if>
      <dgm:if name="Name3" axis="ch" ptType="node" func="cnt" op="equ" val="1">
        <dgm:alg type="composite">
          <dgm:param type="ar" val="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dgm:constr type="h" for="ch" forName="ellipse1" refType="h"/>
        </dgm:constrLst>
      </dgm:if>
      <dgm:if name="Name4" axis="ch" ptType="node" func="cnt" op="equ" val="2">
        <dgm:alg type="composite">
          <dgm:param type="ar" val="0.908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6602"/>
          <dgm:constr type="h" for="ch" forName="ellipse1" refType="h" fact="0.5999"/>
          <dgm:constr type="l" for="ch" forName="ellipse2" refType="w" fact="0.3398"/>
          <dgm:constr type="t" for="ch" forName="ellipse2" refType="h" fact="0.4001"/>
          <dgm:constr type="w" for="ch" forName="ellipse2" refType="w" fact="0.6602"/>
          <dgm:constr type="h" for="ch" forName="ellipse2" refType="h" fact="0.5999"/>
        </dgm:constrLst>
      </dgm:if>
      <dgm:if name="Name5" axis="ch" ptType="node" func="cnt" op="equ" val="3">
        <dgm:alg type="composite">
          <dgm:param type="ar" val="1.217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4929"/>
          <dgm:constr type="h" for="ch" forName="ellipse1" refType="h" fact="0.5999"/>
          <dgm:constr type="l" for="ch" forName="ellipse2" refType="w" fact="0.2537"/>
          <dgm:constr type="t" for="ch" forName="ellipse2" refType="h" fact="0.4001"/>
          <dgm:constr type="w" for="ch" forName="ellipse2" refType="w" fact="0.4929"/>
          <dgm:constr type="h" for="ch" forName="ellipse2" refType="h" fact="0.5999"/>
          <dgm:constr type="l" for="ch" forName="ellipse3" refType="w" fact="0.5071"/>
          <dgm:constr type="t" for="ch" forName="ellipse3" refType="h" fact="0"/>
          <dgm:constr type="w" for="ch" forName="ellipse3" refType="w" fact="0.4929"/>
          <dgm:constr type="h" for="ch" forName="ellipse3" refType="h" fact="0.5999"/>
        </dgm:constrLst>
      </dgm:if>
      <dgm:if name="Name6" axis="ch" ptType="node" func="cnt" op="equ" val="4">
        <dgm:alg type="composite">
          <dgm:param type="ar" val="1.5255"/>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932"/>
          <dgm:constr type="h" for="ch" forName="ellipse1" refType="h" fact="0.5999"/>
          <dgm:constr type="l" for="ch" forName="ellipse2" refType="w" fact="0.2023"/>
          <dgm:constr type="t" for="ch" forName="ellipse2" refType="h" fact="0.4001"/>
          <dgm:constr type="w" for="ch" forName="ellipse2" refType="w" fact="0.3932"/>
          <dgm:constr type="h" for="ch" forName="ellipse2" refType="h" fact="0.5999"/>
          <dgm:constr type="l" for="ch" forName="ellipse3" refType="w" fact="0.4045"/>
          <dgm:constr type="t" for="ch" forName="ellipse3" refType="h" fact="0"/>
          <dgm:constr type="w" for="ch" forName="ellipse3" refType="w" fact="0.3932"/>
          <dgm:constr type="h" for="ch" forName="ellipse3" refType="h" fact="0.5999"/>
          <dgm:constr type="l" for="ch" forName="ellipse4" refType="w" fact="0.6068"/>
          <dgm:constr type="t" for="ch" forName="ellipse4" refType="h" fact="0.4001"/>
          <dgm:constr type="w" for="ch" forName="ellipse4" refType="w" fact="0.3932"/>
          <dgm:constr type="h" for="ch" forName="ellipse4" refType="h" fact="0.5999"/>
        </dgm:constrLst>
      </dgm:if>
      <dgm:if name="Name7" axis="ch" ptType="node" func="cnt" op="equ" val="5">
        <dgm:alg type="composite">
          <dgm:param type="ar" val="1.834"/>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271"/>
          <dgm:constr type="h" for="ch" forName="ellipse1" refType="h" fact="0.5999"/>
          <dgm:constr type="l" for="ch" forName="ellipse2" refType="w" fact="0.1682"/>
          <dgm:constr type="t" for="ch" forName="ellipse2" refType="h" fact="0.4001"/>
          <dgm:constr type="w" for="ch" forName="ellipse2" refType="w" fact="0.3271"/>
          <dgm:constr type="h" for="ch" forName="ellipse2" refType="h" fact="0.5999"/>
          <dgm:constr type="l" for="ch" forName="ellipse3" refType="w" fact="0.3365"/>
          <dgm:constr type="t" for="ch" forName="ellipse3" refType="h" fact="0"/>
          <dgm:constr type="w" for="ch" forName="ellipse3" refType="w" fact="0.3271"/>
          <dgm:constr type="h" for="ch" forName="ellipse3" refType="h" fact="0.5999"/>
          <dgm:constr type="l" for="ch" forName="ellipse4" refType="w" fact="0.5047"/>
          <dgm:constr type="t" for="ch" forName="ellipse4" refType="h" fact="0.4001"/>
          <dgm:constr type="w" for="ch" forName="ellipse4" refType="w" fact="0.3271"/>
          <dgm:constr type="h" for="ch" forName="ellipse4" refType="h" fact="0.5999"/>
          <dgm:constr type="l" for="ch" forName="ellipse5" refType="w" fact="0.6729"/>
          <dgm:constr type="t" for="ch" forName="ellipse5" refType="h" fact="0"/>
          <dgm:constr type="w" for="ch" forName="ellipse5" refType="w" fact="0.3271"/>
          <dgm:constr type="h" for="ch" forName="ellipse5" refType="h" fact="0.5999"/>
        </dgm:constrLst>
      </dgm:if>
      <dgm:if name="Name8" axis="ch" ptType="node" func="cnt" op="equ" val="6">
        <dgm:alg type="composite">
          <dgm:param type="ar" val="2.1873"/>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78"/>
          <dgm:constr type="h" for="ch" forName="ellipse1" refType="h" fact="0.6081"/>
          <dgm:constr type="l" for="ch" forName="ellipse2" refType="w" fact="0.1444"/>
          <dgm:constr type="t" for="ch" forName="ellipse2" refType="h" fact="0.3919"/>
          <dgm:constr type="w" for="ch" forName="ellipse2" refType="w" fact="0.278"/>
          <dgm:constr type="h" for="ch" forName="ellipse2" refType="h" fact="0.6081"/>
          <dgm:constr type="l" for="ch" forName="ellipse3" refType="w" fact="0.2888"/>
          <dgm:constr type="t" for="ch" forName="ellipse3" refType="h" fact="0"/>
          <dgm:constr type="w" for="ch" forName="ellipse3" refType="w" fact="0.278"/>
          <dgm:constr type="h" for="ch" forName="ellipse3" refType="h" fact="0.6081"/>
          <dgm:constr type="l" for="ch" forName="ellipse4" refType="w" fact="0.4332"/>
          <dgm:constr type="t" for="ch" forName="ellipse4" refType="h" fact="0.3919"/>
          <dgm:constr type="w" for="ch" forName="ellipse4" refType="w" fact="0.278"/>
          <dgm:constr type="h" for="ch" forName="ellipse4" refType="h" fact="0.6081"/>
          <dgm:constr type="l" for="ch" forName="ellipse5" refType="w" fact="0.5776"/>
          <dgm:constr type="t" for="ch" forName="ellipse5" refType="h" fact="0"/>
          <dgm:constr type="w" for="ch" forName="ellipse5" refType="w" fact="0.278"/>
          <dgm:constr type="h" for="ch" forName="ellipse5" refType="h" fact="0.6081"/>
          <dgm:constr type="l" for="ch" forName="ellipse6" refType="w" fact="0.722"/>
          <dgm:constr type="t" for="ch" forName="ellipse6" refType="h" fact="0.3919"/>
          <dgm:constr type="w" for="ch" forName="ellipse6" refType="w" fact="0.278"/>
          <dgm:constr type="h" for="ch" forName="ellipse6" refType="h" fact="0.6081"/>
        </dgm:constrLst>
      </dgm:if>
      <dgm:else name="Name9">
        <dgm:alg type="composite">
          <dgm:param type="ar" val="2.346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455"/>
          <dgm:constr type="h" for="ch" forName="ellipse1" refType="h" fact="0.5761"/>
          <dgm:constr type="l" for="ch" forName="ellipse2" refType="w" fact="0.1257"/>
          <dgm:constr type="t" for="ch" forName="ellipse2" refType="h" fact="0.4239"/>
          <dgm:constr type="w" for="ch" forName="ellipse2" refType="w" fact="0.2455"/>
          <dgm:constr type="h" for="ch" forName="ellipse2" refType="h" fact="0.5761"/>
          <dgm:constr type="l" for="ch" forName="ellipse3" refType="w" fact="0.2515"/>
          <dgm:constr type="t" for="ch" forName="ellipse3" refType="h" fact="0"/>
          <dgm:constr type="w" for="ch" forName="ellipse3" refType="w" fact="0.2455"/>
          <dgm:constr type="h" for="ch" forName="ellipse3" refType="h" fact="0.5761"/>
          <dgm:constr type="l" for="ch" forName="ellipse4" refType="w" fact="0.3772"/>
          <dgm:constr type="t" for="ch" forName="ellipse4" refType="h" fact="0.4239"/>
          <dgm:constr type="w" for="ch" forName="ellipse4" refType="w" fact="0.2455"/>
          <dgm:constr type="h" for="ch" forName="ellipse4" refType="h" fact="0.5761"/>
          <dgm:constr type="l" for="ch" forName="ellipse5" refType="w" fact="0.503"/>
          <dgm:constr type="t" for="ch" forName="ellipse5" refType="h" fact="0"/>
          <dgm:constr type="w" for="ch" forName="ellipse5" refType="w" fact="0.2455"/>
          <dgm:constr type="h" for="ch" forName="ellipse5" refType="h" fact="0.5761"/>
          <dgm:constr type="l" for="ch" forName="ellipse6" refType="w" fact="0.6287"/>
          <dgm:constr type="t" for="ch" forName="ellipse6" refType="h" fact="0.4239"/>
          <dgm:constr type="w" for="ch" forName="ellipse6" refType="w" fact="0.2455"/>
          <dgm:constr type="h" for="ch" forName="ellipse6" refType="h" fact="0.5761"/>
          <dgm:constr type="l" for="ch" forName="ellipse7" refType="w" fact="0.7545"/>
          <dgm:constr type="t" for="ch" forName="ellipse7" refType="h" fact="0"/>
          <dgm:constr type="w" for="ch" forName="ellipse7" refType="w" fact="0.2455"/>
          <dgm:constr type="h" for="ch" forName="ellipse7" refType="h" fact="0.5761"/>
        </dgm:constrLst>
      </dgm:else>
    </dgm:choose>
    <dgm:choose name="Name10">
      <dgm:if name="Name11" axis="ch" ptType="node" func="cnt" op="gte" val="1">
        <dgm:layoutNode name="ellipse1" styleLbl="vennNode1">
          <dgm:varLst>
            <dgm:bulletEnabled val="1"/>
          </dgm:varLst>
          <dgm:alg type="tx"/>
          <dgm:shape xmlns:r="http://schemas.openxmlformats.org/officeDocument/2006/relationships" type="ellipse" r:blip="">
            <dgm:adjLst/>
          </dgm:shape>
          <dgm:choose name="Name12">
            <dgm:if name="Name13" func="var" arg="dir" op="equ" val="norm">
              <dgm:presOf axis="ch desOrSelf" ptType="node node" st="1 1" cnt="1 0"/>
            </dgm:if>
            <dgm:else name="Name14">
              <dgm:choose name="Name15">
                <dgm:if name="Name16" axis="ch" ptType="node" func="cnt" op="equ" val="1">
                  <dgm:presOf axis="ch desOrSelf" ptType="node node" st="1 1" cnt="1 0"/>
                </dgm:if>
                <dgm:if name="Name17" axis="ch" ptType="node" func="cnt" op="equ" val="2">
                  <dgm:presOf axis="ch desOrSelf" ptType="node node" st="2 1" cnt="1 0"/>
                </dgm:if>
                <dgm:if name="Name18" axis="ch" ptType="node" func="cnt" op="equ" val="3">
                  <dgm:presOf axis="ch desOrSelf" ptType="node node" st="3 1" cnt="1 0"/>
                </dgm:if>
                <dgm:if name="Name19" axis="ch" ptType="node" func="cnt" op="equ" val="4">
                  <dgm:presOf axis="ch desOrSelf" ptType="node node" st="4 1" cnt="1 0"/>
                </dgm:if>
                <dgm:if name="Name20" axis="ch" ptType="node" func="cnt" op="equ" val="5">
                  <dgm:presOf axis="ch desOrSelf" ptType="node node" st="5 1" cnt="1 0"/>
                </dgm:if>
                <dgm:if name="Name21" axis="ch" ptType="node" func="cnt" op="equ" val="6">
                  <dgm:presOf axis="ch desOrSelf" ptType="node node" st="6 1" cnt="1 0"/>
                </dgm:if>
                <dgm:if name="Name22" axis="ch" ptType="node" func="cnt" op="gte" val="7">
                  <dgm:presOf axis="ch desOrSelf" ptType="node node" st="7 1" cnt="1 0"/>
                </dgm:if>
                <dgm:else name="Name2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4"/>
    </dgm:choose>
    <dgm:choose name="Name25">
      <dgm:if name="Name26" axis="ch" ptType="node" func="cnt" op="gte" val="2">
        <dgm:layoutNode name="ellipse2" styleLbl="vennNode1">
          <dgm:varLst>
            <dgm:bulletEnabled val="1"/>
          </dgm:varLst>
          <dgm:alg type="tx"/>
          <dgm:choose name="Name27">
            <dgm:if name="Name28" func="var" arg="dir" op="equ" val="norm">
              <dgm:shape xmlns:r="http://schemas.openxmlformats.org/officeDocument/2006/relationships" type="ellipse" r:blip="">
                <dgm:adjLst/>
              </dgm:shape>
              <dgm:presOf axis="ch desOrSelf" ptType="node node" st="2 1" cnt="1 0"/>
            </dgm:if>
            <dgm:else name="Name29">
              <dgm:shape xmlns:r="http://schemas.openxmlformats.org/officeDocument/2006/relationships" type="ellipse" r:blip="" zOrderOff="-2">
                <dgm:adjLst/>
              </dgm:shape>
              <dgm:choose name="Name30">
                <dgm:if name="Name31" axis="ch" ptType="node" func="cnt" op="equ" val="2">
                  <dgm:presOf axis="ch desOrSelf" ptType="node node" st="1 1" cnt="1 0"/>
                </dgm:if>
                <dgm:if name="Name32" axis="ch" ptType="node" func="cnt" op="equ" val="3">
                  <dgm:presOf axis="ch desOrSelf" ptType="node node" st="2 1" cnt="1 0"/>
                </dgm:if>
                <dgm:if name="Name33" axis="ch" ptType="node" func="cnt" op="equ" val="4">
                  <dgm:presOf axis="ch desOrSelf" ptType="node node" st="3 1" cnt="1 0"/>
                </dgm:if>
                <dgm:if name="Name34" axis="ch" ptType="node" func="cnt" op="equ" val="5">
                  <dgm:presOf axis="ch desOrSelf" ptType="node node" st="4 1" cnt="1 0"/>
                </dgm:if>
                <dgm:if name="Name35" axis="ch" ptType="node" func="cnt" op="equ" val="6">
                  <dgm:presOf axis="ch desOrSelf" ptType="node node" st="5 1" cnt="1 0"/>
                </dgm:if>
                <dgm:if name="Name36" axis="ch" ptType="node" func="cnt" op="gte" val="7">
                  <dgm:presOf axis="ch desOrSelf" ptType="node node" st="6 1" cnt="1 0"/>
                </dgm:if>
                <dgm:else name="Name37"/>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8"/>
    </dgm:choose>
    <dgm:choose name="Name39">
      <dgm:if name="Name40" axis="ch" ptType="node" func="cnt" op="gte" val="3">
        <dgm:layoutNode name="ellipse3" styleLbl="vennNode1">
          <dgm:varLst>
            <dgm:bulletEnabled val="1"/>
          </dgm:varLst>
          <dgm:alg type="tx"/>
          <dgm:shape xmlns:r="http://schemas.openxmlformats.org/officeDocument/2006/relationships" type="ellipse" r:blip="">
            <dgm:adjLst/>
          </dgm:shape>
          <dgm:choose name="Name41">
            <dgm:if name="Name42" func="var" arg="dir" op="equ" val="norm">
              <dgm:shape xmlns:r="http://schemas.openxmlformats.org/officeDocument/2006/relationships" type="ellipse" r:blip="">
                <dgm:adjLst/>
              </dgm:shape>
              <dgm:presOf axis="ch desOrSelf" ptType="node node" st="3 1" cnt="1 0"/>
            </dgm:if>
            <dgm:else name="Name43">
              <dgm:shape xmlns:r="http://schemas.openxmlformats.org/officeDocument/2006/relationships" type="ellipse" r:blip="" zOrderOff="-4">
                <dgm:adjLst/>
              </dgm:shape>
              <dgm:choose name="Name44">
                <dgm:if name="Name45" axis="ch" ptType="node" func="cnt" op="equ" val="3">
                  <dgm:presOf axis="ch desOrSelf" ptType="node node" st="1 1" cnt="1 0"/>
                </dgm:if>
                <dgm:if name="Name46" axis="ch" ptType="node" func="cnt" op="equ" val="4">
                  <dgm:presOf axis="ch desOrSelf" ptType="node node" st="2 1" cnt="1 0"/>
                </dgm:if>
                <dgm:if name="Name47" axis="ch" ptType="node" func="cnt" op="equ" val="5">
                  <dgm:presOf axis="ch desOrSelf" ptType="node node" st="3 1" cnt="1 0"/>
                </dgm:if>
                <dgm:if name="Name48" axis="ch" ptType="node" func="cnt" op="equ" val="6">
                  <dgm:presOf axis="ch desOrSelf" ptType="node node" st="4 1" cnt="1 0"/>
                </dgm:if>
                <dgm:if name="Name49" axis="ch" ptType="node" func="cnt" op="gte" val="7">
                  <dgm:presOf axis="ch desOrSelf" ptType="node node" st="5 1" cnt="1 0"/>
                </dgm:if>
                <dgm:else name="Name50"/>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1"/>
    </dgm:choose>
    <dgm:choose name="Name52">
      <dgm:if name="Name53" axis="ch" ptType="node" func="cnt" op="gte" val="4">
        <dgm:layoutNode name="ellipse4" styleLbl="vennNode1">
          <dgm:varLst>
            <dgm:bulletEnabled val="1"/>
          </dgm:varLst>
          <dgm:alg type="tx"/>
          <dgm:choose name="Name54">
            <dgm:if name="Name55" func="var" arg="dir" op="equ" val="norm">
              <dgm:shape xmlns:r="http://schemas.openxmlformats.org/officeDocument/2006/relationships" type="ellipse" r:blip="">
                <dgm:adjLst/>
              </dgm:shape>
              <dgm:presOf axis="ch desOrSelf" ptType="node node" st="4 1" cnt="1 0"/>
            </dgm:if>
            <dgm:else name="Name56">
              <dgm:shape xmlns:r="http://schemas.openxmlformats.org/officeDocument/2006/relationships" type="ellipse" r:blip="" zOrderOff="-6">
                <dgm:adjLst/>
              </dgm:shape>
              <dgm:choose name="Name57">
                <dgm:if name="Name58" axis="ch" ptType="node" func="cnt" op="equ" val="4">
                  <dgm:presOf axis="ch desOrSelf" ptType="node node" st="1 1" cnt="1 0"/>
                </dgm:if>
                <dgm:if name="Name59" axis="ch" ptType="node" func="cnt" op="equ" val="5">
                  <dgm:presOf axis="ch desOrSelf" ptType="node node" st="2 1" cnt="1 0"/>
                </dgm:if>
                <dgm:if name="Name60" axis="ch" ptType="node" func="cnt" op="equ" val="6">
                  <dgm:presOf axis="ch desOrSelf" ptType="node node" st="3 1" cnt="1 0"/>
                </dgm:if>
                <dgm:if name="Name61" axis="ch" ptType="node" func="cnt" op="gte" val="7">
                  <dgm:presOf axis="ch desOrSelf" ptType="node node" st="4 1" cnt="1 0"/>
                </dgm:if>
                <dgm:else name="Name62"/>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3"/>
    </dgm:choose>
    <dgm:choose name="Name64">
      <dgm:if name="Name65" axis="ch" ptType="node" func="cnt" op="gte" val="5">
        <dgm:layoutNode name="ellipse5" styleLbl="vennNode1">
          <dgm:varLst>
            <dgm:bulletEnabled val="1"/>
          </dgm:varLst>
          <dgm:alg type="tx"/>
          <dgm:choose name="Name66">
            <dgm:if name="Name67" func="var" arg="dir" op="equ" val="norm">
              <dgm:shape xmlns:r="http://schemas.openxmlformats.org/officeDocument/2006/relationships" type="ellipse" r:blip="">
                <dgm:adjLst/>
              </dgm:shape>
              <dgm:presOf axis="ch desOrSelf" ptType="node node" st="5 1" cnt="1 0"/>
            </dgm:if>
            <dgm:else name="Name68">
              <dgm:shape xmlns:r="http://schemas.openxmlformats.org/officeDocument/2006/relationships" type="ellipse" r:blip="" zOrderOff="-8">
                <dgm:adjLst/>
              </dgm:shape>
              <dgm:choose name="Name69">
                <dgm:if name="Name70" axis="ch" ptType="node" func="cnt" op="equ" val="5">
                  <dgm:presOf axis="ch desOrSelf" ptType="node node" st="1 1" cnt="1 0"/>
                </dgm:if>
                <dgm:if name="Name71" axis="ch" ptType="node" func="cnt" op="equ" val="6">
                  <dgm:presOf axis="ch desOrSelf" ptType="node node" st="2 1" cnt="1 0"/>
                </dgm:if>
                <dgm:if name="Name72" axis="ch" ptType="node" func="cnt" op="gte" val="7">
                  <dgm:presOf axis="ch desOrSelf" ptType="node node" st="3 1" cnt="1 0"/>
                </dgm:if>
                <dgm:else name="Name7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4"/>
    </dgm:choose>
    <dgm:choose name="Name75">
      <dgm:if name="Name76" axis="ch" ptType="node" func="cnt" op="gte" val="6">
        <dgm:layoutNode name="ellipse6" styleLbl="vennNode1">
          <dgm:varLst>
            <dgm:bulletEnabled val="1"/>
          </dgm:varLst>
          <dgm:alg type="tx"/>
          <dgm:choose name="Name77">
            <dgm:if name="Name78" func="var" arg="dir" op="equ" val="norm">
              <dgm:shape xmlns:r="http://schemas.openxmlformats.org/officeDocument/2006/relationships" type="ellipse" r:blip="">
                <dgm:adjLst/>
              </dgm:shape>
              <dgm:presOf axis="ch desOrSelf" ptType="node node" st="6 1" cnt="1 0"/>
            </dgm:if>
            <dgm:else name="Name79">
              <dgm:shape xmlns:r="http://schemas.openxmlformats.org/officeDocument/2006/relationships" type="ellipse" r:blip="" zOrderOff="-10">
                <dgm:adjLst/>
              </dgm:shape>
              <dgm:choose name="Name80">
                <dgm:if name="Name81" axis="ch" ptType="node" func="cnt" op="equ" val="6">
                  <dgm:presOf axis="ch desOrSelf" ptType="node node" st="1 1" cnt="1 0"/>
                </dgm:if>
                <dgm:if name="Name82" axis="ch" ptType="node" func="cnt" op="gte" val="7">
                  <dgm:presOf axis="ch desOrSelf" ptType="node node" st="2 1" cnt="1 0"/>
                </dgm:if>
                <dgm:else name="Name8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choose name="Name85">
      <dgm:if name="Name86" axis="ch" ptType="node" func="cnt" op="gte" val="7">
        <dgm:layoutNode name="ellipse7" styleLbl="vennNode1">
          <dgm:varLst>
            <dgm:bulletEnabled val="1"/>
          </dgm:varLst>
          <dgm:alg type="tx"/>
          <dgm:choose name="Name87">
            <dgm:if name="Name88" func="var" arg="dir" op="equ" val="norm">
              <dgm:shape xmlns:r="http://schemas.openxmlformats.org/officeDocument/2006/relationships" type="ellipse" r:blip="">
                <dgm:adjLst/>
              </dgm:shape>
              <dgm:presOf axis="ch desOrSelf" ptType="node node" st="7 1" cnt="1 0"/>
            </dgm:if>
            <dgm:else name="Name89">
              <dgm:shape xmlns:r="http://schemas.openxmlformats.org/officeDocument/2006/relationships" type="ellipse" r:blip="" zOrderOff="-12">
                <dgm:adjLst/>
              </dgm:shape>
              <dgm:presOf axis="ch desOrSelf" ptType="node node" st="1 1" cnt="1 0"/>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image" Target="../media/image7.wmf"/><Relationship Id="rId1" Type="http://schemas.openxmlformats.org/officeDocument/2006/relationships/image" Target="../media/image6.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A245C57A-7464-4AA1-872E-4ED65B4A9422}" type="datetimeFigureOut">
              <a:rPr lang="ru-RU" smtClean="0"/>
              <a:pPr/>
              <a:t>01.08.2016</a:t>
            </a:fld>
            <a:endParaRPr lang="ru-RU"/>
          </a:p>
        </p:txBody>
      </p:sp>
      <p:sp>
        <p:nvSpPr>
          <p:cNvPr id="4" name="Образ слайда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935FDE31-6FFF-40B1-9A26-B94C70F6A2D1}" type="slidenum">
              <a:rPr lang="ru-RU" smtClean="0"/>
              <a:pPr/>
              <a:t>‹#›</a:t>
            </a:fld>
            <a:endParaRPr lang="ru-RU"/>
          </a:p>
        </p:txBody>
      </p:sp>
    </p:spTree>
    <p:extLst>
      <p:ext uri="{BB962C8B-B14F-4D97-AF65-F5344CB8AC3E}">
        <p14:creationId xmlns:p14="http://schemas.microsoft.com/office/powerpoint/2010/main" val="18552246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main.isuct.ru/files/edu/umu/%20&#1054;&#1094;&#1077;&#1085;&#1080;&#1074;&#1072;&#1085;&#1080;&#1077;%20&#1088;&#1077;&#1079;&#1091;&#1083;&#1100;&#1090;&#1072;&#1090;&#1086;&#1074;%20&#1086;&#1073;&#1091;&#1095;&#1077;&#1085;&#1080;&#1103;.pdf"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422275" y="1241425"/>
            <a:ext cx="5953125" cy="3349625"/>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1C2BE369-06F0-4186-BEDC-8D760CAD3394}" type="slidenum">
              <a:rPr lang="ru-RU" smtClean="0">
                <a:solidFill>
                  <a:prstClr val="black"/>
                </a:solidFill>
              </a:rPr>
              <a:pPr/>
              <a:t>1</a:t>
            </a:fld>
            <a:endParaRPr lang="ru-RU">
              <a:solidFill>
                <a:prstClr val="black"/>
              </a:solidFill>
            </a:endParaRPr>
          </a:p>
        </p:txBody>
      </p:sp>
    </p:spTree>
    <p:extLst>
      <p:ext uri="{BB962C8B-B14F-4D97-AF65-F5344CB8AC3E}">
        <p14:creationId xmlns:p14="http://schemas.microsoft.com/office/powerpoint/2010/main" val="12348857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smtClean="0"/>
              <a:t>Модератор делает</a:t>
            </a:r>
            <a:r>
              <a:rPr lang="ru-RU" baseline="0" dirty="0" smtClean="0"/>
              <a:t> </a:t>
            </a:r>
            <a:r>
              <a:rPr lang="ru-RU" dirty="0" smtClean="0"/>
              <a:t>выводы по </a:t>
            </a:r>
            <a:r>
              <a:rPr lang="ru-RU" smtClean="0"/>
              <a:t>окончанию</a:t>
            </a:r>
            <a:r>
              <a:rPr lang="ru-RU" baseline="0" smtClean="0"/>
              <a:t> сессий.</a:t>
            </a:r>
            <a:r>
              <a:rPr lang="ru-RU" smtClean="0"/>
              <a:t> </a:t>
            </a:r>
            <a:endParaRPr lang="ru-RU" dirty="0"/>
          </a:p>
        </p:txBody>
      </p:sp>
      <p:sp>
        <p:nvSpPr>
          <p:cNvPr id="4" name="Номер слайда 3"/>
          <p:cNvSpPr>
            <a:spLocks noGrp="1"/>
          </p:cNvSpPr>
          <p:nvPr>
            <p:ph type="sldNum" sz="quarter" idx="10"/>
          </p:nvPr>
        </p:nvSpPr>
        <p:spPr/>
        <p:txBody>
          <a:bodyPr/>
          <a:lstStyle/>
          <a:p>
            <a:fld id="{1C2BE369-06F0-4186-BEDC-8D760CAD3394}" type="slidenum">
              <a:rPr lang="ru-RU" smtClean="0"/>
              <a:pPr/>
              <a:t>18</a:t>
            </a:fld>
            <a:endParaRPr lang="ru-RU"/>
          </a:p>
        </p:txBody>
      </p:sp>
    </p:spTree>
    <p:extLst>
      <p:ext uri="{BB962C8B-B14F-4D97-AF65-F5344CB8AC3E}">
        <p14:creationId xmlns:p14="http://schemas.microsoft.com/office/powerpoint/2010/main" val="36365705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smtClean="0"/>
              <a:t>Текст, выделенный красным шрифтом – рекомендованы изменения в</a:t>
            </a:r>
            <a:r>
              <a:rPr lang="ru-RU" baseline="0" dirty="0" smtClean="0"/>
              <a:t> долгосрочном плане, которые </a:t>
            </a:r>
            <a:r>
              <a:rPr lang="ru-RU" dirty="0" smtClean="0"/>
              <a:t>обсуждаются</a:t>
            </a:r>
            <a:r>
              <a:rPr lang="ru-RU" baseline="0" dirty="0" smtClean="0"/>
              <a:t> ЦОП-ом</a:t>
            </a:r>
            <a:endParaRPr lang="ru-RU" dirty="0"/>
          </a:p>
        </p:txBody>
      </p:sp>
      <p:sp>
        <p:nvSpPr>
          <p:cNvPr id="4" name="Номер слайда 3"/>
          <p:cNvSpPr>
            <a:spLocks noGrp="1"/>
          </p:cNvSpPr>
          <p:nvPr>
            <p:ph type="sldNum" sz="quarter" idx="10"/>
          </p:nvPr>
        </p:nvSpPr>
        <p:spPr/>
        <p:txBody>
          <a:bodyPr/>
          <a:lstStyle/>
          <a:p>
            <a:fld id="{1ECC97F8-72D3-4DF4-B037-D6094C2EF3D1}" type="slidenum">
              <a:rPr lang="en-US" smtClean="0"/>
              <a:pPr/>
              <a:t>19</a:t>
            </a:fld>
            <a:endParaRPr lang="en-US"/>
          </a:p>
        </p:txBody>
      </p:sp>
    </p:spTree>
    <p:extLst>
      <p:ext uri="{BB962C8B-B14F-4D97-AF65-F5344CB8AC3E}">
        <p14:creationId xmlns:p14="http://schemas.microsoft.com/office/powerpoint/2010/main" val="23145919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ECC97F8-72D3-4DF4-B037-D6094C2EF3D1}" type="slidenum">
              <a:rPr lang="en-US" smtClean="0"/>
              <a:pPr/>
              <a:t>21</a:t>
            </a:fld>
            <a:endParaRPr lang="en-US"/>
          </a:p>
        </p:txBody>
      </p:sp>
    </p:spTree>
    <p:extLst>
      <p:ext uri="{BB962C8B-B14F-4D97-AF65-F5344CB8AC3E}">
        <p14:creationId xmlns:p14="http://schemas.microsoft.com/office/powerpoint/2010/main" val="15607671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1ECC97F8-72D3-4DF4-B037-D6094C2EF3D1}" type="slidenum">
              <a:rPr lang="en-US" smtClean="0"/>
              <a:pPr/>
              <a:t>22</a:t>
            </a:fld>
            <a:endParaRPr lang="en-US"/>
          </a:p>
        </p:txBody>
      </p:sp>
    </p:spTree>
    <p:extLst>
      <p:ext uri="{BB962C8B-B14F-4D97-AF65-F5344CB8AC3E}">
        <p14:creationId xmlns:p14="http://schemas.microsoft.com/office/powerpoint/2010/main" val="30065866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kk-KZ" dirty="0" smtClean="0"/>
              <a:t>Білім берудің жалпы міндетті стандарты/ пән бойынша күтілетін нәтижелер</a:t>
            </a:r>
            <a:br>
              <a:rPr lang="kk-KZ" dirty="0" smtClean="0"/>
            </a:br>
            <a:r>
              <a:rPr lang="kk-KZ" dirty="0" smtClean="0"/>
              <a:t>Пән бойынша оқу бағдарламасы/Бөлімдер/өтпелі тақырыптар-Бөлімшелер-оқу мақсаттары</a:t>
            </a:r>
            <a:br>
              <a:rPr lang="kk-KZ" dirty="0" smtClean="0"/>
            </a:br>
            <a:r>
              <a:rPr lang="kk-KZ" dirty="0" smtClean="0"/>
              <a:t>Оқу әрекетінің нәтижелері</a:t>
            </a:r>
            <a:br>
              <a:rPr lang="kk-KZ" dirty="0" smtClean="0"/>
            </a:br>
            <a:r>
              <a:rPr lang="kk-KZ" dirty="0" smtClean="0"/>
              <a:t>Бағалау критерийлері:</a:t>
            </a:r>
            <a:br>
              <a:rPr lang="kk-KZ" dirty="0" smtClean="0"/>
            </a:br>
            <a:r>
              <a:rPr lang="kk-KZ" dirty="0" smtClean="0"/>
              <a:t>Білі және түсіну/қолдану/анализ/синтез/бағалау</a:t>
            </a:r>
            <a:br>
              <a:rPr lang="kk-KZ" dirty="0" smtClean="0"/>
            </a:br>
            <a:r>
              <a:rPr lang="kk-KZ" dirty="0" smtClean="0"/>
              <a:t>Бағалау рәсімдері</a:t>
            </a:r>
            <a:br>
              <a:rPr lang="kk-KZ" dirty="0" smtClean="0"/>
            </a:br>
            <a:r>
              <a:rPr lang="kk-KZ" dirty="0" smtClean="0"/>
              <a:t>аралық бағалау/тоқсанның жиынтық бағалауы/білім беру деңгейлерінің соңындағы жиынтық бағалау</a:t>
            </a:r>
            <a:br>
              <a:rPr lang="kk-KZ" dirty="0" smtClean="0"/>
            </a:br>
            <a:r>
              <a:rPr lang="kk-KZ" dirty="0" smtClean="0"/>
              <a:t>Бағалау құралдары/шәкіл/есептеу тәсілі/бағалау рәсімдері/ тәсілдер</a:t>
            </a:r>
            <a:br>
              <a:rPr lang="kk-KZ" dirty="0" smtClean="0"/>
            </a:br>
            <a:r>
              <a:rPr lang="kk-KZ" dirty="0" smtClean="0"/>
              <a:t>1 Тапсырмалар бағалау критерийлері тұрғысынан құрастырылады</a:t>
            </a:r>
            <a:br>
              <a:rPr lang="kk-KZ" dirty="0" smtClean="0"/>
            </a:br>
            <a:r>
              <a:rPr lang="kk-KZ" dirty="0" smtClean="0"/>
              <a:t>2 Аралық бағалау өткізу үшін тапсырма мен тәсіл үлгілерін әр пән бойынша бағалаудың методикалық ұсыныстары аясында ПӨО ұсынады</a:t>
            </a:r>
            <a:br>
              <a:rPr lang="kk-KZ" dirty="0" smtClean="0"/>
            </a:br>
            <a:r>
              <a:rPr lang="kk-KZ" dirty="0" smtClean="0"/>
              <a:t>3 Мектептердің методикалық ұйымдары бір жылға бақылау жұмыстарының кезеңі, тәсілдері көрсетілген Бағалау рәсімін құрастырады және бекітеді. Оқу блоктарының саны бойынша анықталады:</a:t>
            </a:r>
            <a:br>
              <a:rPr lang="kk-KZ" dirty="0" smtClean="0"/>
            </a:br>
            <a:r>
              <a:rPr lang="kk-KZ" dirty="0" smtClean="0"/>
              <a:t>1 Тілдік пәндер – дағды (тыңдалым, айтылым, оқылым, жазылым)</a:t>
            </a:r>
            <a:br>
              <a:rPr lang="kk-KZ" dirty="0" smtClean="0"/>
            </a:br>
            <a:r>
              <a:rPr lang="kk-KZ" dirty="0" smtClean="0"/>
              <a:t>2 ғылыми-жаратылыстану пәндері-бөлімшелер;</a:t>
            </a:r>
            <a:br>
              <a:rPr lang="kk-KZ" dirty="0" smtClean="0"/>
            </a:br>
            <a:r>
              <a:rPr lang="kk-KZ" dirty="0" smtClean="0"/>
              <a:t>3 Әлеуметтік-гуманитарлық пәндер-өтпелі тақырыптар</a:t>
            </a:r>
            <a:br>
              <a:rPr lang="kk-KZ" dirty="0" smtClean="0"/>
            </a:br>
            <a:r>
              <a:rPr lang="kk-KZ" dirty="0" smtClean="0"/>
              <a:t>Оқушыға қойылады:</a:t>
            </a:r>
            <a:br>
              <a:rPr lang="kk-KZ" dirty="0" smtClean="0"/>
            </a:br>
            <a:r>
              <a:rPr lang="kk-KZ" dirty="0" smtClean="0"/>
              <a:t>1 Әр аралық бағалаудың бағасы- балл беріледі (балл саны тапсырмалар дескрипторларына сәйкес) және бағасына (бес баллдық шәкілге ауыстыру арқылы)</a:t>
            </a:r>
            <a:br>
              <a:rPr lang="kk-KZ" dirty="0" smtClean="0"/>
            </a:br>
            <a:r>
              <a:rPr lang="kk-KZ" dirty="0" smtClean="0"/>
              <a:t>2 Әр тоқсанның соңында қорытынды бағасы- балл беріледі (балл саны тапсырмалар дескрипторларына сәйкес) және бағасына (бес баллдық шәкілге ауыстыру арқылы)</a:t>
            </a:r>
            <a:br>
              <a:rPr lang="kk-KZ" dirty="0" smtClean="0"/>
            </a:br>
            <a:r>
              <a:rPr lang="kk-KZ" dirty="0" smtClean="0"/>
              <a:t>3 Тоқсандық баға- белгілі бір проценттік қатынаста аралық және қорытынды бағалаудың ортақ суммасы саналады. Оқушы аралық бағалау нәтижесі бойынша тоқсанның 50%  бағасын алады, 50% -қорытынды бағаның нәтижесі. Аралық бағалаудың балдарын үлестірудің ішкі үлесі оқу мақсаттарының қамтылуына байланысты және ол методикалық ұйыммен бекітіледі.</a:t>
            </a:r>
            <a:br>
              <a:rPr lang="kk-KZ" dirty="0" smtClean="0"/>
            </a:br>
            <a:r>
              <a:rPr lang="kk-KZ" dirty="0" smtClean="0"/>
              <a:t>4 Жылдық баға-барлық тоқсандар бойынша орта арифметикалық мәні есептелінеді </a:t>
            </a:r>
            <a:br>
              <a:rPr lang="kk-KZ" dirty="0" smtClean="0"/>
            </a:br>
            <a:r>
              <a:rPr lang="kk-KZ" dirty="0" smtClean="0"/>
              <a:t>1 Қорытынды бағалау өткізу үшін тапсырма мен тәсіл үлгілерін әр пән бойынша бағалаудыңметодикалық ұсыныстары аясында ПӨО ұсынады</a:t>
            </a:r>
            <a:br>
              <a:rPr lang="kk-KZ" dirty="0" smtClean="0"/>
            </a:br>
            <a:r>
              <a:rPr lang="kk-KZ" dirty="0" smtClean="0"/>
              <a:t>2 Бақылау жұмыстарының үлгілері берілген СЖБ базасы қызмет жасайды</a:t>
            </a:r>
            <a:br>
              <a:rPr lang="kk-KZ" dirty="0" smtClean="0"/>
            </a:br>
            <a:r>
              <a:rPr lang="kk-KZ" dirty="0" smtClean="0"/>
              <a:t>3 Мектептердің методикалық ұйымдары бір жылға бақылау жұмыстарының кезеңі, тәсілдері көрсетілген Бағалау рәсімін құрастырады және бекітеді. </a:t>
            </a:r>
            <a:br>
              <a:rPr lang="kk-KZ" dirty="0" smtClean="0"/>
            </a:br>
            <a:r>
              <a:rPr lang="kk-KZ" dirty="0" smtClean="0"/>
              <a:t>Әр тоқсанның соңында</a:t>
            </a:r>
            <a:br>
              <a:rPr lang="kk-KZ" dirty="0" smtClean="0"/>
            </a:br>
            <a:r>
              <a:rPr lang="kk-KZ" dirty="0" smtClean="0"/>
              <a:t>Стандартталған тестілер (ҰТО)</a:t>
            </a:r>
            <a:br>
              <a:rPr lang="kk-KZ" dirty="0" smtClean="0"/>
            </a:br>
            <a:r>
              <a:rPr lang="kk-KZ" dirty="0" smtClean="0"/>
              <a:t>10 және 12 сыныптарда оқу аяқталған соң өткізіледі.</a:t>
            </a:r>
            <a:br>
              <a:rPr lang="kk-KZ" dirty="0" smtClean="0"/>
            </a:br>
            <a:r>
              <a:rPr lang="kk-KZ" dirty="0" smtClean="0"/>
              <a:t/>
            </a:r>
            <a:br>
              <a:rPr lang="kk-KZ" dirty="0" smtClean="0"/>
            </a:br>
            <a:r>
              <a:rPr lang="kk-KZ" dirty="0" smtClean="0"/>
              <a:t>Бастауыш және негізгі мектептердегі бағалау шәкілі:</a:t>
            </a:r>
            <a:br>
              <a:rPr lang="kk-KZ" dirty="0" smtClean="0"/>
            </a:br>
            <a:r>
              <a:rPr lang="kk-KZ" dirty="0" smtClean="0"/>
              <a:t>  </a:t>
            </a:r>
            <a:br>
              <a:rPr lang="kk-KZ" dirty="0" smtClean="0"/>
            </a:br>
            <a:r>
              <a:rPr lang="kk-KZ" dirty="0" smtClean="0"/>
              <a:t>Жоғарғы мектептегі бағалау шәкілі:</a:t>
            </a:r>
            <a:endParaRPr lang="ru-RU" dirty="0"/>
          </a:p>
        </p:txBody>
      </p:sp>
      <p:sp>
        <p:nvSpPr>
          <p:cNvPr id="4" name="Номер слайда 3"/>
          <p:cNvSpPr>
            <a:spLocks noGrp="1"/>
          </p:cNvSpPr>
          <p:nvPr>
            <p:ph type="sldNum" sz="quarter" idx="10"/>
          </p:nvPr>
        </p:nvSpPr>
        <p:spPr/>
        <p:txBody>
          <a:bodyPr/>
          <a:lstStyle/>
          <a:p>
            <a:fld id="{1ECC97F8-72D3-4DF4-B037-D6094C2EF3D1}" type="slidenum">
              <a:rPr lang="en-US" smtClean="0"/>
              <a:pPr/>
              <a:t>24</a:t>
            </a:fld>
            <a:endParaRPr lang="en-US"/>
          </a:p>
        </p:txBody>
      </p:sp>
    </p:spTree>
    <p:extLst>
      <p:ext uri="{BB962C8B-B14F-4D97-AF65-F5344CB8AC3E}">
        <p14:creationId xmlns:p14="http://schemas.microsoft.com/office/powerpoint/2010/main" val="36260760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422275" y="1241425"/>
            <a:ext cx="5953125" cy="3349625"/>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1C2BE369-06F0-4186-BEDC-8D760CAD3394}" type="slidenum">
              <a:rPr lang="ru-RU" smtClean="0">
                <a:solidFill>
                  <a:prstClr val="black"/>
                </a:solidFill>
              </a:rPr>
              <a:pPr/>
              <a:t>2</a:t>
            </a:fld>
            <a:endParaRPr lang="ru-RU">
              <a:solidFill>
                <a:prstClr val="black"/>
              </a:solidFill>
            </a:endParaRPr>
          </a:p>
        </p:txBody>
      </p:sp>
    </p:spTree>
    <p:extLst>
      <p:ext uri="{BB962C8B-B14F-4D97-AF65-F5344CB8AC3E}">
        <p14:creationId xmlns:p14="http://schemas.microsoft.com/office/powerpoint/2010/main" val="12348857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422275" y="1241425"/>
            <a:ext cx="5953125" cy="3349625"/>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1C2BE369-06F0-4186-BEDC-8D760CAD3394}" type="slidenum">
              <a:rPr lang="ru-RU" smtClean="0"/>
              <a:pPr/>
              <a:t>3</a:t>
            </a:fld>
            <a:endParaRPr lang="ru-RU"/>
          </a:p>
        </p:txBody>
      </p:sp>
    </p:spTree>
    <p:extLst>
      <p:ext uri="{BB962C8B-B14F-4D97-AF65-F5344CB8AC3E}">
        <p14:creationId xmlns:p14="http://schemas.microsoft.com/office/powerpoint/2010/main" val="26409190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422275" y="1241425"/>
            <a:ext cx="5953125" cy="3349625"/>
          </a:xfrm>
        </p:spPr>
      </p:sp>
      <p:sp>
        <p:nvSpPr>
          <p:cNvPr id="3" name="Заметки 2"/>
          <p:cNvSpPr>
            <a:spLocks noGrp="1"/>
          </p:cNvSpPr>
          <p:nvPr>
            <p:ph type="body" idx="1"/>
          </p:nvPr>
        </p:nvSpPr>
        <p:spPr/>
        <p:txBody>
          <a:bodyPr/>
          <a:lstStyle/>
          <a:p>
            <a:r>
              <a:rPr lang="ru-RU" dirty="0" smtClean="0"/>
              <a:t>4 по одному предмету прописать требования что тс составляется на начало учебного года и указать процесс.</a:t>
            </a:r>
            <a:r>
              <a:rPr lang="ru-RU" baseline="0" dirty="0" smtClean="0"/>
              <a:t> Вставить табличку навыков по четвертям. См. руководство.  </a:t>
            </a:r>
            <a:endParaRPr lang="ru-RU" dirty="0"/>
          </a:p>
        </p:txBody>
      </p:sp>
      <p:sp>
        <p:nvSpPr>
          <p:cNvPr id="4" name="Номер слайда 3"/>
          <p:cNvSpPr>
            <a:spLocks noGrp="1"/>
          </p:cNvSpPr>
          <p:nvPr>
            <p:ph type="sldNum" sz="quarter" idx="10"/>
          </p:nvPr>
        </p:nvSpPr>
        <p:spPr/>
        <p:txBody>
          <a:bodyPr/>
          <a:lstStyle/>
          <a:p>
            <a:fld id="{1C2BE369-06F0-4186-BEDC-8D760CAD3394}" type="slidenum">
              <a:rPr lang="ru-RU" smtClean="0"/>
              <a:pPr/>
              <a:t>6</a:t>
            </a:fld>
            <a:endParaRPr lang="ru-RU"/>
          </a:p>
        </p:txBody>
      </p:sp>
    </p:spTree>
    <p:extLst>
      <p:ext uri="{BB962C8B-B14F-4D97-AF65-F5344CB8AC3E}">
        <p14:creationId xmlns:p14="http://schemas.microsoft.com/office/powerpoint/2010/main" val="29401603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420688" y="1241425"/>
            <a:ext cx="5956300" cy="3349625"/>
          </a:xfrm>
        </p:spPr>
      </p:sp>
      <p:sp>
        <p:nvSpPr>
          <p:cNvPr id="3" name="Заметки 2"/>
          <p:cNvSpPr>
            <a:spLocks noGrp="1"/>
          </p:cNvSpPr>
          <p:nvPr>
            <p:ph type="body" idx="1"/>
          </p:nvPr>
        </p:nvSpPr>
        <p:spPr/>
        <p:txBody>
          <a:bodyPr/>
          <a:lstStyle/>
          <a:p>
            <a:r>
              <a:rPr lang="ru-RU" dirty="0" smtClean="0"/>
              <a:t>Текст, выделенный красным шрифтом – рекомендованы изменения в</a:t>
            </a:r>
            <a:r>
              <a:rPr lang="ru-RU" baseline="0" dirty="0" smtClean="0"/>
              <a:t> долгосрочном плане, которые </a:t>
            </a:r>
            <a:r>
              <a:rPr lang="ru-RU" dirty="0" smtClean="0"/>
              <a:t>обсуждаются</a:t>
            </a:r>
            <a:r>
              <a:rPr lang="ru-RU" baseline="0" dirty="0" smtClean="0"/>
              <a:t> ЦОП-ом</a:t>
            </a:r>
            <a:endParaRPr lang="ru-RU" dirty="0"/>
          </a:p>
        </p:txBody>
      </p:sp>
      <p:sp>
        <p:nvSpPr>
          <p:cNvPr id="4" name="Номер слайда 3"/>
          <p:cNvSpPr>
            <a:spLocks noGrp="1"/>
          </p:cNvSpPr>
          <p:nvPr>
            <p:ph type="sldNum" sz="quarter" idx="10"/>
          </p:nvPr>
        </p:nvSpPr>
        <p:spPr/>
        <p:txBody>
          <a:bodyPr/>
          <a:lstStyle/>
          <a:p>
            <a:fld id="{1ECC97F8-72D3-4DF4-B037-D6094C2EF3D1}" type="slidenum">
              <a:rPr lang="en-US" smtClean="0"/>
              <a:pPr/>
              <a:t>10</a:t>
            </a:fld>
            <a:endParaRPr lang="en-US"/>
          </a:p>
        </p:txBody>
      </p:sp>
    </p:spTree>
    <p:extLst>
      <p:ext uri="{BB962C8B-B14F-4D97-AF65-F5344CB8AC3E}">
        <p14:creationId xmlns:p14="http://schemas.microsoft.com/office/powerpoint/2010/main" val="23145919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smtClean="0"/>
              <a:t>изменить</a:t>
            </a:r>
            <a:endParaRPr lang="ru-RU" dirty="0"/>
          </a:p>
        </p:txBody>
      </p:sp>
      <p:sp>
        <p:nvSpPr>
          <p:cNvPr id="4" name="Номер слайда 3"/>
          <p:cNvSpPr>
            <a:spLocks noGrp="1"/>
          </p:cNvSpPr>
          <p:nvPr>
            <p:ph type="sldNum" sz="quarter" idx="10"/>
          </p:nvPr>
        </p:nvSpPr>
        <p:spPr/>
        <p:txBody>
          <a:bodyPr/>
          <a:lstStyle/>
          <a:p>
            <a:fld id="{1ECC97F8-72D3-4DF4-B037-D6094C2EF3D1}" type="slidenum">
              <a:rPr lang="en-US" smtClean="0"/>
              <a:pPr/>
              <a:t>12</a:t>
            </a:fld>
            <a:endParaRPr lang="en-US"/>
          </a:p>
        </p:txBody>
      </p:sp>
    </p:spTree>
    <p:extLst>
      <p:ext uri="{BB962C8B-B14F-4D97-AF65-F5344CB8AC3E}">
        <p14:creationId xmlns:p14="http://schemas.microsoft.com/office/powerpoint/2010/main" val="29402683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422275" y="1241425"/>
            <a:ext cx="5953125" cy="3349625"/>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1C2BE369-06F0-4186-BEDC-8D760CAD3394}" type="slidenum">
              <a:rPr lang="ru-RU" smtClean="0">
                <a:solidFill>
                  <a:prstClr val="black"/>
                </a:solidFill>
              </a:rPr>
              <a:pPr/>
              <a:t>13</a:t>
            </a:fld>
            <a:endParaRPr lang="ru-RU">
              <a:solidFill>
                <a:prstClr val="black"/>
              </a:solidFill>
            </a:endParaRPr>
          </a:p>
        </p:txBody>
      </p:sp>
    </p:spTree>
    <p:extLst>
      <p:ext uri="{BB962C8B-B14F-4D97-AF65-F5344CB8AC3E}">
        <p14:creationId xmlns:p14="http://schemas.microsoft.com/office/powerpoint/2010/main" val="26210190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422275" y="1241425"/>
            <a:ext cx="5953125" cy="3349625"/>
          </a:xfrm>
        </p:spPr>
      </p:sp>
      <p:sp>
        <p:nvSpPr>
          <p:cNvPr id="3" name="Заметки 2"/>
          <p:cNvSpPr>
            <a:spLocks noGrp="1"/>
          </p:cNvSpPr>
          <p:nvPr>
            <p:ph type="body" idx="1"/>
          </p:nvPr>
        </p:nvSpPr>
        <p:spPr/>
        <p:txBody>
          <a:bodyPr/>
          <a:lstStyle/>
          <a:p>
            <a:pPr algn="l"/>
            <a:r>
              <a:rPr lang="ru-RU" sz="1200" dirty="0" smtClean="0">
                <a:latin typeface="Times New Roman" pitchFamily="18" charset="0"/>
                <a:cs typeface="Times New Roman" pitchFamily="18" charset="0"/>
              </a:rPr>
              <a:t>Малыгин, А.А. (2013). Оценивание результатов обучения. </a:t>
            </a:r>
            <a:r>
              <a:rPr lang="ru-RU" sz="1200" dirty="0" smtClean="0">
                <a:latin typeface="Times New Roman" pitchFamily="18" charset="0"/>
                <a:cs typeface="Times New Roman" pitchFamily="18" charset="0"/>
                <a:hlinkClick r:id="rId3"/>
              </a:rPr>
              <a:t>http://main.isuct.ru/files/edu/umu/%20Оценивание%20результатов%20обучения.pdf</a:t>
            </a:r>
            <a:endParaRPr lang="ru-RU" sz="1200" dirty="0" smtClean="0">
              <a:latin typeface="Times New Roman" pitchFamily="18" charset="0"/>
              <a:cs typeface="Times New Roman" pitchFamily="18" charset="0"/>
            </a:endParaRPr>
          </a:p>
          <a:p>
            <a:pPr algn="l"/>
            <a:r>
              <a:rPr lang="en-US" sz="1200" dirty="0" err="1" smtClean="0">
                <a:latin typeface="Times New Roman" pitchFamily="18" charset="0"/>
                <a:cs typeface="Times New Roman" pitchFamily="18" charset="0"/>
              </a:rPr>
              <a:t>Guskey</a:t>
            </a:r>
            <a:r>
              <a:rPr lang="en-US" sz="1200" dirty="0" smtClean="0">
                <a:latin typeface="Times New Roman" pitchFamily="18" charset="0"/>
                <a:cs typeface="Times New Roman" pitchFamily="18" charset="0"/>
              </a:rPr>
              <a:t> T.R. Closing achievement gaps: revisiting Benjamin </a:t>
            </a:r>
            <a:r>
              <a:rPr lang="en-US" sz="1200" dirty="0" err="1" smtClean="0">
                <a:latin typeface="Times New Roman" pitchFamily="18" charset="0"/>
                <a:cs typeface="Times New Roman" pitchFamily="18" charset="0"/>
              </a:rPr>
              <a:t>S.Bloom’s</a:t>
            </a:r>
            <a:r>
              <a:rPr lang="en-US" sz="1200" dirty="0" smtClean="0">
                <a:latin typeface="Times New Roman" pitchFamily="18" charset="0"/>
                <a:cs typeface="Times New Roman" pitchFamily="18" charset="0"/>
              </a:rPr>
              <a:t> “Learning for mastery” // Journal of advanced academics. Vol.19, 2007. pp.8-31</a:t>
            </a:r>
            <a:endParaRPr lang="ru-RU" sz="1200" dirty="0" smtClean="0">
              <a:latin typeface="Times New Roman" pitchFamily="18" charset="0"/>
              <a:cs typeface="Times New Roman" pitchFamily="18" charset="0"/>
            </a:endParaRPr>
          </a:p>
          <a:p>
            <a:r>
              <a:rPr lang="ru-RU" baseline="0" dirty="0" smtClean="0"/>
              <a:t>Серебрякова Л.А. Контрольно-оценочная деятельность в образовательном процессе (проектирование и совершенствование). </a:t>
            </a:r>
            <a:r>
              <a:rPr lang="en-US" baseline="0" dirty="0" smtClean="0"/>
              <a:t>http://900igr.net/prezentatsii/pedagogika/Kontrolno-otsenochnaja-dejatelnost-v-shkole/001-Kontrolno-otsenochnaja-dejatelnost-v-obrazovatelnom-protsesse.html</a:t>
            </a:r>
            <a:endParaRPr lang="ru-RU" dirty="0"/>
          </a:p>
        </p:txBody>
      </p:sp>
      <p:sp>
        <p:nvSpPr>
          <p:cNvPr id="4" name="Номер слайда 3"/>
          <p:cNvSpPr>
            <a:spLocks noGrp="1"/>
          </p:cNvSpPr>
          <p:nvPr>
            <p:ph type="sldNum" sz="quarter" idx="10"/>
          </p:nvPr>
        </p:nvSpPr>
        <p:spPr/>
        <p:txBody>
          <a:bodyPr/>
          <a:lstStyle/>
          <a:p>
            <a:fld id="{1ECC97F8-72D3-4DF4-B037-D6094C2EF3D1}" type="slidenum">
              <a:rPr lang="en-US" smtClean="0"/>
              <a:pPr/>
              <a:t>16</a:t>
            </a:fld>
            <a:endParaRPr lang="en-US"/>
          </a:p>
        </p:txBody>
      </p:sp>
    </p:spTree>
    <p:extLst>
      <p:ext uri="{BB962C8B-B14F-4D97-AF65-F5344CB8AC3E}">
        <p14:creationId xmlns:p14="http://schemas.microsoft.com/office/powerpoint/2010/main" val="37832268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kk-KZ" dirty="0" smtClean="0"/>
              <a:t>Дәстүрлі бағалау жүйесі</a:t>
            </a:r>
          </a:p>
          <a:p>
            <a:r>
              <a:rPr lang="kk-KZ" dirty="0" smtClean="0"/>
              <a:t>Ағымдағы бағалау</a:t>
            </a:r>
          </a:p>
          <a:p>
            <a:r>
              <a:rPr lang="kk-KZ" dirty="0" smtClean="0"/>
              <a:t>Тоқсандық бақылау жұмысы</a:t>
            </a:r>
          </a:p>
          <a:p>
            <a:r>
              <a:rPr lang="kk-KZ" dirty="0" smtClean="0"/>
              <a:t>І</a:t>
            </a:r>
            <a:r>
              <a:rPr lang="kk-KZ" baseline="0" dirty="0" smtClean="0"/>
              <a:t> </a:t>
            </a:r>
            <a:r>
              <a:rPr lang="kk-KZ" dirty="0" smtClean="0"/>
              <a:t>тоқсан – 9 апта ІІ тоқсан</a:t>
            </a:r>
            <a:r>
              <a:rPr lang="kk-KZ" baseline="0" dirty="0" smtClean="0"/>
              <a:t> – 7 апта  ІІІ тоқсан – 10 апта   </a:t>
            </a:r>
            <a:r>
              <a:rPr lang="en-US" baseline="0" dirty="0" smtClean="0"/>
              <a:t>IV</a:t>
            </a:r>
            <a:r>
              <a:rPr lang="kk-KZ" baseline="0" dirty="0" smtClean="0"/>
              <a:t> тоқсан – 8 апта</a:t>
            </a:r>
          </a:p>
          <a:p>
            <a:r>
              <a:rPr lang="kk-KZ" baseline="0" dirty="0" smtClean="0"/>
              <a:t>Тоқсандық баға – ағымдағы бағалар қорытындысы бойынша орта арифметикалық мәндегі бағасы</a:t>
            </a:r>
          </a:p>
          <a:p>
            <a:r>
              <a:rPr lang="kk-KZ" baseline="0" dirty="0" smtClean="0"/>
              <a:t>Жылдық баға – барлық тоқсандар бойынша орта арифметикалық мәндегі бағасы</a:t>
            </a:r>
          </a:p>
          <a:p>
            <a:r>
              <a:rPr lang="kk-KZ" baseline="0" dirty="0" smtClean="0"/>
              <a:t>Критериалды бағалау жүйесі</a:t>
            </a:r>
          </a:p>
          <a:p>
            <a:r>
              <a:rPr lang="kk-KZ" baseline="0" dirty="0" smtClean="0"/>
              <a:t>Бөлім бойынша бағалау</a:t>
            </a:r>
          </a:p>
          <a:p>
            <a:r>
              <a:rPr lang="kk-KZ" baseline="0" dirty="0" smtClean="0"/>
              <a:t>Орта деңгей жоғары деңгей</a:t>
            </a:r>
          </a:p>
          <a:p>
            <a:r>
              <a:rPr lang="kk-KZ" baseline="0" dirty="0" smtClean="0"/>
              <a:t>Тоқсандық жиынтық бағалау</a:t>
            </a:r>
          </a:p>
          <a:p>
            <a:r>
              <a:rPr lang="kk-KZ" baseline="0" dirty="0" smtClean="0"/>
              <a:t>Қалыптастырушы бағалау</a:t>
            </a:r>
          </a:p>
          <a:p>
            <a:pPr defTabSz="921167">
              <a:defRPr/>
            </a:pPr>
            <a:r>
              <a:rPr lang="kk-KZ" dirty="0" smtClean="0"/>
              <a:t>І</a:t>
            </a:r>
            <a:r>
              <a:rPr lang="kk-KZ" baseline="0" dirty="0" smtClean="0"/>
              <a:t> </a:t>
            </a:r>
            <a:r>
              <a:rPr lang="kk-KZ" dirty="0" smtClean="0"/>
              <a:t>тоқсан – 9 апта ІІ тоқсан</a:t>
            </a:r>
            <a:r>
              <a:rPr lang="kk-KZ" baseline="0" dirty="0" smtClean="0"/>
              <a:t> – 7 апта  ІІІ тоқсан – 10 апта   </a:t>
            </a:r>
            <a:r>
              <a:rPr lang="en-US" baseline="0" dirty="0" smtClean="0"/>
              <a:t>IV</a:t>
            </a:r>
            <a:r>
              <a:rPr lang="kk-KZ" baseline="0" dirty="0" smtClean="0"/>
              <a:t> тоқсан – 8 апта</a:t>
            </a:r>
          </a:p>
          <a:p>
            <a:r>
              <a:rPr lang="kk-KZ" baseline="0" dirty="0" smtClean="0"/>
              <a:t>Тоқсандық баға – бөлім бойынша және тоқсандық жиынтық бағалау қорытындысы бойынша балдардың пайыздық ара қатынасы</a:t>
            </a:r>
          </a:p>
          <a:p>
            <a:r>
              <a:rPr lang="kk-KZ" baseline="0" dirty="0" smtClean="0"/>
              <a:t>Жылдық баға – барлық тоқсандар бойынша балдардың орта арифметикалық мәні</a:t>
            </a:r>
          </a:p>
          <a:p>
            <a:endParaRPr lang="kk-KZ" baseline="0" dirty="0" smtClean="0"/>
          </a:p>
          <a:p>
            <a:endParaRPr lang="kk-KZ" baseline="0" dirty="0" smtClean="0"/>
          </a:p>
          <a:p>
            <a:endParaRPr lang="ru-RU" dirty="0"/>
          </a:p>
        </p:txBody>
      </p:sp>
      <p:sp>
        <p:nvSpPr>
          <p:cNvPr id="4" name="Номер слайда 3"/>
          <p:cNvSpPr>
            <a:spLocks noGrp="1"/>
          </p:cNvSpPr>
          <p:nvPr>
            <p:ph type="sldNum" sz="quarter" idx="10"/>
          </p:nvPr>
        </p:nvSpPr>
        <p:spPr/>
        <p:txBody>
          <a:bodyPr/>
          <a:lstStyle/>
          <a:p>
            <a:fld id="{1ECC97F8-72D3-4DF4-B037-D6094C2EF3D1}" type="slidenum">
              <a:rPr lang="en-US" smtClean="0"/>
              <a:pPr/>
              <a:t>17</a:t>
            </a:fld>
            <a:endParaRPr lang="en-US"/>
          </a:p>
        </p:txBody>
      </p:sp>
    </p:spTree>
    <p:extLst>
      <p:ext uri="{BB962C8B-B14F-4D97-AF65-F5344CB8AC3E}">
        <p14:creationId xmlns:p14="http://schemas.microsoft.com/office/powerpoint/2010/main" val="263474060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0" name="Прямоугольный треугольник 9"/>
          <p:cNvSpPr/>
          <p:nvPr/>
        </p:nvSpPr>
        <p:spPr>
          <a:xfrm>
            <a:off x="-2" y="4664147"/>
            <a:ext cx="12201452"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sz="1800">
              <a:solidFill>
                <a:prstClr val="white"/>
              </a:solidFill>
            </a:endParaRPr>
          </a:p>
        </p:txBody>
      </p:sp>
      <p:sp>
        <p:nvSpPr>
          <p:cNvPr id="9" name="Заголовок 8"/>
          <p:cNvSpPr>
            <a:spLocks noGrp="1"/>
          </p:cNvSpPr>
          <p:nvPr>
            <p:ph type="ctrTitle"/>
          </p:nvPr>
        </p:nvSpPr>
        <p:spPr>
          <a:xfrm>
            <a:off x="914400" y="1752612"/>
            <a:ext cx="103632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914400" y="3611607"/>
            <a:ext cx="103632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grpSp>
        <p:nvGrpSpPr>
          <p:cNvPr id="2" name="Группа 1"/>
          <p:cNvGrpSpPr/>
          <p:nvPr/>
        </p:nvGrpSpPr>
        <p:grpSpPr>
          <a:xfrm>
            <a:off x="-5018" y="4953000"/>
            <a:ext cx="12197020" cy="1912088"/>
            <a:chOff x="-3765" y="4832896"/>
            <a:chExt cx="9147765" cy="2032192"/>
          </a:xfrm>
        </p:grpSpPr>
        <p:sp>
          <p:nvSpPr>
            <p:cNvPr id="7" name="Полилиния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sz="1800">
                <a:solidFill>
                  <a:prstClr val="black"/>
                </a:solidFill>
              </a:endParaRPr>
            </a:p>
          </p:txBody>
        </p:sp>
        <p:sp>
          <p:nvSpPr>
            <p:cNvPr id="8" name="Полилиния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sz="1800">
                <a:solidFill>
                  <a:prstClr val="black"/>
                </a:solidFill>
              </a:endParaRPr>
            </a:p>
          </p:txBody>
        </p:sp>
        <p:sp>
          <p:nvSpPr>
            <p:cNvPr id="11" name="Полилиния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sz="1800">
                <a:solidFill>
                  <a:prstClr val="white"/>
                </a:solidFill>
              </a:endParaRPr>
            </a:p>
          </p:txBody>
        </p:sp>
        <p:cxnSp>
          <p:nvCxnSpPr>
            <p:cNvPr id="12" name="Прямая соединительная линия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Дата 29"/>
          <p:cNvSpPr>
            <a:spLocks noGrp="1"/>
          </p:cNvSpPr>
          <p:nvPr>
            <p:ph type="dt" sz="half" idx="10"/>
          </p:nvPr>
        </p:nvSpPr>
        <p:spPr/>
        <p:txBody>
          <a:bodyPr/>
          <a:lstStyle>
            <a:lvl1pPr>
              <a:defRPr>
                <a:solidFill>
                  <a:srgbClr val="FFFFFF"/>
                </a:solidFill>
              </a:defRPr>
            </a:lvl1pPr>
            <a:extLst/>
          </a:lstStyle>
          <a:p>
            <a:fld id="{A61597DA-44B0-4FA3-91F0-58C34A86AF38}" type="datetimeFigureOut">
              <a:rPr lang="ru-RU" smtClean="0"/>
              <a:pPr/>
              <a:t>01.08.2016</a:t>
            </a:fld>
            <a:endParaRPr lang="ru-RU"/>
          </a:p>
        </p:txBody>
      </p:sp>
      <p:sp>
        <p:nvSpPr>
          <p:cNvPr id="19" name="Нижний колонтитул 18"/>
          <p:cNvSpPr>
            <a:spLocks noGrp="1"/>
          </p:cNvSpPr>
          <p:nvPr>
            <p:ph type="ftr" sz="quarter" idx="11"/>
          </p:nvPr>
        </p:nvSpPr>
        <p:spPr/>
        <p:txBody>
          <a:bodyPr/>
          <a:lstStyle>
            <a:lvl1pPr>
              <a:defRPr>
                <a:solidFill>
                  <a:schemeClr val="accent1">
                    <a:tint val="20000"/>
                  </a:schemeClr>
                </a:solidFill>
              </a:defRPr>
            </a:lvl1pPr>
            <a:extLst/>
          </a:lstStyle>
          <a:p>
            <a:endParaRPr lang="ru-RU">
              <a:solidFill>
                <a:srgbClr val="98C723">
                  <a:tint val="20000"/>
                </a:srgbClr>
              </a:solidFill>
            </a:endParaRPr>
          </a:p>
        </p:txBody>
      </p:sp>
      <p:sp>
        <p:nvSpPr>
          <p:cNvPr id="27" name="Номер слайда 26"/>
          <p:cNvSpPr>
            <a:spLocks noGrp="1"/>
          </p:cNvSpPr>
          <p:nvPr>
            <p:ph type="sldNum" sz="quarter" idx="12"/>
          </p:nvPr>
        </p:nvSpPr>
        <p:spPr/>
        <p:txBody>
          <a:bodyPr/>
          <a:lstStyle>
            <a:lvl1pPr>
              <a:defRPr>
                <a:solidFill>
                  <a:srgbClr val="FFFFFF"/>
                </a:solidFill>
              </a:defRPr>
            </a:lvl1pPr>
            <a:extLst/>
          </a:lstStyle>
          <a:p>
            <a:fld id="{FBF750E4-7867-45A6-94BB-B30865F9216B}" type="slidenum">
              <a:rPr lang="ru-RU" smtClean="0"/>
              <a:pPr/>
              <a:t>‹#›</a:t>
            </a:fld>
            <a:endParaRPr lang="ru-RU"/>
          </a:p>
        </p:txBody>
      </p:sp>
    </p:spTree>
    <p:extLst>
      <p:ext uri="{BB962C8B-B14F-4D97-AF65-F5344CB8AC3E}">
        <p14:creationId xmlns:p14="http://schemas.microsoft.com/office/powerpoint/2010/main" val="29083485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609600" y="1481333"/>
            <a:ext cx="10972800" cy="4386071"/>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A61597DA-44B0-4FA3-91F0-58C34A86AF38}" type="datetimeFigureOut">
              <a:rPr lang="ru-RU" smtClean="0">
                <a:solidFill>
                  <a:prstClr val="black"/>
                </a:solidFill>
              </a:rPr>
              <a:pPr/>
              <a:t>01.08.2016</a:t>
            </a:fld>
            <a:endParaRPr lang="ru-RU">
              <a:solidFill>
                <a:prstClr val="black"/>
              </a:solidFill>
            </a:endParaRPr>
          </a:p>
        </p:txBody>
      </p:sp>
      <p:sp>
        <p:nvSpPr>
          <p:cNvPr id="5" name="Нижний колонтитул 4"/>
          <p:cNvSpPr>
            <a:spLocks noGrp="1"/>
          </p:cNvSpPr>
          <p:nvPr>
            <p:ph type="ftr" sz="quarter" idx="11"/>
          </p:nvPr>
        </p:nvSpPr>
        <p:spPr/>
        <p:txBody>
          <a:bodyPr/>
          <a:lstStyle>
            <a:extLst/>
          </a:lstStyle>
          <a:p>
            <a:endParaRPr lang="ru-RU">
              <a:solidFill>
                <a:prstClr val="black"/>
              </a:solidFill>
            </a:endParaRPr>
          </a:p>
        </p:txBody>
      </p:sp>
      <p:sp>
        <p:nvSpPr>
          <p:cNvPr id="6" name="Номер слайда 5"/>
          <p:cNvSpPr>
            <a:spLocks noGrp="1"/>
          </p:cNvSpPr>
          <p:nvPr>
            <p:ph type="sldNum" sz="quarter" idx="12"/>
          </p:nvPr>
        </p:nvSpPr>
        <p:spPr/>
        <p:txBody>
          <a:bodyPr/>
          <a:lstStyle>
            <a:extLst/>
          </a:lstStyle>
          <a:p>
            <a:fld id="{FBF750E4-7867-45A6-94BB-B30865F9216B}" type="slidenum">
              <a:rPr lang="ru-RU" smtClean="0">
                <a:solidFill>
                  <a:prstClr val="black"/>
                </a:solidFill>
              </a:rPr>
              <a:pPr/>
              <a:t>‹#›</a:t>
            </a:fld>
            <a:endParaRPr lang="ru-RU">
              <a:solidFill>
                <a:prstClr val="black"/>
              </a:solidFill>
            </a:endParaRPr>
          </a:p>
        </p:txBody>
      </p:sp>
    </p:spTree>
    <p:extLst>
      <p:ext uri="{BB962C8B-B14F-4D97-AF65-F5344CB8AC3E}">
        <p14:creationId xmlns:p14="http://schemas.microsoft.com/office/powerpoint/2010/main" val="24378490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9125351" y="274651"/>
            <a:ext cx="2369960" cy="5592761"/>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609600" y="274641"/>
            <a:ext cx="8432800" cy="5592760"/>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A61597DA-44B0-4FA3-91F0-58C34A86AF38}" type="datetimeFigureOut">
              <a:rPr lang="ru-RU" smtClean="0">
                <a:solidFill>
                  <a:prstClr val="black"/>
                </a:solidFill>
              </a:rPr>
              <a:pPr/>
              <a:t>01.08.2016</a:t>
            </a:fld>
            <a:endParaRPr lang="ru-RU">
              <a:solidFill>
                <a:prstClr val="black"/>
              </a:solidFill>
            </a:endParaRPr>
          </a:p>
        </p:txBody>
      </p:sp>
      <p:sp>
        <p:nvSpPr>
          <p:cNvPr id="5" name="Нижний колонтитул 4"/>
          <p:cNvSpPr>
            <a:spLocks noGrp="1"/>
          </p:cNvSpPr>
          <p:nvPr>
            <p:ph type="ftr" sz="quarter" idx="11"/>
          </p:nvPr>
        </p:nvSpPr>
        <p:spPr/>
        <p:txBody>
          <a:bodyPr/>
          <a:lstStyle>
            <a:extLst/>
          </a:lstStyle>
          <a:p>
            <a:endParaRPr lang="ru-RU">
              <a:solidFill>
                <a:prstClr val="black"/>
              </a:solidFill>
            </a:endParaRPr>
          </a:p>
        </p:txBody>
      </p:sp>
      <p:sp>
        <p:nvSpPr>
          <p:cNvPr id="6" name="Номер слайда 5"/>
          <p:cNvSpPr>
            <a:spLocks noGrp="1"/>
          </p:cNvSpPr>
          <p:nvPr>
            <p:ph type="sldNum" sz="quarter" idx="12"/>
          </p:nvPr>
        </p:nvSpPr>
        <p:spPr/>
        <p:txBody>
          <a:bodyPr/>
          <a:lstStyle>
            <a:extLst/>
          </a:lstStyle>
          <a:p>
            <a:fld id="{FBF750E4-7867-45A6-94BB-B30865F9216B}" type="slidenum">
              <a:rPr lang="ru-RU" smtClean="0">
                <a:solidFill>
                  <a:prstClr val="black"/>
                </a:solidFill>
              </a:rPr>
              <a:pPr/>
              <a:t>‹#›</a:t>
            </a:fld>
            <a:endParaRPr lang="ru-RU">
              <a:solidFill>
                <a:prstClr val="black"/>
              </a:solidFill>
            </a:endParaRPr>
          </a:p>
        </p:txBody>
      </p:sp>
    </p:spTree>
    <p:extLst>
      <p:ext uri="{BB962C8B-B14F-4D97-AF65-F5344CB8AC3E}">
        <p14:creationId xmlns:p14="http://schemas.microsoft.com/office/powerpoint/2010/main" val="42115205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en-US"/>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a:p>
        </p:txBody>
      </p:sp>
      <p:sp>
        <p:nvSpPr>
          <p:cNvPr id="4" name="Дата 3"/>
          <p:cNvSpPr>
            <a:spLocks noGrp="1"/>
          </p:cNvSpPr>
          <p:nvPr>
            <p:ph type="dt" sz="half" idx="10"/>
          </p:nvPr>
        </p:nvSpPr>
        <p:spPr/>
        <p:txBody>
          <a:bodyPr/>
          <a:lstStyle/>
          <a:p>
            <a:fld id="{790C3222-1425-4C4F-AF21-19BDECB74AD0}" type="datetime1">
              <a:rPr lang="en-US" smtClean="0">
                <a:solidFill>
                  <a:prstClr val="black">
                    <a:tint val="75000"/>
                  </a:prstClr>
                </a:solidFill>
              </a:rPr>
              <a:pPr/>
              <a:t>8/1/2016</a:t>
            </a:fld>
            <a:endParaRPr lang="en-US">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en-US">
              <a:solidFill>
                <a:prstClr val="black">
                  <a:tint val="75000"/>
                </a:prstClr>
              </a:solidFill>
            </a:endParaRPr>
          </a:p>
        </p:txBody>
      </p:sp>
      <p:sp>
        <p:nvSpPr>
          <p:cNvPr id="6" name="Номер слайда 5"/>
          <p:cNvSpPr>
            <a:spLocks noGrp="1"/>
          </p:cNvSpPr>
          <p:nvPr>
            <p:ph type="sldNum" sz="quarter" idx="12"/>
          </p:nvPr>
        </p:nvSpPr>
        <p:spPr/>
        <p:txBody>
          <a:bodyPr/>
          <a:lstStyle/>
          <a:p>
            <a:fld id="{CB029386-C4BD-4AA4-B116-9B6182A4672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272289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10"/>
          </p:nvPr>
        </p:nvSpPr>
        <p:spPr/>
        <p:txBody>
          <a:bodyPr/>
          <a:lstStyle/>
          <a:p>
            <a:fld id="{862913CC-22B9-490D-9254-AD46B358E529}" type="datetime1">
              <a:rPr lang="en-US" smtClean="0">
                <a:solidFill>
                  <a:prstClr val="black">
                    <a:tint val="75000"/>
                  </a:prstClr>
                </a:solidFill>
              </a:rPr>
              <a:pPr/>
              <a:t>8/1/2016</a:t>
            </a:fld>
            <a:endParaRPr lang="en-US">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en-US">
              <a:solidFill>
                <a:prstClr val="black">
                  <a:tint val="75000"/>
                </a:prstClr>
              </a:solidFill>
            </a:endParaRPr>
          </a:p>
        </p:txBody>
      </p:sp>
      <p:sp>
        <p:nvSpPr>
          <p:cNvPr id="6" name="Номер слайда 5"/>
          <p:cNvSpPr>
            <a:spLocks noGrp="1"/>
          </p:cNvSpPr>
          <p:nvPr>
            <p:ph type="sldNum" sz="quarter" idx="12"/>
          </p:nvPr>
        </p:nvSpPr>
        <p:spPr/>
        <p:txBody>
          <a:bodyPr/>
          <a:lstStyle/>
          <a:p>
            <a:fld id="{CB029386-C4BD-4AA4-B116-9B6182A4672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779870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1" y="1709748"/>
            <a:ext cx="10515600" cy="2852737"/>
          </a:xfrm>
        </p:spPr>
        <p:txBody>
          <a:bodyPr anchor="b"/>
          <a:lstStyle>
            <a:lvl1pPr>
              <a:defRPr sz="6000"/>
            </a:lvl1pPr>
          </a:lstStyle>
          <a:p>
            <a:r>
              <a:rPr lang="ru-RU" smtClean="0"/>
              <a:t>Образец заголовка</a:t>
            </a:r>
            <a:endParaRPr lang="en-US"/>
          </a:p>
        </p:txBody>
      </p:sp>
      <p:sp>
        <p:nvSpPr>
          <p:cNvPr id="3" name="Текст 2"/>
          <p:cNvSpPr>
            <a:spLocks noGrp="1"/>
          </p:cNvSpPr>
          <p:nvPr>
            <p:ph type="body" idx="1"/>
          </p:nvPr>
        </p:nvSpPr>
        <p:spPr>
          <a:xfrm>
            <a:off x="831851" y="458947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86EFA8-BCA2-4018-BFFE-DE906A09D52B}" type="datetime1">
              <a:rPr lang="en-US" smtClean="0">
                <a:solidFill>
                  <a:prstClr val="black">
                    <a:tint val="75000"/>
                  </a:prstClr>
                </a:solidFill>
              </a:rPr>
              <a:pPr/>
              <a:t>8/1/2016</a:t>
            </a:fld>
            <a:endParaRPr lang="en-US">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en-US">
              <a:solidFill>
                <a:prstClr val="black">
                  <a:tint val="75000"/>
                </a:prstClr>
              </a:solidFill>
            </a:endParaRPr>
          </a:p>
        </p:txBody>
      </p:sp>
      <p:sp>
        <p:nvSpPr>
          <p:cNvPr id="6" name="Номер слайда 5"/>
          <p:cNvSpPr>
            <a:spLocks noGrp="1"/>
          </p:cNvSpPr>
          <p:nvPr>
            <p:ph type="sldNum" sz="quarter" idx="12"/>
          </p:nvPr>
        </p:nvSpPr>
        <p:spPr/>
        <p:txBody>
          <a:bodyPr/>
          <a:lstStyle/>
          <a:p>
            <a:fld id="{CB029386-C4BD-4AA4-B116-9B6182A4672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471948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4"/>
          <p:cNvSpPr>
            <a:spLocks noGrp="1"/>
          </p:cNvSpPr>
          <p:nvPr>
            <p:ph type="dt" sz="half" idx="10"/>
          </p:nvPr>
        </p:nvSpPr>
        <p:spPr/>
        <p:txBody>
          <a:bodyPr/>
          <a:lstStyle/>
          <a:p>
            <a:fld id="{09EA7F72-BAAE-4B71-8D2A-7C4EB2781BD9}" type="datetime1">
              <a:rPr lang="en-US" smtClean="0">
                <a:solidFill>
                  <a:prstClr val="black">
                    <a:tint val="75000"/>
                  </a:prstClr>
                </a:solidFill>
              </a:rPr>
              <a:pPr/>
              <a:t>8/1/2016</a:t>
            </a:fld>
            <a:endParaRPr lang="en-US">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en-US">
              <a:solidFill>
                <a:prstClr val="black">
                  <a:tint val="75000"/>
                </a:prstClr>
              </a:solidFill>
            </a:endParaRPr>
          </a:p>
        </p:txBody>
      </p:sp>
      <p:sp>
        <p:nvSpPr>
          <p:cNvPr id="7" name="Номер слайда 6"/>
          <p:cNvSpPr>
            <a:spLocks noGrp="1"/>
          </p:cNvSpPr>
          <p:nvPr>
            <p:ph type="sldNum" sz="quarter" idx="12"/>
          </p:nvPr>
        </p:nvSpPr>
        <p:spPr/>
        <p:txBody>
          <a:bodyPr/>
          <a:lstStyle/>
          <a:p>
            <a:fld id="{CB029386-C4BD-4AA4-B116-9B6182A4672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910430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9"/>
            <a:ext cx="10515600" cy="1325563"/>
          </a:xfrm>
        </p:spPr>
        <p:txBody>
          <a:bodyPr/>
          <a:lstStyle/>
          <a:p>
            <a:r>
              <a:rPr lang="ru-RU" smtClean="0"/>
              <a:t>Образец заголовка</a:t>
            </a:r>
            <a:endParaRPr lang="en-US"/>
          </a:p>
        </p:txBody>
      </p:sp>
      <p:sp>
        <p:nvSpPr>
          <p:cNvPr id="3" name="Текст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9"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Текст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3"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Дата 6"/>
          <p:cNvSpPr>
            <a:spLocks noGrp="1"/>
          </p:cNvSpPr>
          <p:nvPr>
            <p:ph type="dt" sz="half" idx="10"/>
          </p:nvPr>
        </p:nvSpPr>
        <p:spPr/>
        <p:txBody>
          <a:bodyPr/>
          <a:lstStyle/>
          <a:p>
            <a:fld id="{7C0D282C-FB01-4650-8982-73AF7C136E34}" type="datetime1">
              <a:rPr lang="en-US" smtClean="0">
                <a:solidFill>
                  <a:prstClr val="black">
                    <a:tint val="75000"/>
                  </a:prstClr>
                </a:solidFill>
              </a:rPr>
              <a:pPr/>
              <a:t>8/1/2016</a:t>
            </a:fld>
            <a:endParaRPr lang="en-US">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en-US">
              <a:solidFill>
                <a:prstClr val="black">
                  <a:tint val="75000"/>
                </a:prstClr>
              </a:solidFill>
            </a:endParaRPr>
          </a:p>
        </p:txBody>
      </p:sp>
      <p:sp>
        <p:nvSpPr>
          <p:cNvPr id="9" name="Номер слайда 8"/>
          <p:cNvSpPr>
            <a:spLocks noGrp="1"/>
          </p:cNvSpPr>
          <p:nvPr>
            <p:ph type="sldNum" sz="quarter" idx="12"/>
          </p:nvPr>
        </p:nvSpPr>
        <p:spPr/>
        <p:txBody>
          <a:bodyPr/>
          <a:lstStyle/>
          <a:p>
            <a:fld id="{CB029386-C4BD-4AA4-B116-9B6182A4672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621010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Дата 2"/>
          <p:cNvSpPr>
            <a:spLocks noGrp="1"/>
          </p:cNvSpPr>
          <p:nvPr>
            <p:ph type="dt" sz="half" idx="10"/>
          </p:nvPr>
        </p:nvSpPr>
        <p:spPr/>
        <p:txBody>
          <a:bodyPr/>
          <a:lstStyle/>
          <a:p>
            <a:fld id="{6B7B3C31-D3AA-401F-BB07-0F85770295AC}" type="datetime1">
              <a:rPr lang="en-US" smtClean="0">
                <a:solidFill>
                  <a:prstClr val="black">
                    <a:tint val="75000"/>
                  </a:prstClr>
                </a:solidFill>
              </a:rPr>
              <a:pPr/>
              <a:t>8/1/2016</a:t>
            </a:fld>
            <a:endParaRPr lang="en-US">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en-US">
              <a:solidFill>
                <a:prstClr val="black">
                  <a:tint val="75000"/>
                </a:prstClr>
              </a:solidFill>
            </a:endParaRPr>
          </a:p>
        </p:txBody>
      </p:sp>
      <p:sp>
        <p:nvSpPr>
          <p:cNvPr id="5" name="Номер слайда 4"/>
          <p:cNvSpPr>
            <a:spLocks noGrp="1"/>
          </p:cNvSpPr>
          <p:nvPr>
            <p:ph type="sldNum" sz="quarter" idx="12"/>
          </p:nvPr>
        </p:nvSpPr>
        <p:spPr/>
        <p:txBody>
          <a:bodyPr/>
          <a:lstStyle/>
          <a:p>
            <a:fld id="{CB029386-C4BD-4AA4-B116-9B6182A4672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44050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718BDEF-0401-4DF8-BE04-E55B0C7E05F7}" type="datetime1">
              <a:rPr lang="en-US" smtClean="0">
                <a:solidFill>
                  <a:prstClr val="black">
                    <a:tint val="75000"/>
                  </a:prstClr>
                </a:solidFill>
              </a:rPr>
              <a:pPr/>
              <a:t>8/1/2016</a:t>
            </a:fld>
            <a:endParaRPr lang="en-US">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en-US">
              <a:solidFill>
                <a:prstClr val="black">
                  <a:tint val="75000"/>
                </a:prstClr>
              </a:solidFill>
            </a:endParaRPr>
          </a:p>
        </p:txBody>
      </p:sp>
      <p:sp>
        <p:nvSpPr>
          <p:cNvPr id="4" name="Номер слайда 3"/>
          <p:cNvSpPr>
            <a:spLocks noGrp="1"/>
          </p:cNvSpPr>
          <p:nvPr>
            <p:ph type="sldNum" sz="quarter" idx="12"/>
          </p:nvPr>
        </p:nvSpPr>
        <p:spPr/>
        <p:txBody>
          <a:bodyPr/>
          <a:lstStyle/>
          <a:p>
            <a:fld id="{CB029386-C4BD-4AA4-B116-9B6182A4672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073117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US"/>
          </a:p>
        </p:txBody>
      </p:sp>
      <p:sp>
        <p:nvSpPr>
          <p:cNvPr id="3" name="Объект 2"/>
          <p:cNvSpPr>
            <a:spLocks noGrp="1"/>
          </p:cNvSpPr>
          <p:nvPr>
            <p:ph idx="1"/>
          </p:nvPr>
        </p:nvSpPr>
        <p:spPr>
          <a:xfrm>
            <a:off x="5183188" y="98743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BF187976-EC81-4AD7-9FCC-797DB0759E97}" type="datetime1">
              <a:rPr lang="en-US" smtClean="0">
                <a:solidFill>
                  <a:prstClr val="black">
                    <a:tint val="75000"/>
                  </a:prstClr>
                </a:solidFill>
              </a:rPr>
              <a:pPr/>
              <a:t>8/1/2016</a:t>
            </a:fld>
            <a:endParaRPr lang="en-US">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en-US">
              <a:solidFill>
                <a:prstClr val="black">
                  <a:tint val="75000"/>
                </a:prstClr>
              </a:solidFill>
            </a:endParaRPr>
          </a:p>
        </p:txBody>
      </p:sp>
      <p:sp>
        <p:nvSpPr>
          <p:cNvPr id="7" name="Номер слайда 6"/>
          <p:cNvSpPr>
            <a:spLocks noGrp="1"/>
          </p:cNvSpPr>
          <p:nvPr>
            <p:ph type="sldNum" sz="quarter" idx="12"/>
          </p:nvPr>
        </p:nvSpPr>
        <p:spPr/>
        <p:txBody>
          <a:bodyPr/>
          <a:lstStyle/>
          <a:p>
            <a:fld id="{CB029386-C4BD-4AA4-B116-9B6182A4672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55429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A61597DA-44B0-4FA3-91F0-58C34A86AF38}" type="datetimeFigureOut">
              <a:rPr lang="ru-RU" smtClean="0">
                <a:solidFill>
                  <a:prstClr val="black"/>
                </a:solidFill>
              </a:rPr>
              <a:pPr/>
              <a:t>01.08.2016</a:t>
            </a:fld>
            <a:endParaRPr lang="ru-RU">
              <a:solidFill>
                <a:prstClr val="black"/>
              </a:solidFill>
            </a:endParaRPr>
          </a:p>
        </p:txBody>
      </p:sp>
      <p:sp>
        <p:nvSpPr>
          <p:cNvPr id="5" name="Нижний колонтитул 4"/>
          <p:cNvSpPr>
            <a:spLocks noGrp="1"/>
          </p:cNvSpPr>
          <p:nvPr>
            <p:ph type="ftr" sz="quarter" idx="11"/>
          </p:nvPr>
        </p:nvSpPr>
        <p:spPr/>
        <p:txBody>
          <a:bodyPr/>
          <a:lstStyle>
            <a:extLst/>
          </a:lstStyle>
          <a:p>
            <a:endParaRPr lang="ru-RU">
              <a:solidFill>
                <a:prstClr val="black"/>
              </a:solidFill>
            </a:endParaRPr>
          </a:p>
        </p:txBody>
      </p:sp>
      <p:sp>
        <p:nvSpPr>
          <p:cNvPr id="6" name="Номер слайда 5"/>
          <p:cNvSpPr>
            <a:spLocks noGrp="1"/>
          </p:cNvSpPr>
          <p:nvPr>
            <p:ph type="sldNum" sz="quarter" idx="12"/>
          </p:nvPr>
        </p:nvSpPr>
        <p:spPr/>
        <p:txBody>
          <a:bodyPr/>
          <a:lstStyle>
            <a:extLst/>
          </a:lstStyle>
          <a:p>
            <a:fld id="{FBF750E4-7867-45A6-94BB-B30865F9216B}" type="slidenum">
              <a:rPr lang="ru-RU" smtClean="0">
                <a:solidFill>
                  <a:prstClr val="black"/>
                </a:solidFill>
              </a:rPr>
              <a:pPr/>
              <a:t>‹#›</a:t>
            </a:fld>
            <a:endParaRPr lang="ru-RU">
              <a:solidFill>
                <a:prstClr val="black"/>
              </a:solidFill>
            </a:endParaRPr>
          </a:p>
        </p:txBody>
      </p:sp>
      <p:sp>
        <p:nvSpPr>
          <p:cNvPr id="7" name="Заголовок 6"/>
          <p:cNvSpPr>
            <a:spLocks noGrp="1"/>
          </p:cNvSpPr>
          <p:nvPr>
            <p:ph type="title"/>
          </p:nvPr>
        </p:nvSpPr>
        <p:spPr/>
        <p:txBody>
          <a:bodyPr rtlCol="0"/>
          <a:lstStyle>
            <a:extLst/>
          </a:lstStyle>
          <a:p>
            <a:r>
              <a:rPr kumimoji="0" lang="ru-RU" smtClean="0"/>
              <a:t>Образец заголовка</a:t>
            </a:r>
            <a:endParaRPr kumimoji="0" lang="en-US"/>
          </a:p>
        </p:txBody>
      </p:sp>
    </p:spTree>
    <p:extLst>
      <p:ext uri="{BB962C8B-B14F-4D97-AF65-F5344CB8AC3E}">
        <p14:creationId xmlns:p14="http://schemas.microsoft.com/office/powerpoint/2010/main" val="223016623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US"/>
          </a:p>
        </p:txBody>
      </p:sp>
      <p:sp>
        <p:nvSpPr>
          <p:cNvPr id="3" name="Рисунок 2"/>
          <p:cNvSpPr>
            <a:spLocks noGrp="1"/>
          </p:cNvSpPr>
          <p:nvPr>
            <p:ph type="pic" idx="1"/>
          </p:nvPr>
        </p:nvSpPr>
        <p:spPr>
          <a:xfrm>
            <a:off x="5183188" y="98743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85B71611-71BA-4ED4-A26D-B36F72615B38}" type="datetime1">
              <a:rPr lang="en-US" smtClean="0">
                <a:solidFill>
                  <a:prstClr val="black">
                    <a:tint val="75000"/>
                  </a:prstClr>
                </a:solidFill>
              </a:rPr>
              <a:pPr/>
              <a:t>8/1/2016</a:t>
            </a:fld>
            <a:endParaRPr lang="en-US">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en-US">
              <a:solidFill>
                <a:prstClr val="black">
                  <a:tint val="75000"/>
                </a:prstClr>
              </a:solidFill>
            </a:endParaRPr>
          </a:p>
        </p:txBody>
      </p:sp>
      <p:sp>
        <p:nvSpPr>
          <p:cNvPr id="7" name="Номер слайда 6"/>
          <p:cNvSpPr>
            <a:spLocks noGrp="1"/>
          </p:cNvSpPr>
          <p:nvPr>
            <p:ph type="sldNum" sz="quarter" idx="12"/>
          </p:nvPr>
        </p:nvSpPr>
        <p:spPr/>
        <p:txBody>
          <a:bodyPr/>
          <a:lstStyle/>
          <a:p>
            <a:fld id="{CB029386-C4BD-4AA4-B116-9B6182A4672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401681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10"/>
          </p:nvPr>
        </p:nvSpPr>
        <p:spPr/>
        <p:txBody>
          <a:bodyPr/>
          <a:lstStyle/>
          <a:p>
            <a:fld id="{DA41A2E4-5F39-43E9-948D-547921F43872}" type="datetime1">
              <a:rPr lang="en-US" smtClean="0">
                <a:solidFill>
                  <a:prstClr val="black">
                    <a:tint val="75000"/>
                  </a:prstClr>
                </a:solidFill>
              </a:rPr>
              <a:pPr/>
              <a:t>8/1/2016</a:t>
            </a:fld>
            <a:endParaRPr lang="en-US">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en-US">
              <a:solidFill>
                <a:prstClr val="black">
                  <a:tint val="75000"/>
                </a:prstClr>
              </a:solidFill>
            </a:endParaRPr>
          </a:p>
        </p:txBody>
      </p:sp>
      <p:sp>
        <p:nvSpPr>
          <p:cNvPr id="6" name="Номер слайда 5"/>
          <p:cNvSpPr>
            <a:spLocks noGrp="1"/>
          </p:cNvSpPr>
          <p:nvPr>
            <p:ph type="sldNum" sz="quarter" idx="12"/>
          </p:nvPr>
        </p:nvSpPr>
        <p:spPr/>
        <p:txBody>
          <a:bodyPr/>
          <a:lstStyle/>
          <a:p>
            <a:fld id="{CB029386-C4BD-4AA4-B116-9B6182A4672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518681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2" y="365125"/>
            <a:ext cx="2628900" cy="5811838"/>
          </a:xfrm>
        </p:spPr>
        <p:txBody>
          <a:bodyPr vert="eaVert"/>
          <a:lstStyle/>
          <a:p>
            <a:r>
              <a:rPr lang="ru-RU" smtClean="0"/>
              <a:t>Образец заголовка</a:t>
            </a:r>
            <a:endParaRPr lang="en-US"/>
          </a:p>
        </p:txBody>
      </p:sp>
      <p:sp>
        <p:nvSpPr>
          <p:cNvPr id="3" name="Вертикальный текст 2"/>
          <p:cNvSpPr>
            <a:spLocks noGrp="1"/>
          </p:cNvSpPr>
          <p:nvPr>
            <p:ph type="body" orient="vert" idx="1"/>
          </p:nvPr>
        </p:nvSpPr>
        <p:spPr>
          <a:xfrm>
            <a:off x="838203"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10"/>
          </p:nvPr>
        </p:nvSpPr>
        <p:spPr/>
        <p:txBody>
          <a:bodyPr/>
          <a:lstStyle/>
          <a:p>
            <a:fld id="{8533FF8C-FC02-47FD-98F7-36964078145A}" type="datetime1">
              <a:rPr lang="en-US" smtClean="0">
                <a:solidFill>
                  <a:prstClr val="black">
                    <a:tint val="75000"/>
                  </a:prstClr>
                </a:solidFill>
              </a:rPr>
              <a:pPr/>
              <a:t>8/1/2016</a:t>
            </a:fld>
            <a:endParaRPr lang="en-US">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en-US">
              <a:solidFill>
                <a:prstClr val="black">
                  <a:tint val="75000"/>
                </a:prstClr>
              </a:solidFill>
            </a:endParaRPr>
          </a:p>
        </p:txBody>
      </p:sp>
      <p:sp>
        <p:nvSpPr>
          <p:cNvPr id="6" name="Номер слайда 5"/>
          <p:cNvSpPr>
            <a:spLocks noGrp="1"/>
          </p:cNvSpPr>
          <p:nvPr>
            <p:ph type="sldNum" sz="quarter" idx="12"/>
          </p:nvPr>
        </p:nvSpPr>
        <p:spPr/>
        <p:txBody>
          <a:bodyPr/>
          <a:lstStyle/>
          <a:p>
            <a:fld id="{CB029386-C4BD-4AA4-B116-9B6182A4672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929302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en-US"/>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a:p>
        </p:txBody>
      </p:sp>
      <p:sp>
        <p:nvSpPr>
          <p:cNvPr id="4" name="Дата 3"/>
          <p:cNvSpPr>
            <a:spLocks noGrp="1"/>
          </p:cNvSpPr>
          <p:nvPr>
            <p:ph type="dt" sz="half" idx="10"/>
          </p:nvPr>
        </p:nvSpPr>
        <p:spPr/>
        <p:txBody>
          <a:bodyPr/>
          <a:lstStyle/>
          <a:p>
            <a:fld id="{E26856C0-E405-4687-BA39-F228CEEED4D7}" type="datetimeFigureOut">
              <a:rPr lang="en-US" smtClean="0">
                <a:solidFill>
                  <a:prstClr val="black">
                    <a:tint val="75000"/>
                  </a:prstClr>
                </a:solidFill>
              </a:rPr>
              <a:pPr/>
              <a:t>8/1/2016</a:t>
            </a:fld>
            <a:endParaRPr lang="en-US">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en-US">
              <a:solidFill>
                <a:prstClr val="black">
                  <a:tint val="75000"/>
                </a:prstClr>
              </a:solidFill>
            </a:endParaRPr>
          </a:p>
        </p:txBody>
      </p:sp>
      <p:sp>
        <p:nvSpPr>
          <p:cNvPr id="6" name="Номер слайда 5"/>
          <p:cNvSpPr>
            <a:spLocks noGrp="1"/>
          </p:cNvSpPr>
          <p:nvPr>
            <p:ph type="sldNum" sz="quarter" idx="12"/>
          </p:nvPr>
        </p:nvSpPr>
        <p:spPr/>
        <p:txBody>
          <a:bodyPr/>
          <a:lstStyle/>
          <a:p>
            <a:fld id="{CB029386-C4BD-4AA4-B116-9B6182A4672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808612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10"/>
          </p:nvPr>
        </p:nvSpPr>
        <p:spPr/>
        <p:txBody>
          <a:bodyPr/>
          <a:lstStyle/>
          <a:p>
            <a:fld id="{E26856C0-E405-4687-BA39-F228CEEED4D7}" type="datetimeFigureOut">
              <a:rPr lang="en-US" smtClean="0">
                <a:solidFill>
                  <a:prstClr val="black">
                    <a:tint val="75000"/>
                  </a:prstClr>
                </a:solidFill>
              </a:rPr>
              <a:pPr/>
              <a:t>8/1/2016</a:t>
            </a:fld>
            <a:endParaRPr lang="en-US">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en-US">
              <a:solidFill>
                <a:prstClr val="black">
                  <a:tint val="75000"/>
                </a:prstClr>
              </a:solidFill>
            </a:endParaRPr>
          </a:p>
        </p:txBody>
      </p:sp>
      <p:sp>
        <p:nvSpPr>
          <p:cNvPr id="6" name="Номер слайда 5"/>
          <p:cNvSpPr>
            <a:spLocks noGrp="1"/>
          </p:cNvSpPr>
          <p:nvPr>
            <p:ph type="sldNum" sz="quarter" idx="12"/>
          </p:nvPr>
        </p:nvSpPr>
        <p:spPr/>
        <p:txBody>
          <a:bodyPr/>
          <a:lstStyle/>
          <a:p>
            <a:fld id="{CB029386-C4BD-4AA4-B116-9B6182A4672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33327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1" y="1709748"/>
            <a:ext cx="10515600" cy="2852737"/>
          </a:xfrm>
        </p:spPr>
        <p:txBody>
          <a:bodyPr anchor="b"/>
          <a:lstStyle>
            <a:lvl1pPr>
              <a:defRPr sz="6000"/>
            </a:lvl1pPr>
          </a:lstStyle>
          <a:p>
            <a:r>
              <a:rPr lang="ru-RU" smtClean="0"/>
              <a:t>Образец заголовка</a:t>
            </a:r>
            <a:endParaRPr lang="en-US"/>
          </a:p>
        </p:txBody>
      </p:sp>
      <p:sp>
        <p:nvSpPr>
          <p:cNvPr id="3" name="Текст 2"/>
          <p:cNvSpPr>
            <a:spLocks noGrp="1"/>
          </p:cNvSpPr>
          <p:nvPr>
            <p:ph type="body" idx="1"/>
          </p:nvPr>
        </p:nvSpPr>
        <p:spPr>
          <a:xfrm>
            <a:off x="831851" y="458947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E26856C0-E405-4687-BA39-F228CEEED4D7}" type="datetimeFigureOut">
              <a:rPr lang="en-US" smtClean="0">
                <a:solidFill>
                  <a:prstClr val="black">
                    <a:tint val="75000"/>
                  </a:prstClr>
                </a:solidFill>
              </a:rPr>
              <a:pPr/>
              <a:t>8/1/2016</a:t>
            </a:fld>
            <a:endParaRPr lang="en-US">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en-US">
              <a:solidFill>
                <a:prstClr val="black">
                  <a:tint val="75000"/>
                </a:prstClr>
              </a:solidFill>
            </a:endParaRPr>
          </a:p>
        </p:txBody>
      </p:sp>
      <p:sp>
        <p:nvSpPr>
          <p:cNvPr id="6" name="Номер слайда 5"/>
          <p:cNvSpPr>
            <a:spLocks noGrp="1"/>
          </p:cNvSpPr>
          <p:nvPr>
            <p:ph type="sldNum" sz="quarter" idx="12"/>
          </p:nvPr>
        </p:nvSpPr>
        <p:spPr/>
        <p:txBody>
          <a:bodyPr/>
          <a:lstStyle/>
          <a:p>
            <a:fld id="{CB029386-C4BD-4AA4-B116-9B6182A4672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7191146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4"/>
          <p:cNvSpPr>
            <a:spLocks noGrp="1"/>
          </p:cNvSpPr>
          <p:nvPr>
            <p:ph type="dt" sz="half" idx="10"/>
          </p:nvPr>
        </p:nvSpPr>
        <p:spPr/>
        <p:txBody>
          <a:bodyPr/>
          <a:lstStyle/>
          <a:p>
            <a:fld id="{E26856C0-E405-4687-BA39-F228CEEED4D7}" type="datetimeFigureOut">
              <a:rPr lang="en-US" smtClean="0">
                <a:solidFill>
                  <a:prstClr val="black">
                    <a:tint val="75000"/>
                  </a:prstClr>
                </a:solidFill>
              </a:rPr>
              <a:pPr/>
              <a:t>8/1/2016</a:t>
            </a:fld>
            <a:endParaRPr lang="en-US">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en-US">
              <a:solidFill>
                <a:prstClr val="black">
                  <a:tint val="75000"/>
                </a:prstClr>
              </a:solidFill>
            </a:endParaRPr>
          </a:p>
        </p:txBody>
      </p:sp>
      <p:sp>
        <p:nvSpPr>
          <p:cNvPr id="7" name="Номер слайда 6"/>
          <p:cNvSpPr>
            <a:spLocks noGrp="1"/>
          </p:cNvSpPr>
          <p:nvPr>
            <p:ph type="sldNum" sz="quarter" idx="12"/>
          </p:nvPr>
        </p:nvSpPr>
        <p:spPr/>
        <p:txBody>
          <a:bodyPr/>
          <a:lstStyle/>
          <a:p>
            <a:fld id="{CB029386-C4BD-4AA4-B116-9B6182A4672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8233601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9"/>
            <a:ext cx="10515600" cy="1325563"/>
          </a:xfrm>
        </p:spPr>
        <p:txBody>
          <a:bodyPr/>
          <a:lstStyle/>
          <a:p>
            <a:r>
              <a:rPr lang="ru-RU" smtClean="0"/>
              <a:t>Образец заголовка</a:t>
            </a:r>
            <a:endParaRPr lang="en-US"/>
          </a:p>
        </p:txBody>
      </p:sp>
      <p:sp>
        <p:nvSpPr>
          <p:cNvPr id="3" name="Текст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9"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Текст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3"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Дата 6"/>
          <p:cNvSpPr>
            <a:spLocks noGrp="1"/>
          </p:cNvSpPr>
          <p:nvPr>
            <p:ph type="dt" sz="half" idx="10"/>
          </p:nvPr>
        </p:nvSpPr>
        <p:spPr/>
        <p:txBody>
          <a:bodyPr/>
          <a:lstStyle/>
          <a:p>
            <a:fld id="{E26856C0-E405-4687-BA39-F228CEEED4D7}" type="datetimeFigureOut">
              <a:rPr lang="en-US" smtClean="0">
                <a:solidFill>
                  <a:prstClr val="black">
                    <a:tint val="75000"/>
                  </a:prstClr>
                </a:solidFill>
              </a:rPr>
              <a:pPr/>
              <a:t>8/1/2016</a:t>
            </a:fld>
            <a:endParaRPr lang="en-US">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en-US">
              <a:solidFill>
                <a:prstClr val="black">
                  <a:tint val="75000"/>
                </a:prstClr>
              </a:solidFill>
            </a:endParaRPr>
          </a:p>
        </p:txBody>
      </p:sp>
      <p:sp>
        <p:nvSpPr>
          <p:cNvPr id="9" name="Номер слайда 8"/>
          <p:cNvSpPr>
            <a:spLocks noGrp="1"/>
          </p:cNvSpPr>
          <p:nvPr>
            <p:ph type="sldNum" sz="quarter" idx="12"/>
          </p:nvPr>
        </p:nvSpPr>
        <p:spPr/>
        <p:txBody>
          <a:bodyPr/>
          <a:lstStyle/>
          <a:p>
            <a:fld id="{CB029386-C4BD-4AA4-B116-9B6182A4672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9789482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Дата 2"/>
          <p:cNvSpPr>
            <a:spLocks noGrp="1"/>
          </p:cNvSpPr>
          <p:nvPr>
            <p:ph type="dt" sz="half" idx="10"/>
          </p:nvPr>
        </p:nvSpPr>
        <p:spPr/>
        <p:txBody>
          <a:bodyPr/>
          <a:lstStyle/>
          <a:p>
            <a:fld id="{E26856C0-E405-4687-BA39-F228CEEED4D7}" type="datetimeFigureOut">
              <a:rPr lang="en-US" smtClean="0">
                <a:solidFill>
                  <a:prstClr val="black">
                    <a:tint val="75000"/>
                  </a:prstClr>
                </a:solidFill>
              </a:rPr>
              <a:pPr/>
              <a:t>8/1/2016</a:t>
            </a:fld>
            <a:endParaRPr lang="en-US">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en-US">
              <a:solidFill>
                <a:prstClr val="black">
                  <a:tint val="75000"/>
                </a:prstClr>
              </a:solidFill>
            </a:endParaRPr>
          </a:p>
        </p:txBody>
      </p:sp>
      <p:sp>
        <p:nvSpPr>
          <p:cNvPr id="5" name="Номер слайда 4"/>
          <p:cNvSpPr>
            <a:spLocks noGrp="1"/>
          </p:cNvSpPr>
          <p:nvPr>
            <p:ph type="sldNum" sz="quarter" idx="12"/>
          </p:nvPr>
        </p:nvSpPr>
        <p:spPr/>
        <p:txBody>
          <a:bodyPr/>
          <a:lstStyle/>
          <a:p>
            <a:fld id="{CB029386-C4BD-4AA4-B116-9B6182A4672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2393016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E26856C0-E405-4687-BA39-F228CEEED4D7}" type="datetimeFigureOut">
              <a:rPr lang="en-US" smtClean="0">
                <a:solidFill>
                  <a:prstClr val="black">
                    <a:tint val="75000"/>
                  </a:prstClr>
                </a:solidFill>
              </a:rPr>
              <a:pPr/>
              <a:t>8/1/2016</a:t>
            </a:fld>
            <a:endParaRPr lang="en-US">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en-US">
              <a:solidFill>
                <a:prstClr val="black">
                  <a:tint val="75000"/>
                </a:prstClr>
              </a:solidFill>
            </a:endParaRPr>
          </a:p>
        </p:txBody>
      </p:sp>
      <p:sp>
        <p:nvSpPr>
          <p:cNvPr id="4" name="Номер слайда 3"/>
          <p:cNvSpPr>
            <a:spLocks noGrp="1"/>
          </p:cNvSpPr>
          <p:nvPr>
            <p:ph type="sldNum" sz="quarter" idx="12"/>
          </p:nvPr>
        </p:nvSpPr>
        <p:spPr/>
        <p:txBody>
          <a:bodyPr/>
          <a:lstStyle/>
          <a:p>
            <a:fld id="{CB029386-C4BD-4AA4-B116-9B6182A4672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637924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168" y="1059712"/>
            <a:ext cx="103632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5230284" y="2931712"/>
            <a:ext cx="6096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A61597DA-44B0-4FA3-91F0-58C34A86AF38}" type="datetimeFigureOut">
              <a:rPr lang="ru-RU" smtClean="0">
                <a:solidFill>
                  <a:prstClr val="black"/>
                </a:solidFill>
              </a:rPr>
              <a:pPr/>
              <a:t>01.08.2016</a:t>
            </a:fld>
            <a:endParaRPr lang="ru-RU">
              <a:solidFill>
                <a:prstClr val="black"/>
              </a:solidFill>
            </a:endParaRPr>
          </a:p>
        </p:txBody>
      </p:sp>
      <p:sp>
        <p:nvSpPr>
          <p:cNvPr id="5" name="Нижний колонтитул 4"/>
          <p:cNvSpPr>
            <a:spLocks noGrp="1"/>
          </p:cNvSpPr>
          <p:nvPr>
            <p:ph type="ftr" sz="quarter" idx="11"/>
          </p:nvPr>
        </p:nvSpPr>
        <p:spPr/>
        <p:txBody>
          <a:bodyPr/>
          <a:lstStyle>
            <a:extLst/>
          </a:lstStyle>
          <a:p>
            <a:endParaRPr lang="ru-RU">
              <a:solidFill>
                <a:prstClr val="black"/>
              </a:solidFill>
            </a:endParaRPr>
          </a:p>
        </p:txBody>
      </p:sp>
      <p:sp>
        <p:nvSpPr>
          <p:cNvPr id="6" name="Номер слайда 5"/>
          <p:cNvSpPr>
            <a:spLocks noGrp="1"/>
          </p:cNvSpPr>
          <p:nvPr>
            <p:ph type="sldNum" sz="quarter" idx="12"/>
          </p:nvPr>
        </p:nvSpPr>
        <p:spPr/>
        <p:txBody>
          <a:bodyPr/>
          <a:lstStyle>
            <a:extLst/>
          </a:lstStyle>
          <a:p>
            <a:fld id="{FBF750E4-7867-45A6-94BB-B30865F9216B}" type="slidenum">
              <a:rPr lang="ru-RU" smtClean="0">
                <a:solidFill>
                  <a:prstClr val="black"/>
                </a:solidFill>
              </a:rPr>
              <a:pPr/>
              <a:t>‹#›</a:t>
            </a:fld>
            <a:endParaRPr lang="ru-RU">
              <a:solidFill>
                <a:prstClr val="black"/>
              </a:solidFill>
            </a:endParaRPr>
          </a:p>
        </p:txBody>
      </p:sp>
      <p:sp>
        <p:nvSpPr>
          <p:cNvPr id="7" name="Нашивка 6"/>
          <p:cNvSpPr/>
          <p:nvPr/>
        </p:nvSpPr>
        <p:spPr>
          <a:xfrm>
            <a:off x="4848907" y="3005472"/>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sz="1800">
              <a:solidFill>
                <a:prstClr val="white"/>
              </a:solidFill>
            </a:endParaRPr>
          </a:p>
        </p:txBody>
      </p:sp>
      <p:sp>
        <p:nvSpPr>
          <p:cNvPr id="8" name="Нашивка 7"/>
          <p:cNvSpPr/>
          <p:nvPr/>
        </p:nvSpPr>
        <p:spPr>
          <a:xfrm>
            <a:off x="4600352" y="3005472"/>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sz="1800">
              <a:solidFill>
                <a:prstClr val="white"/>
              </a:solidFill>
            </a:endParaRPr>
          </a:p>
        </p:txBody>
      </p:sp>
    </p:spTree>
    <p:extLst>
      <p:ext uri="{BB962C8B-B14F-4D97-AF65-F5344CB8AC3E}">
        <p14:creationId xmlns:p14="http://schemas.microsoft.com/office/powerpoint/2010/main" val="273215378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US"/>
          </a:p>
        </p:txBody>
      </p:sp>
      <p:sp>
        <p:nvSpPr>
          <p:cNvPr id="3" name="Объект 2"/>
          <p:cNvSpPr>
            <a:spLocks noGrp="1"/>
          </p:cNvSpPr>
          <p:nvPr>
            <p:ph idx="1"/>
          </p:nvPr>
        </p:nvSpPr>
        <p:spPr>
          <a:xfrm>
            <a:off x="5183188" y="98743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E26856C0-E405-4687-BA39-F228CEEED4D7}" type="datetimeFigureOut">
              <a:rPr lang="en-US" smtClean="0">
                <a:solidFill>
                  <a:prstClr val="black">
                    <a:tint val="75000"/>
                  </a:prstClr>
                </a:solidFill>
              </a:rPr>
              <a:pPr/>
              <a:t>8/1/2016</a:t>
            </a:fld>
            <a:endParaRPr lang="en-US">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en-US">
              <a:solidFill>
                <a:prstClr val="black">
                  <a:tint val="75000"/>
                </a:prstClr>
              </a:solidFill>
            </a:endParaRPr>
          </a:p>
        </p:txBody>
      </p:sp>
      <p:sp>
        <p:nvSpPr>
          <p:cNvPr id="7" name="Номер слайда 6"/>
          <p:cNvSpPr>
            <a:spLocks noGrp="1"/>
          </p:cNvSpPr>
          <p:nvPr>
            <p:ph type="sldNum" sz="quarter" idx="12"/>
          </p:nvPr>
        </p:nvSpPr>
        <p:spPr/>
        <p:txBody>
          <a:bodyPr/>
          <a:lstStyle/>
          <a:p>
            <a:fld id="{CB029386-C4BD-4AA4-B116-9B6182A4672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6570238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US"/>
          </a:p>
        </p:txBody>
      </p:sp>
      <p:sp>
        <p:nvSpPr>
          <p:cNvPr id="3" name="Рисунок 2"/>
          <p:cNvSpPr>
            <a:spLocks noGrp="1"/>
          </p:cNvSpPr>
          <p:nvPr>
            <p:ph type="pic" idx="1"/>
          </p:nvPr>
        </p:nvSpPr>
        <p:spPr>
          <a:xfrm>
            <a:off x="5183188" y="98743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E26856C0-E405-4687-BA39-F228CEEED4D7}" type="datetimeFigureOut">
              <a:rPr lang="en-US" smtClean="0">
                <a:solidFill>
                  <a:prstClr val="black">
                    <a:tint val="75000"/>
                  </a:prstClr>
                </a:solidFill>
              </a:rPr>
              <a:pPr/>
              <a:t>8/1/2016</a:t>
            </a:fld>
            <a:endParaRPr lang="en-US">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en-US">
              <a:solidFill>
                <a:prstClr val="black">
                  <a:tint val="75000"/>
                </a:prstClr>
              </a:solidFill>
            </a:endParaRPr>
          </a:p>
        </p:txBody>
      </p:sp>
      <p:sp>
        <p:nvSpPr>
          <p:cNvPr id="7" name="Номер слайда 6"/>
          <p:cNvSpPr>
            <a:spLocks noGrp="1"/>
          </p:cNvSpPr>
          <p:nvPr>
            <p:ph type="sldNum" sz="quarter" idx="12"/>
          </p:nvPr>
        </p:nvSpPr>
        <p:spPr/>
        <p:txBody>
          <a:bodyPr/>
          <a:lstStyle/>
          <a:p>
            <a:fld id="{CB029386-C4BD-4AA4-B116-9B6182A4672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554882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10"/>
          </p:nvPr>
        </p:nvSpPr>
        <p:spPr/>
        <p:txBody>
          <a:bodyPr/>
          <a:lstStyle/>
          <a:p>
            <a:fld id="{E26856C0-E405-4687-BA39-F228CEEED4D7}" type="datetimeFigureOut">
              <a:rPr lang="en-US" smtClean="0">
                <a:solidFill>
                  <a:prstClr val="black">
                    <a:tint val="75000"/>
                  </a:prstClr>
                </a:solidFill>
              </a:rPr>
              <a:pPr/>
              <a:t>8/1/2016</a:t>
            </a:fld>
            <a:endParaRPr lang="en-US">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en-US">
              <a:solidFill>
                <a:prstClr val="black">
                  <a:tint val="75000"/>
                </a:prstClr>
              </a:solidFill>
            </a:endParaRPr>
          </a:p>
        </p:txBody>
      </p:sp>
      <p:sp>
        <p:nvSpPr>
          <p:cNvPr id="6" name="Номер слайда 5"/>
          <p:cNvSpPr>
            <a:spLocks noGrp="1"/>
          </p:cNvSpPr>
          <p:nvPr>
            <p:ph type="sldNum" sz="quarter" idx="12"/>
          </p:nvPr>
        </p:nvSpPr>
        <p:spPr/>
        <p:txBody>
          <a:bodyPr/>
          <a:lstStyle/>
          <a:p>
            <a:fld id="{CB029386-C4BD-4AA4-B116-9B6182A4672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6040840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2" y="365125"/>
            <a:ext cx="2628900" cy="5811838"/>
          </a:xfrm>
        </p:spPr>
        <p:txBody>
          <a:bodyPr vert="eaVert"/>
          <a:lstStyle/>
          <a:p>
            <a:r>
              <a:rPr lang="ru-RU" smtClean="0"/>
              <a:t>Образец заголовка</a:t>
            </a:r>
            <a:endParaRPr lang="en-US"/>
          </a:p>
        </p:txBody>
      </p:sp>
      <p:sp>
        <p:nvSpPr>
          <p:cNvPr id="3" name="Вертикальный текст 2"/>
          <p:cNvSpPr>
            <a:spLocks noGrp="1"/>
          </p:cNvSpPr>
          <p:nvPr>
            <p:ph type="body" orient="vert" idx="1"/>
          </p:nvPr>
        </p:nvSpPr>
        <p:spPr>
          <a:xfrm>
            <a:off x="838203"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10"/>
          </p:nvPr>
        </p:nvSpPr>
        <p:spPr/>
        <p:txBody>
          <a:bodyPr/>
          <a:lstStyle/>
          <a:p>
            <a:fld id="{E26856C0-E405-4687-BA39-F228CEEED4D7}" type="datetimeFigureOut">
              <a:rPr lang="en-US" smtClean="0">
                <a:solidFill>
                  <a:prstClr val="black">
                    <a:tint val="75000"/>
                  </a:prstClr>
                </a:solidFill>
              </a:rPr>
              <a:pPr/>
              <a:t>8/1/2016</a:t>
            </a:fld>
            <a:endParaRPr lang="en-US">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en-US">
              <a:solidFill>
                <a:prstClr val="black">
                  <a:tint val="75000"/>
                </a:prstClr>
              </a:solidFill>
            </a:endParaRPr>
          </a:p>
        </p:txBody>
      </p:sp>
      <p:sp>
        <p:nvSpPr>
          <p:cNvPr id="6" name="Номер слайда 5"/>
          <p:cNvSpPr>
            <a:spLocks noGrp="1"/>
          </p:cNvSpPr>
          <p:nvPr>
            <p:ph type="sldNum" sz="quarter" idx="12"/>
          </p:nvPr>
        </p:nvSpPr>
        <p:spPr/>
        <p:txBody>
          <a:bodyPr/>
          <a:lstStyle/>
          <a:p>
            <a:fld id="{CB029386-C4BD-4AA4-B116-9B6182A4672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9337599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0" name="Прямоугольный треугольник 9"/>
          <p:cNvSpPr/>
          <p:nvPr/>
        </p:nvSpPr>
        <p:spPr>
          <a:xfrm>
            <a:off x="-2" y="4664147"/>
            <a:ext cx="12201452"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sz="1800">
              <a:solidFill>
                <a:prstClr val="white"/>
              </a:solidFill>
            </a:endParaRPr>
          </a:p>
        </p:txBody>
      </p:sp>
      <p:sp>
        <p:nvSpPr>
          <p:cNvPr id="9" name="Заголовок 8"/>
          <p:cNvSpPr>
            <a:spLocks noGrp="1"/>
          </p:cNvSpPr>
          <p:nvPr>
            <p:ph type="ctrTitle"/>
          </p:nvPr>
        </p:nvSpPr>
        <p:spPr>
          <a:xfrm>
            <a:off x="914400" y="1752612"/>
            <a:ext cx="103632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914400" y="3611607"/>
            <a:ext cx="103632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grpSp>
        <p:nvGrpSpPr>
          <p:cNvPr id="2" name="Группа 1"/>
          <p:cNvGrpSpPr/>
          <p:nvPr/>
        </p:nvGrpSpPr>
        <p:grpSpPr>
          <a:xfrm>
            <a:off x="-5018" y="4953000"/>
            <a:ext cx="12197020" cy="1912088"/>
            <a:chOff x="-3765" y="4832896"/>
            <a:chExt cx="9147765" cy="2032192"/>
          </a:xfrm>
        </p:grpSpPr>
        <p:sp>
          <p:nvSpPr>
            <p:cNvPr id="7" name="Полилиния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sz="1800">
                <a:solidFill>
                  <a:prstClr val="black"/>
                </a:solidFill>
              </a:endParaRPr>
            </a:p>
          </p:txBody>
        </p:sp>
        <p:sp>
          <p:nvSpPr>
            <p:cNvPr id="8" name="Полилиния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sz="1800">
                <a:solidFill>
                  <a:prstClr val="black"/>
                </a:solidFill>
              </a:endParaRPr>
            </a:p>
          </p:txBody>
        </p:sp>
        <p:sp>
          <p:nvSpPr>
            <p:cNvPr id="11" name="Полилиния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sz="1800">
                <a:solidFill>
                  <a:prstClr val="white"/>
                </a:solidFill>
              </a:endParaRPr>
            </a:p>
          </p:txBody>
        </p:sp>
        <p:cxnSp>
          <p:nvCxnSpPr>
            <p:cNvPr id="12" name="Прямая соединительная линия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Дата 29"/>
          <p:cNvSpPr>
            <a:spLocks noGrp="1"/>
          </p:cNvSpPr>
          <p:nvPr>
            <p:ph type="dt" sz="half" idx="10"/>
          </p:nvPr>
        </p:nvSpPr>
        <p:spPr/>
        <p:txBody>
          <a:bodyPr/>
          <a:lstStyle>
            <a:lvl1pPr>
              <a:defRPr>
                <a:solidFill>
                  <a:srgbClr val="FFFFFF"/>
                </a:solidFill>
              </a:defRPr>
            </a:lvl1pPr>
            <a:extLst/>
          </a:lstStyle>
          <a:p>
            <a:fld id="{A61597DA-44B0-4FA3-91F0-58C34A86AF38}" type="datetimeFigureOut">
              <a:rPr lang="ru-RU" smtClean="0"/>
              <a:pPr/>
              <a:t>01.08.2016</a:t>
            </a:fld>
            <a:endParaRPr lang="ru-RU"/>
          </a:p>
        </p:txBody>
      </p:sp>
      <p:sp>
        <p:nvSpPr>
          <p:cNvPr id="19" name="Нижний колонтитул 18"/>
          <p:cNvSpPr>
            <a:spLocks noGrp="1"/>
          </p:cNvSpPr>
          <p:nvPr>
            <p:ph type="ftr" sz="quarter" idx="11"/>
          </p:nvPr>
        </p:nvSpPr>
        <p:spPr/>
        <p:txBody>
          <a:bodyPr/>
          <a:lstStyle>
            <a:lvl1pPr>
              <a:defRPr>
                <a:solidFill>
                  <a:schemeClr val="accent1">
                    <a:tint val="20000"/>
                  </a:schemeClr>
                </a:solidFill>
              </a:defRPr>
            </a:lvl1pPr>
            <a:extLst/>
          </a:lstStyle>
          <a:p>
            <a:endParaRPr lang="ru-RU">
              <a:solidFill>
                <a:srgbClr val="98C723">
                  <a:tint val="20000"/>
                </a:srgbClr>
              </a:solidFill>
            </a:endParaRPr>
          </a:p>
        </p:txBody>
      </p:sp>
      <p:sp>
        <p:nvSpPr>
          <p:cNvPr id="27" name="Номер слайда 26"/>
          <p:cNvSpPr>
            <a:spLocks noGrp="1"/>
          </p:cNvSpPr>
          <p:nvPr>
            <p:ph type="sldNum" sz="quarter" idx="12"/>
          </p:nvPr>
        </p:nvSpPr>
        <p:spPr/>
        <p:txBody>
          <a:bodyPr/>
          <a:lstStyle>
            <a:lvl1pPr>
              <a:defRPr>
                <a:solidFill>
                  <a:srgbClr val="FFFFFF"/>
                </a:solidFill>
              </a:defRPr>
            </a:lvl1pPr>
            <a:extLst/>
          </a:lstStyle>
          <a:p>
            <a:fld id="{FBF750E4-7867-45A6-94BB-B30865F9216B}" type="slidenum">
              <a:rPr lang="ru-RU" smtClean="0"/>
              <a:pPr/>
              <a:t>‹#›</a:t>
            </a:fld>
            <a:endParaRPr lang="ru-RU"/>
          </a:p>
        </p:txBody>
      </p:sp>
    </p:spTree>
    <p:extLst>
      <p:ext uri="{BB962C8B-B14F-4D97-AF65-F5344CB8AC3E}">
        <p14:creationId xmlns:p14="http://schemas.microsoft.com/office/powerpoint/2010/main" val="81820330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A61597DA-44B0-4FA3-91F0-58C34A86AF38}" type="datetimeFigureOut">
              <a:rPr lang="ru-RU" smtClean="0">
                <a:solidFill>
                  <a:prstClr val="black"/>
                </a:solidFill>
              </a:rPr>
              <a:pPr/>
              <a:t>01.08.2016</a:t>
            </a:fld>
            <a:endParaRPr lang="ru-RU">
              <a:solidFill>
                <a:prstClr val="black"/>
              </a:solidFill>
            </a:endParaRPr>
          </a:p>
        </p:txBody>
      </p:sp>
      <p:sp>
        <p:nvSpPr>
          <p:cNvPr id="5" name="Нижний колонтитул 4"/>
          <p:cNvSpPr>
            <a:spLocks noGrp="1"/>
          </p:cNvSpPr>
          <p:nvPr>
            <p:ph type="ftr" sz="quarter" idx="11"/>
          </p:nvPr>
        </p:nvSpPr>
        <p:spPr/>
        <p:txBody>
          <a:bodyPr/>
          <a:lstStyle>
            <a:extLst/>
          </a:lstStyle>
          <a:p>
            <a:endParaRPr lang="ru-RU">
              <a:solidFill>
                <a:prstClr val="black"/>
              </a:solidFill>
            </a:endParaRPr>
          </a:p>
        </p:txBody>
      </p:sp>
      <p:sp>
        <p:nvSpPr>
          <p:cNvPr id="6" name="Номер слайда 5"/>
          <p:cNvSpPr>
            <a:spLocks noGrp="1"/>
          </p:cNvSpPr>
          <p:nvPr>
            <p:ph type="sldNum" sz="quarter" idx="12"/>
          </p:nvPr>
        </p:nvSpPr>
        <p:spPr/>
        <p:txBody>
          <a:bodyPr/>
          <a:lstStyle>
            <a:extLst/>
          </a:lstStyle>
          <a:p>
            <a:fld id="{FBF750E4-7867-45A6-94BB-B30865F9216B}" type="slidenum">
              <a:rPr lang="ru-RU" smtClean="0">
                <a:solidFill>
                  <a:prstClr val="black"/>
                </a:solidFill>
              </a:rPr>
              <a:pPr/>
              <a:t>‹#›</a:t>
            </a:fld>
            <a:endParaRPr lang="ru-RU">
              <a:solidFill>
                <a:prstClr val="black"/>
              </a:solidFill>
            </a:endParaRPr>
          </a:p>
        </p:txBody>
      </p:sp>
      <p:sp>
        <p:nvSpPr>
          <p:cNvPr id="7" name="Заголовок 6"/>
          <p:cNvSpPr>
            <a:spLocks noGrp="1"/>
          </p:cNvSpPr>
          <p:nvPr>
            <p:ph type="title"/>
          </p:nvPr>
        </p:nvSpPr>
        <p:spPr/>
        <p:txBody>
          <a:bodyPr rtlCol="0"/>
          <a:lstStyle>
            <a:extLst/>
          </a:lstStyle>
          <a:p>
            <a:r>
              <a:rPr kumimoji="0" lang="ru-RU" smtClean="0"/>
              <a:t>Образец заголовка</a:t>
            </a:r>
            <a:endParaRPr kumimoji="0" lang="en-US"/>
          </a:p>
        </p:txBody>
      </p:sp>
    </p:spTree>
    <p:extLst>
      <p:ext uri="{BB962C8B-B14F-4D97-AF65-F5344CB8AC3E}">
        <p14:creationId xmlns:p14="http://schemas.microsoft.com/office/powerpoint/2010/main" val="398018165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168" y="1059712"/>
            <a:ext cx="103632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5230284" y="2931712"/>
            <a:ext cx="6096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A61597DA-44B0-4FA3-91F0-58C34A86AF38}" type="datetimeFigureOut">
              <a:rPr lang="ru-RU" smtClean="0">
                <a:solidFill>
                  <a:prstClr val="black"/>
                </a:solidFill>
              </a:rPr>
              <a:pPr/>
              <a:t>01.08.2016</a:t>
            </a:fld>
            <a:endParaRPr lang="ru-RU">
              <a:solidFill>
                <a:prstClr val="black"/>
              </a:solidFill>
            </a:endParaRPr>
          </a:p>
        </p:txBody>
      </p:sp>
      <p:sp>
        <p:nvSpPr>
          <p:cNvPr id="5" name="Нижний колонтитул 4"/>
          <p:cNvSpPr>
            <a:spLocks noGrp="1"/>
          </p:cNvSpPr>
          <p:nvPr>
            <p:ph type="ftr" sz="quarter" idx="11"/>
          </p:nvPr>
        </p:nvSpPr>
        <p:spPr/>
        <p:txBody>
          <a:bodyPr/>
          <a:lstStyle>
            <a:extLst/>
          </a:lstStyle>
          <a:p>
            <a:endParaRPr lang="ru-RU">
              <a:solidFill>
                <a:prstClr val="black"/>
              </a:solidFill>
            </a:endParaRPr>
          </a:p>
        </p:txBody>
      </p:sp>
      <p:sp>
        <p:nvSpPr>
          <p:cNvPr id="6" name="Номер слайда 5"/>
          <p:cNvSpPr>
            <a:spLocks noGrp="1"/>
          </p:cNvSpPr>
          <p:nvPr>
            <p:ph type="sldNum" sz="quarter" idx="12"/>
          </p:nvPr>
        </p:nvSpPr>
        <p:spPr/>
        <p:txBody>
          <a:bodyPr/>
          <a:lstStyle>
            <a:extLst/>
          </a:lstStyle>
          <a:p>
            <a:fld id="{FBF750E4-7867-45A6-94BB-B30865F9216B}" type="slidenum">
              <a:rPr lang="ru-RU" smtClean="0">
                <a:solidFill>
                  <a:prstClr val="black"/>
                </a:solidFill>
              </a:rPr>
              <a:pPr/>
              <a:t>‹#›</a:t>
            </a:fld>
            <a:endParaRPr lang="ru-RU">
              <a:solidFill>
                <a:prstClr val="black"/>
              </a:solidFill>
            </a:endParaRPr>
          </a:p>
        </p:txBody>
      </p:sp>
      <p:sp>
        <p:nvSpPr>
          <p:cNvPr id="7" name="Нашивка 6"/>
          <p:cNvSpPr/>
          <p:nvPr/>
        </p:nvSpPr>
        <p:spPr>
          <a:xfrm>
            <a:off x="4848907" y="3005472"/>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sz="1800">
              <a:solidFill>
                <a:prstClr val="white"/>
              </a:solidFill>
            </a:endParaRPr>
          </a:p>
        </p:txBody>
      </p:sp>
      <p:sp>
        <p:nvSpPr>
          <p:cNvPr id="8" name="Нашивка 7"/>
          <p:cNvSpPr/>
          <p:nvPr/>
        </p:nvSpPr>
        <p:spPr>
          <a:xfrm>
            <a:off x="4600352" y="3005472"/>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sz="1800">
              <a:solidFill>
                <a:prstClr val="white"/>
              </a:solidFill>
            </a:endParaRPr>
          </a:p>
        </p:txBody>
      </p:sp>
    </p:spTree>
    <p:extLst>
      <p:ext uri="{BB962C8B-B14F-4D97-AF65-F5344CB8AC3E}">
        <p14:creationId xmlns:p14="http://schemas.microsoft.com/office/powerpoint/2010/main" val="255463806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3" name="Объект 2"/>
          <p:cNvSpPr>
            <a:spLocks noGrp="1"/>
          </p:cNvSpPr>
          <p:nvPr>
            <p:ph sz="half" idx="1"/>
          </p:nvPr>
        </p:nvSpPr>
        <p:spPr>
          <a:xfrm>
            <a:off x="609600" y="1481336"/>
            <a:ext cx="53848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6197600" y="1481336"/>
            <a:ext cx="53848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A61597DA-44B0-4FA3-91F0-58C34A86AF38}" type="datetimeFigureOut">
              <a:rPr lang="ru-RU" smtClean="0">
                <a:solidFill>
                  <a:prstClr val="black"/>
                </a:solidFill>
              </a:rPr>
              <a:pPr/>
              <a:t>01.08.2016</a:t>
            </a:fld>
            <a:endParaRPr lang="ru-RU">
              <a:solidFill>
                <a:prstClr val="black"/>
              </a:solidFill>
            </a:endParaRPr>
          </a:p>
        </p:txBody>
      </p:sp>
      <p:sp>
        <p:nvSpPr>
          <p:cNvPr id="6" name="Нижний колонтитул 5"/>
          <p:cNvSpPr>
            <a:spLocks noGrp="1"/>
          </p:cNvSpPr>
          <p:nvPr>
            <p:ph type="ftr" sz="quarter" idx="11"/>
          </p:nvPr>
        </p:nvSpPr>
        <p:spPr/>
        <p:txBody>
          <a:bodyPr/>
          <a:lstStyle>
            <a:extLst/>
          </a:lstStyle>
          <a:p>
            <a:endParaRPr lang="ru-RU">
              <a:solidFill>
                <a:prstClr val="black"/>
              </a:solidFill>
            </a:endParaRPr>
          </a:p>
        </p:txBody>
      </p:sp>
      <p:sp>
        <p:nvSpPr>
          <p:cNvPr id="7" name="Номер слайда 6"/>
          <p:cNvSpPr>
            <a:spLocks noGrp="1"/>
          </p:cNvSpPr>
          <p:nvPr>
            <p:ph type="sldNum" sz="quarter" idx="12"/>
          </p:nvPr>
        </p:nvSpPr>
        <p:spPr/>
        <p:txBody>
          <a:bodyPr/>
          <a:lstStyle>
            <a:extLst/>
          </a:lstStyle>
          <a:p>
            <a:fld id="{FBF750E4-7867-45A6-94BB-B30865F9216B}" type="slidenum">
              <a:rPr lang="ru-RU" smtClean="0">
                <a:solidFill>
                  <a:prstClr val="black"/>
                </a:solidFill>
              </a:rPr>
              <a:pPr/>
              <a:t>‹#›</a:t>
            </a:fld>
            <a:endParaRPr lang="ru-RU">
              <a:solidFill>
                <a:prstClr val="black"/>
              </a:solidFill>
            </a:endParaRPr>
          </a:p>
        </p:txBody>
      </p:sp>
      <p:sp>
        <p:nvSpPr>
          <p:cNvPr id="8" name="Заголовок 7"/>
          <p:cNvSpPr>
            <a:spLocks noGrp="1"/>
          </p:cNvSpPr>
          <p:nvPr>
            <p:ph type="title"/>
          </p:nvPr>
        </p:nvSpPr>
        <p:spPr/>
        <p:txBody>
          <a:bodyPr rtlCol="0"/>
          <a:lstStyle>
            <a:extLst/>
          </a:lstStyle>
          <a:p>
            <a:r>
              <a:rPr kumimoji="0" lang="ru-RU" smtClean="0"/>
              <a:t>Образец заголовка</a:t>
            </a:r>
            <a:endParaRPr kumimoji="0" lang="en-US"/>
          </a:p>
        </p:txBody>
      </p:sp>
    </p:spTree>
    <p:extLst>
      <p:ext uri="{BB962C8B-B14F-4D97-AF65-F5344CB8AC3E}">
        <p14:creationId xmlns:p14="http://schemas.microsoft.com/office/powerpoint/2010/main" val="373129487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3050"/>
            <a:ext cx="10972800" cy="1143000"/>
          </a:xfrm>
        </p:spPr>
        <p:txBody>
          <a:bodyPr anchor="ctr"/>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609600" y="5410200"/>
            <a:ext cx="5386917"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6193376" y="5410200"/>
            <a:ext cx="5389033"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Объект 4"/>
          <p:cNvSpPr>
            <a:spLocks noGrp="1"/>
          </p:cNvSpPr>
          <p:nvPr>
            <p:ph sz="quarter" idx="2"/>
          </p:nvPr>
        </p:nvSpPr>
        <p:spPr>
          <a:xfrm>
            <a:off x="609600" y="1444305"/>
            <a:ext cx="5386917"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6193374" y="1444305"/>
            <a:ext cx="5389033"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A61597DA-44B0-4FA3-91F0-58C34A86AF38}" type="datetimeFigureOut">
              <a:rPr lang="ru-RU" smtClean="0">
                <a:solidFill>
                  <a:prstClr val="black"/>
                </a:solidFill>
              </a:rPr>
              <a:pPr/>
              <a:t>01.08.2016</a:t>
            </a:fld>
            <a:endParaRPr lang="ru-RU">
              <a:solidFill>
                <a:prstClr val="black"/>
              </a:solidFill>
            </a:endParaRPr>
          </a:p>
        </p:txBody>
      </p:sp>
      <p:sp>
        <p:nvSpPr>
          <p:cNvPr id="8" name="Нижний колонтитул 7"/>
          <p:cNvSpPr>
            <a:spLocks noGrp="1"/>
          </p:cNvSpPr>
          <p:nvPr>
            <p:ph type="ftr" sz="quarter" idx="11"/>
          </p:nvPr>
        </p:nvSpPr>
        <p:spPr/>
        <p:txBody>
          <a:bodyPr/>
          <a:lstStyle>
            <a:extLst/>
          </a:lstStyle>
          <a:p>
            <a:endParaRPr lang="ru-RU">
              <a:solidFill>
                <a:prstClr val="black"/>
              </a:solidFill>
            </a:endParaRPr>
          </a:p>
        </p:txBody>
      </p:sp>
      <p:sp>
        <p:nvSpPr>
          <p:cNvPr id="9" name="Номер слайда 8"/>
          <p:cNvSpPr>
            <a:spLocks noGrp="1"/>
          </p:cNvSpPr>
          <p:nvPr>
            <p:ph type="sldNum" sz="quarter" idx="12"/>
          </p:nvPr>
        </p:nvSpPr>
        <p:spPr/>
        <p:txBody>
          <a:bodyPr/>
          <a:lstStyle>
            <a:extLst/>
          </a:lstStyle>
          <a:p>
            <a:fld id="{FBF750E4-7867-45A6-94BB-B30865F9216B}" type="slidenum">
              <a:rPr lang="ru-RU" smtClean="0">
                <a:solidFill>
                  <a:prstClr val="black"/>
                </a:solidFill>
              </a:rPr>
              <a:pPr/>
              <a:t>‹#›</a:t>
            </a:fld>
            <a:endParaRPr lang="ru-RU">
              <a:solidFill>
                <a:prstClr val="black"/>
              </a:solidFill>
            </a:endParaRPr>
          </a:p>
        </p:txBody>
      </p:sp>
    </p:spTree>
    <p:extLst>
      <p:ext uri="{BB962C8B-B14F-4D97-AF65-F5344CB8AC3E}">
        <p14:creationId xmlns:p14="http://schemas.microsoft.com/office/powerpoint/2010/main" val="394340108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extLst/>
          </a:lstStyle>
          <a:p>
            <a:fld id="{A61597DA-44B0-4FA3-91F0-58C34A86AF38}" type="datetimeFigureOut">
              <a:rPr lang="ru-RU" smtClean="0">
                <a:solidFill>
                  <a:prstClr val="black"/>
                </a:solidFill>
              </a:rPr>
              <a:pPr/>
              <a:t>01.08.2016</a:t>
            </a:fld>
            <a:endParaRPr lang="ru-RU">
              <a:solidFill>
                <a:prstClr val="black"/>
              </a:solidFill>
            </a:endParaRPr>
          </a:p>
        </p:txBody>
      </p:sp>
      <p:sp>
        <p:nvSpPr>
          <p:cNvPr id="4" name="Нижний колонтитул 3"/>
          <p:cNvSpPr>
            <a:spLocks noGrp="1"/>
          </p:cNvSpPr>
          <p:nvPr>
            <p:ph type="ftr" sz="quarter" idx="11"/>
          </p:nvPr>
        </p:nvSpPr>
        <p:spPr/>
        <p:txBody>
          <a:bodyPr/>
          <a:lstStyle>
            <a:extLst/>
          </a:lstStyle>
          <a:p>
            <a:endParaRPr lang="ru-RU">
              <a:solidFill>
                <a:prstClr val="black"/>
              </a:solidFill>
            </a:endParaRPr>
          </a:p>
        </p:txBody>
      </p:sp>
      <p:sp>
        <p:nvSpPr>
          <p:cNvPr id="5" name="Номер слайда 4"/>
          <p:cNvSpPr>
            <a:spLocks noGrp="1"/>
          </p:cNvSpPr>
          <p:nvPr>
            <p:ph type="sldNum" sz="quarter" idx="12"/>
          </p:nvPr>
        </p:nvSpPr>
        <p:spPr/>
        <p:txBody>
          <a:bodyPr/>
          <a:lstStyle>
            <a:extLst/>
          </a:lstStyle>
          <a:p>
            <a:fld id="{FBF750E4-7867-45A6-94BB-B30865F9216B}" type="slidenum">
              <a:rPr lang="ru-RU" smtClean="0">
                <a:solidFill>
                  <a:prstClr val="black"/>
                </a:solidFill>
              </a:rPr>
              <a:pPr/>
              <a:t>‹#›</a:t>
            </a:fld>
            <a:endParaRPr lang="ru-RU">
              <a:solidFill>
                <a:prstClr val="black"/>
              </a:solidFill>
            </a:endParaRPr>
          </a:p>
        </p:txBody>
      </p:sp>
      <p:sp>
        <p:nvSpPr>
          <p:cNvPr id="6" name="Заголовок 5"/>
          <p:cNvSpPr>
            <a:spLocks noGrp="1"/>
          </p:cNvSpPr>
          <p:nvPr>
            <p:ph type="title"/>
          </p:nvPr>
        </p:nvSpPr>
        <p:spPr/>
        <p:txBody>
          <a:bodyPr rtlCol="0"/>
          <a:lstStyle>
            <a:extLst/>
          </a:lstStyle>
          <a:p>
            <a:r>
              <a:rPr kumimoji="0" lang="ru-RU" smtClean="0"/>
              <a:t>Образец заголовка</a:t>
            </a:r>
            <a:endParaRPr kumimoji="0" lang="en-US"/>
          </a:p>
        </p:txBody>
      </p:sp>
    </p:spTree>
    <p:extLst>
      <p:ext uri="{BB962C8B-B14F-4D97-AF65-F5344CB8AC3E}">
        <p14:creationId xmlns:p14="http://schemas.microsoft.com/office/powerpoint/2010/main" val="42531607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3" name="Объект 2"/>
          <p:cNvSpPr>
            <a:spLocks noGrp="1"/>
          </p:cNvSpPr>
          <p:nvPr>
            <p:ph sz="half" idx="1"/>
          </p:nvPr>
        </p:nvSpPr>
        <p:spPr>
          <a:xfrm>
            <a:off x="609600" y="1481336"/>
            <a:ext cx="53848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6197600" y="1481336"/>
            <a:ext cx="53848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A61597DA-44B0-4FA3-91F0-58C34A86AF38}" type="datetimeFigureOut">
              <a:rPr lang="ru-RU" smtClean="0">
                <a:solidFill>
                  <a:prstClr val="black"/>
                </a:solidFill>
              </a:rPr>
              <a:pPr/>
              <a:t>01.08.2016</a:t>
            </a:fld>
            <a:endParaRPr lang="ru-RU">
              <a:solidFill>
                <a:prstClr val="black"/>
              </a:solidFill>
            </a:endParaRPr>
          </a:p>
        </p:txBody>
      </p:sp>
      <p:sp>
        <p:nvSpPr>
          <p:cNvPr id="6" name="Нижний колонтитул 5"/>
          <p:cNvSpPr>
            <a:spLocks noGrp="1"/>
          </p:cNvSpPr>
          <p:nvPr>
            <p:ph type="ftr" sz="quarter" idx="11"/>
          </p:nvPr>
        </p:nvSpPr>
        <p:spPr/>
        <p:txBody>
          <a:bodyPr/>
          <a:lstStyle>
            <a:extLst/>
          </a:lstStyle>
          <a:p>
            <a:endParaRPr lang="ru-RU">
              <a:solidFill>
                <a:prstClr val="black"/>
              </a:solidFill>
            </a:endParaRPr>
          </a:p>
        </p:txBody>
      </p:sp>
      <p:sp>
        <p:nvSpPr>
          <p:cNvPr id="7" name="Номер слайда 6"/>
          <p:cNvSpPr>
            <a:spLocks noGrp="1"/>
          </p:cNvSpPr>
          <p:nvPr>
            <p:ph type="sldNum" sz="quarter" idx="12"/>
          </p:nvPr>
        </p:nvSpPr>
        <p:spPr/>
        <p:txBody>
          <a:bodyPr/>
          <a:lstStyle>
            <a:extLst/>
          </a:lstStyle>
          <a:p>
            <a:fld id="{FBF750E4-7867-45A6-94BB-B30865F9216B}" type="slidenum">
              <a:rPr lang="ru-RU" smtClean="0">
                <a:solidFill>
                  <a:prstClr val="black"/>
                </a:solidFill>
              </a:rPr>
              <a:pPr/>
              <a:t>‹#›</a:t>
            </a:fld>
            <a:endParaRPr lang="ru-RU">
              <a:solidFill>
                <a:prstClr val="black"/>
              </a:solidFill>
            </a:endParaRPr>
          </a:p>
        </p:txBody>
      </p:sp>
      <p:sp>
        <p:nvSpPr>
          <p:cNvPr id="8" name="Заголовок 7"/>
          <p:cNvSpPr>
            <a:spLocks noGrp="1"/>
          </p:cNvSpPr>
          <p:nvPr>
            <p:ph type="title"/>
          </p:nvPr>
        </p:nvSpPr>
        <p:spPr/>
        <p:txBody>
          <a:bodyPr rtlCol="0"/>
          <a:lstStyle>
            <a:extLst/>
          </a:lstStyle>
          <a:p>
            <a:r>
              <a:rPr kumimoji="0" lang="ru-RU" smtClean="0"/>
              <a:t>Образец заголовка</a:t>
            </a:r>
            <a:endParaRPr kumimoji="0" lang="en-US"/>
          </a:p>
        </p:txBody>
      </p:sp>
    </p:spTree>
    <p:extLst>
      <p:ext uri="{BB962C8B-B14F-4D97-AF65-F5344CB8AC3E}">
        <p14:creationId xmlns:p14="http://schemas.microsoft.com/office/powerpoint/2010/main" val="36253451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extLst/>
          </a:lstStyle>
          <a:p>
            <a:fld id="{A61597DA-44B0-4FA3-91F0-58C34A86AF38}" type="datetimeFigureOut">
              <a:rPr lang="ru-RU" smtClean="0">
                <a:solidFill>
                  <a:prstClr val="black"/>
                </a:solidFill>
              </a:rPr>
              <a:pPr/>
              <a:t>01.08.2016</a:t>
            </a:fld>
            <a:endParaRPr lang="ru-RU">
              <a:solidFill>
                <a:prstClr val="black"/>
              </a:solidFill>
            </a:endParaRPr>
          </a:p>
        </p:txBody>
      </p:sp>
      <p:sp>
        <p:nvSpPr>
          <p:cNvPr id="3" name="Нижний колонтитул 2"/>
          <p:cNvSpPr>
            <a:spLocks noGrp="1"/>
          </p:cNvSpPr>
          <p:nvPr>
            <p:ph type="ftr" sz="quarter" idx="11"/>
          </p:nvPr>
        </p:nvSpPr>
        <p:spPr/>
        <p:txBody>
          <a:bodyPr/>
          <a:lstStyle>
            <a:extLst/>
          </a:lstStyle>
          <a:p>
            <a:endParaRPr lang="ru-RU">
              <a:solidFill>
                <a:prstClr val="black"/>
              </a:solidFill>
            </a:endParaRPr>
          </a:p>
        </p:txBody>
      </p:sp>
      <p:sp>
        <p:nvSpPr>
          <p:cNvPr id="4" name="Номер слайда 3"/>
          <p:cNvSpPr>
            <a:spLocks noGrp="1"/>
          </p:cNvSpPr>
          <p:nvPr>
            <p:ph type="sldNum" sz="quarter" idx="12"/>
          </p:nvPr>
        </p:nvSpPr>
        <p:spPr/>
        <p:txBody>
          <a:bodyPr/>
          <a:lstStyle>
            <a:extLst/>
          </a:lstStyle>
          <a:p>
            <a:fld id="{FBF750E4-7867-45A6-94BB-B30865F9216B}" type="slidenum">
              <a:rPr lang="ru-RU" smtClean="0">
                <a:solidFill>
                  <a:prstClr val="black"/>
                </a:solidFill>
              </a:rPr>
              <a:pPr/>
              <a:t>‹#›</a:t>
            </a:fld>
            <a:endParaRPr lang="ru-RU">
              <a:solidFill>
                <a:prstClr val="black"/>
              </a:solidFill>
            </a:endParaRPr>
          </a:p>
        </p:txBody>
      </p:sp>
    </p:spTree>
    <p:extLst>
      <p:ext uri="{BB962C8B-B14F-4D97-AF65-F5344CB8AC3E}">
        <p14:creationId xmlns:p14="http://schemas.microsoft.com/office/powerpoint/2010/main" val="73335594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19200" y="4876800"/>
            <a:ext cx="9975701"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5892800" y="5355102"/>
            <a:ext cx="5299456"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Объект 3"/>
          <p:cNvSpPr>
            <a:spLocks noGrp="1"/>
          </p:cNvSpPr>
          <p:nvPr>
            <p:ph sz="half" idx="1"/>
          </p:nvPr>
        </p:nvSpPr>
        <p:spPr>
          <a:xfrm>
            <a:off x="1219200" y="274320"/>
            <a:ext cx="9973056"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8969376" y="6407944"/>
            <a:ext cx="2560320" cy="365760"/>
          </a:xfrm>
        </p:spPr>
        <p:txBody>
          <a:bodyPr/>
          <a:lstStyle>
            <a:extLst/>
          </a:lstStyle>
          <a:p>
            <a:fld id="{A61597DA-44B0-4FA3-91F0-58C34A86AF38}" type="datetimeFigureOut">
              <a:rPr lang="ru-RU" smtClean="0">
                <a:solidFill>
                  <a:prstClr val="black"/>
                </a:solidFill>
              </a:rPr>
              <a:pPr/>
              <a:t>01.08.2016</a:t>
            </a:fld>
            <a:endParaRPr lang="ru-RU">
              <a:solidFill>
                <a:prstClr val="black"/>
              </a:solidFill>
            </a:endParaRPr>
          </a:p>
        </p:txBody>
      </p:sp>
      <p:sp>
        <p:nvSpPr>
          <p:cNvPr id="6" name="Нижний колонтитул 5"/>
          <p:cNvSpPr>
            <a:spLocks noGrp="1"/>
          </p:cNvSpPr>
          <p:nvPr>
            <p:ph type="ftr" sz="quarter" idx="11"/>
          </p:nvPr>
        </p:nvSpPr>
        <p:spPr/>
        <p:txBody>
          <a:bodyPr/>
          <a:lstStyle>
            <a:extLst/>
          </a:lstStyle>
          <a:p>
            <a:endParaRPr lang="ru-RU">
              <a:solidFill>
                <a:prstClr val="black"/>
              </a:solidFill>
            </a:endParaRPr>
          </a:p>
        </p:txBody>
      </p:sp>
      <p:sp>
        <p:nvSpPr>
          <p:cNvPr id="7" name="Номер слайда 6"/>
          <p:cNvSpPr>
            <a:spLocks noGrp="1"/>
          </p:cNvSpPr>
          <p:nvPr>
            <p:ph type="sldNum" sz="quarter" idx="12"/>
          </p:nvPr>
        </p:nvSpPr>
        <p:spPr/>
        <p:txBody>
          <a:bodyPr/>
          <a:lstStyle>
            <a:extLst/>
          </a:lstStyle>
          <a:p>
            <a:fld id="{FBF750E4-7867-45A6-94BB-B30865F9216B}" type="slidenum">
              <a:rPr lang="ru-RU" smtClean="0">
                <a:solidFill>
                  <a:prstClr val="black"/>
                </a:solidFill>
              </a:rPr>
              <a:pPr/>
              <a:t>‹#›</a:t>
            </a:fld>
            <a:endParaRPr lang="ru-RU">
              <a:solidFill>
                <a:prstClr val="black"/>
              </a:solidFill>
            </a:endParaRPr>
          </a:p>
        </p:txBody>
      </p:sp>
    </p:spTree>
    <p:extLst>
      <p:ext uri="{BB962C8B-B14F-4D97-AF65-F5344CB8AC3E}">
        <p14:creationId xmlns:p14="http://schemas.microsoft.com/office/powerpoint/2010/main" val="424178829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1521643" y="5443402"/>
            <a:ext cx="95504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
        <p:nvSpPr>
          <p:cNvPr id="3" name="Рисунок 2"/>
          <p:cNvSpPr>
            <a:spLocks noGrp="1"/>
          </p:cNvSpPr>
          <p:nvPr>
            <p:ph type="pic" idx="1"/>
          </p:nvPr>
        </p:nvSpPr>
        <p:spPr>
          <a:xfrm>
            <a:off x="304800" y="189968"/>
            <a:ext cx="115824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ru-RU" smtClean="0"/>
              <a:t>Вставка рисунка</a:t>
            </a:r>
            <a:endParaRPr kumimoji="0" lang="en-US" dirty="0"/>
          </a:p>
        </p:txBody>
      </p:sp>
      <p:sp>
        <p:nvSpPr>
          <p:cNvPr id="5" name="Дата 4"/>
          <p:cNvSpPr>
            <a:spLocks noGrp="1"/>
          </p:cNvSpPr>
          <p:nvPr>
            <p:ph type="dt" sz="half" idx="10"/>
          </p:nvPr>
        </p:nvSpPr>
        <p:spPr/>
        <p:txBody>
          <a:bodyPr/>
          <a:lstStyle>
            <a:lvl1pPr>
              <a:defRPr>
                <a:solidFill>
                  <a:schemeClr val="tx1"/>
                </a:solidFill>
              </a:defRPr>
            </a:lvl1pPr>
            <a:extLst/>
          </a:lstStyle>
          <a:p>
            <a:fld id="{A61597DA-44B0-4FA3-91F0-58C34A86AF38}" type="datetimeFigureOut">
              <a:rPr lang="ru-RU" smtClean="0">
                <a:solidFill>
                  <a:prstClr val="black"/>
                </a:solidFill>
              </a:rPr>
              <a:pPr/>
              <a:t>01.08.2016</a:t>
            </a:fld>
            <a:endParaRPr lang="ru-RU">
              <a:solidFill>
                <a:prstClr val="black"/>
              </a:solidFill>
            </a:endParaRPr>
          </a:p>
        </p:txBody>
      </p:sp>
      <p:sp>
        <p:nvSpPr>
          <p:cNvPr id="6" name="Нижний колонтитул 5"/>
          <p:cNvSpPr>
            <a:spLocks noGrp="1"/>
          </p:cNvSpPr>
          <p:nvPr>
            <p:ph type="ftr" sz="quarter" idx="11"/>
          </p:nvPr>
        </p:nvSpPr>
        <p:spPr>
          <a:xfrm>
            <a:off x="5840104" y="6407955"/>
            <a:ext cx="3134241" cy="365125"/>
          </a:xfrm>
        </p:spPr>
        <p:txBody>
          <a:bodyPr/>
          <a:lstStyle>
            <a:lvl1pPr>
              <a:defRPr>
                <a:solidFill>
                  <a:schemeClr val="tx1"/>
                </a:solidFill>
              </a:defRPr>
            </a:lvl1pPr>
            <a:extLst/>
          </a:lstStyle>
          <a:p>
            <a:endParaRPr lang="ru-RU">
              <a:solidFill>
                <a:prstClr val="black"/>
              </a:solidFill>
            </a:endParaRPr>
          </a:p>
        </p:txBody>
      </p:sp>
      <p:sp>
        <p:nvSpPr>
          <p:cNvPr id="7" name="Номер слайда 6"/>
          <p:cNvSpPr>
            <a:spLocks noGrp="1"/>
          </p:cNvSpPr>
          <p:nvPr>
            <p:ph type="sldNum" sz="quarter" idx="12"/>
          </p:nvPr>
        </p:nvSpPr>
        <p:spPr/>
        <p:txBody>
          <a:bodyPr/>
          <a:lstStyle>
            <a:lvl1pPr>
              <a:defRPr>
                <a:solidFill>
                  <a:schemeClr val="tx1"/>
                </a:solidFill>
              </a:defRPr>
            </a:lvl1pPr>
            <a:extLst/>
          </a:lstStyle>
          <a:p>
            <a:fld id="{FBF750E4-7867-45A6-94BB-B30865F9216B}" type="slidenum">
              <a:rPr lang="ru-RU" smtClean="0">
                <a:solidFill>
                  <a:prstClr val="black"/>
                </a:solidFill>
              </a:rPr>
              <a:pPr/>
              <a:t>‹#›</a:t>
            </a:fld>
            <a:endParaRPr lang="ru-RU">
              <a:solidFill>
                <a:prstClr val="black"/>
              </a:solidFill>
            </a:endParaRPr>
          </a:p>
        </p:txBody>
      </p:sp>
      <p:sp>
        <p:nvSpPr>
          <p:cNvPr id="2" name="Заголовок 1"/>
          <p:cNvSpPr>
            <a:spLocks noGrp="1"/>
          </p:cNvSpPr>
          <p:nvPr>
            <p:ph type="title"/>
          </p:nvPr>
        </p:nvSpPr>
        <p:spPr>
          <a:xfrm>
            <a:off x="304801" y="4865122"/>
            <a:ext cx="10767243"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ru-RU" smtClean="0"/>
              <a:t>Образец заголовка</a:t>
            </a:r>
            <a:endParaRPr kumimoji="0" lang="en-US"/>
          </a:p>
        </p:txBody>
      </p:sp>
      <p:sp>
        <p:nvSpPr>
          <p:cNvPr id="8" name="Полилиния 7"/>
          <p:cNvSpPr>
            <a:spLocks/>
          </p:cNvSpPr>
          <p:nvPr/>
        </p:nvSpPr>
        <p:spPr bwMode="auto">
          <a:xfrm>
            <a:off x="665697" y="5944936"/>
            <a:ext cx="6587499"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sz="1800">
              <a:solidFill>
                <a:prstClr val="black"/>
              </a:solidFill>
            </a:endParaRPr>
          </a:p>
        </p:txBody>
      </p:sp>
      <p:sp>
        <p:nvSpPr>
          <p:cNvPr id="9" name="Полилиния 8"/>
          <p:cNvSpPr>
            <a:spLocks/>
          </p:cNvSpPr>
          <p:nvPr/>
        </p:nvSpPr>
        <p:spPr bwMode="auto">
          <a:xfrm>
            <a:off x="647623" y="5939011"/>
            <a:ext cx="492060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sz="1800">
              <a:solidFill>
                <a:prstClr val="black"/>
              </a:solidFill>
            </a:endParaRPr>
          </a:p>
        </p:txBody>
      </p:sp>
      <p:sp>
        <p:nvSpPr>
          <p:cNvPr id="10" name="Прямоугольный треугольник 9"/>
          <p:cNvSpPr>
            <a:spLocks/>
          </p:cNvSpPr>
          <p:nvPr/>
        </p:nvSpPr>
        <p:spPr bwMode="auto">
          <a:xfrm>
            <a:off x="-8056" y="5791253"/>
            <a:ext cx="4536419"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sz="1800">
              <a:solidFill>
                <a:prstClr val="white"/>
              </a:solidFill>
            </a:endParaRPr>
          </a:p>
        </p:txBody>
      </p:sp>
      <p:cxnSp>
        <p:nvCxnSpPr>
          <p:cNvPr id="11" name="Прямая соединительная линия 10"/>
          <p:cNvCxnSpPr/>
          <p:nvPr/>
        </p:nvCxnSpPr>
        <p:spPr>
          <a:xfrm>
            <a:off x="-12316" y="5787749"/>
            <a:ext cx="454067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Нашивка 11"/>
          <p:cNvSpPr/>
          <p:nvPr/>
        </p:nvSpPr>
        <p:spPr>
          <a:xfrm>
            <a:off x="11552149" y="4988440"/>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sz="1800">
              <a:solidFill>
                <a:prstClr val="white"/>
              </a:solidFill>
            </a:endParaRPr>
          </a:p>
        </p:txBody>
      </p:sp>
      <p:sp>
        <p:nvSpPr>
          <p:cNvPr id="13" name="Нашивка 12"/>
          <p:cNvSpPr/>
          <p:nvPr/>
        </p:nvSpPr>
        <p:spPr>
          <a:xfrm>
            <a:off x="11303595" y="4988440"/>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sz="1800">
              <a:solidFill>
                <a:prstClr val="white"/>
              </a:solidFill>
            </a:endParaRPr>
          </a:p>
        </p:txBody>
      </p:sp>
    </p:spTree>
    <p:extLst>
      <p:ext uri="{BB962C8B-B14F-4D97-AF65-F5344CB8AC3E}">
        <p14:creationId xmlns:p14="http://schemas.microsoft.com/office/powerpoint/2010/main" val="185341661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609600" y="1481333"/>
            <a:ext cx="10972800" cy="4386071"/>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A61597DA-44B0-4FA3-91F0-58C34A86AF38}" type="datetimeFigureOut">
              <a:rPr lang="ru-RU" smtClean="0">
                <a:solidFill>
                  <a:prstClr val="black"/>
                </a:solidFill>
              </a:rPr>
              <a:pPr/>
              <a:t>01.08.2016</a:t>
            </a:fld>
            <a:endParaRPr lang="ru-RU">
              <a:solidFill>
                <a:prstClr val="black"/>
              </a:solidFill>
            </a:endParaRPr>
          </a:p>
        </p:txBody>
      </p:sp>
      <p:sp>
        <p:nvSpPr>
          <p:cNvPr id="5" name="Нижний колонтитул 4"/>
          <p:cNvSpPr>
            <a:spLocks noGrp="1"/>
          </p:cNvSpPr>
          <p:nvPr>
            <p:ph type="ftr" sz="quarter" idx="11"/>
          </p:nvPr>
        </p:nvSpPr>
        <p:spPr/>
        <p:txBody>
          <a:bodyPr/>
          <a:lstStyle>
            <a:extLst/>
          </a:lstStyle>
          <a:p>
            <a:endParaRPr lang="ru-RU">
              <a:solidFill>
                <a:prstClr val="black"/>
              </a:solidFill>
            </a:endParaRPr>
          </a:p>
        </p:txBody>
      </p:sp>
      <p:sp>
        <p:nvSpPr>
          <p:cNvPr id="6" name="Номер слайда 5"/>
          <p:cNvSpPr>
            <a:spLocks noGrp="1"/>
          </p:cNvSpPr>
          <p:nvPr>
            <p:ph type="sldNum" sz="quarter" idx="12"/>
          </p:nvPr>
        </p:nvSpPr>
        <p:spPr/>
        <p:txBody>
          <a:bodyPr/>
          <a:lstStyle>
            <a:extLst/>
          </a:lstStyle>
          <a:p>
            <a:fld id="{FBF750E4-7867-45A6-94BB-B30865F9216B}" type="slidenum">
              <a:rPr lang="ru-RU" smtClean="0">
                <a:solidFill>
                  <a:prstClr val="black"/>
                </a:solidFill>
              </a:rPr>
              <a:pPr/>
              <a:t>‹#›</a:t>
            </a:fld>
            <a:endParaRPr lang="ru-RU">
              <a:solidFill>
                <a:prstClr val="black"/>
              </a:solidFill>
            </a:endParaRPr>
          </a:p>
        </p:txBody>
      </p:sp>
    </p:spTree>
    <p:extLst>
      <p:ext uri="{BB962C8B-B14F-4D97-AF65-F5344CB8AC3E}">
        <p14:creationId xmlns:p14="http://schemas.microsoft.com/office/powerpoint/2010/main" val="285288937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9125351" y="274651"/>
            <a:ext cx="2369960" cy="5592761"/>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609600" y="274641"/>
            <a:ext cx="8432800" cy="5592760"/>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A61597DA-44B0-4FA3-91F0-58C34A86AF38}" type="datetimeFigureOut">
              <a:rPr lang="ru-RU" smtClean="0">
                <a:solidFill>
                  <a:prstClr val="black"/>
                </a:solidFill>
              </a:rPr>
              <a:pPr/>
              <a:t>01.08.2016</a:t>
            </a:fld>
            <a:endParaRPr lang="ru-RU">
              <a:solidFill>
                <a:prstClr val="black"/>
              </a:solidFill>
            </a:endParaRPr>
          </a:p>
        </p:txBody>
      </p:sp>
      <p:sp>
        <p:nvSpPr>
          <p:cNvPr id="5" name="Нижний колонтитул 4"/>
          <p:cNvSpPr>
            <a:spLocks noGrp="1"/>
          </p:cNvSpPr>
          <p:nvPr>
            <p:ph type="ftr" sz="quarter" idx="11"/>
          </p:nvPr>
        </p:nvSpPr>
        <p:spPr/>
        <p:txBody>
          <a:bodyPr/>
          <a:lstStyle>
            <a:extLst/>
          </a:lstStyle>
          <a:p>
            <a:endParaRPr lang="ru-RU">
              <a:solidFill>
                <a:prstClr val="black"/>
              </a:solidFill>
            </a:endParaRPr>
          </a:p>
        </p:txBody>
      </p:sp>
      <p:sp>
        <p:nvSpPr>
          <p:cNvPr id="6" name="Номер слайда 5"/>
          <p:cNvSpPr>
            <a:spLocks noGrp="1"/>
          </p:cNvSpPr>
          <p:nvPr>
            <p:ph type="sldNum" sz="quarter" idx="12"/>
          </p:nvPr>
        </p:nvSpPr>
        <p:spPr/>
        <p:txBody>
          <a:bodyPr/>
          <a:lstStyle>
            <a:extLst/>
          </a:lstStyle>
          <a:p>
            <a:fld id="{FBF750E4-7867-45A6-94BB-B30865F9216B}" type="slidenum">
              <a:rPr lang="ru-RU" smtClean="0">
                <a:solidFill>
                  <a:prstClr val="black"/>
                </a:solidFill>
              </a:rPr>
              <a:pPr/>
              <a:t>‹#›</a:t>
            </a:fld>
            <a:endParaRPr lang="ru-RU">
              <a:solidFill>
                <a:prstClr val="black"/>
              </a:solidFill>
            </a:endParaRPr>
          </a:p>
        </p:txBody>
      </p:sp>
    </p:spTree>
    <p:extLst>
      <p:ext uri="{BB962C8B-B14F-4D97-AF65-F5344CB8AC3E}">
        <p14:creationId xmlns:p14="http://schemas.microsoft.com/office/powerpoint/2010/main" val="19101150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3050"/>
            <a:ext cx="10972800" cy="1143000"/>
          </a:xfrm>
        </p:spPr>
        <p:txBody>
          <a:bodyPr anchor="ctr"/>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609600" y="5410200"/>
            <a:ext cx="5386917"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6193376" y="5410200"/>
            <a:ext cx="5389033"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Объект 4"/>
          <p:cNvSpPr>
            <a:spLocks noGrp="1"/>
          </p:cNvSpPr>
          <p:nvPr>
            <p:ph sz="quarter" idx="2"/>
          </p:nvPr>
        </p:nvSpPr>
        <p:spPr>
          <a:xfrm>
            <a:off x="609600" y="1444305"/>
            <a:ext cx="5386917"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6193374" y="1444305"/>
            <a:ext cx="5389033"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A61597DA-44B0-4FA3-91F0-58C34A86AF38}" type="datetimeFigureOut">
              <a:rPr lang="ru-RU" smtClean="0">
                <a:solidFill>
                  <a:prstClr val="black"/>
                </a:solidFill>
              </a:rPr>
              <a:pPr/>
              <a:t>01.08.2016</a:t>
            </a:fld>
            <a:endParaRPr lang="ru-RU">
              <a:solidFill>
                <a:prstClr val="black"/>
              </a:solidFill>
            </a:endParaRPr>
          </a:p>
        </p:txBody>
      </p:sp>
      <p:sp>
        <p:nvSpPr>
          <p:cNvPr id="8" name="Нижний колонтитул 7"/>
          <p:cNvSpPr>
            <a:spLocks noGrp="1"/>
          </p:cNvSpPr>
          <p:nvPr>
            <p:ph type="ftr" sz="quarter" idx="11"/>
          </p:nvPr>
        </p:nvSpPr>
        <p:spPr/>
        <p:txBody>
          <a:bodyPr/>
          <a:lstStyle>
            <a:extLst/>
          </a:lstStyle>
          <a:p>
            <a:endParaRPr lang="ru-RU">
              <a:solidFill>
                <a:prstClr val="black"/>
              </a:solidFill>
            </a:endParaRPr>
          </a:p>
        </p:txBody>
      </p:sp>
      <p:sp>
        <p:nvSpPr>
          <p:cNvPr id="9" name="Номер слайда 8"/>
          <p:cNvSpPr>
            <a:spLocks noGrp="1"/>
          </p:cNvSpPr>
          <p:nvPr>
            <p:ph type="sldNum" sz="quarter" idx="12"/>
          </p:nvPr>
        </p:nvSpPr>
        <p:spPr/>
        <p:txBody>
          <a:bodyPr/>
          <a:lstStyle>
            <a:extLst/>
          </a:lstStyle>
          <a:p>
            <a:fld id="{FBF750E4-7867-45A6-94BB-B30865F9216B}" type="slidenum">
              <a:rPr lang="ru-RU" smtClean="0">
                <a:solidFill>
                  <a:prstClr val="black"/>
                </a:solidFill>
              </a:rPr>
              <a:pPr/>
              <a:t>‹#›</a:t>
            </a:fld>
            <a:endParaRPr lang="ru-RU">
              <a:solidFill>
                <a:prstClr val="black"/>
              </a:solidFill>
            </a:endParaRPr>
          </a:p>
        </p:txBody>
      </p:sp>
    </p:spTree>
    <p:extLst>
      <p:ext uri="{BB962C8B-B14F-4D97-AF65-F5344CB8AC3E}">
        <p14:creationId xmlns:p14="http://schemas.microsoft.com/office/powerpoint/2010/main" val="42788497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extLst/>
          </a:lstStyle>
          <a:p>
            <a:fld id="{A61597DA-44B0-4FA3-91F0-58C34A86AF38}" type="datetimeFigureOut">
              <a:rPr lang="ru-RU" smtClean="0">
                <a:solidFill>
                  <a:prstClr val="black"/>
                </a:solidFill>
              </a:rPr>
              <a:pPr/>
              <a:t>01.08.2016</a:t>
            </a:fld>
            <a:endParaRPr lang="ru-RU">
              <a:solidFill>
                <a:prstClr val="black"/>
              </a:solidFill>
            </a:endParaRPr>
          </a:p>
        </p:txBody>
      </p:sp>
      <p:sp>
        <p:nvSpPr>
          <p:cNvPr id="4" name="Нижний колонтитул 3"/>
          <p:cNvSpPr>
            <a:spLocks noGrp="1"/>
          </p:cNvSpPr>
          <p:nvPr>
            <p:ph type="ftr" sz="quarter" idx="11"/>
          </p:nvPr>
        </p:nvSpPr>
        <p:spPr/>
        <p:txBody>
          <a:bodyPr/>
          <a:lstStyle>
            <a:extLst/>
          </a:lstStyle>
          <a:p>
            <a:endParaRPr lang="ru-RU">
              <a:solidFill>
                <a:prstClr val="black"/>
              </a:solidFill>
            </a:endParaRPr>
          </a:p>
        </p:txBody>
      </p:sp>
      <p:sp>
        <p:nvSpPr>
          <p:cNvPr id="5" name="Номер слайда 4"/>
          <p:cNvSpPr>
            <a:spLocks noGrp="1"/>
          </p:cNvSpPr>
          <p:nvPr>
            <p:ph type="sldNum" sz="quarter" idx="12"/>
          </p:nvPr>
        </p:nvSpPr>
        <p:spPr/>
        <p:txBody>
          <a:bodyPr/>
          <a:lstStyle>
            <a:extLst/>
          </a:lstStyle>
          <a:p>
            <a:fld id="{FBF750E4-7867-45A6-94BB-B30865F9216B}" type="slidenum">
              <a:rPr lang="ru-RU" smtClean="0">
                <a:solidFill>
                  <a:prstClr val="black"/>
                </a:solidFill>
              </a:rPr>
              <a:pPr/>
              <a:t>‹#›</a:t>
            </a:fld>
            <a:endParaRPr lang="ru-RU">
              <a:solidFill>
                <a:prstClr val="black"/>
              </a:solidFill>
            </a:endParaRPr>
          </a:p>
        </p:txBody>
      </p:sp>
      <p:sp>
        <p:nvSpPr>
          <p:cNvPr id="6" name="Заголовок 5"/>
          <p:cNvSpPr>
            <a:spLocks noGrp="1"/>
          </p:cNvSpPr>
          <p:nvPr>
            <p:ph type="title"/>
          </p:nvPr>
        </p:nvSpPr>
        <p:spPr/>
        <p:txBody>
          <a:bodyPr rtlCol="0"/>
          <a:lstStyle>
            <a:extLst/>
          </a:lstStyle>
          <a:p>
            <a:r>
              <a:rPr kumimoji="0" lang="ru-RU" smtClean="0"/>
              <a:t>Образец заголовка</a:t>
            </a:r>
            <a:endParaRPr kumimoji="0" lang="en-US"/>
          </a:p>
        </p:txBody>
      </p:sp>
    </p:spTree>
    <p:extLst>
      <p:ext uri="{BB962C8B-B14F-4D97-AF65-F5344CB8AC3E}">
        <p14:creationId xmlns:p14="http://schemas.microsoft.com/office/powerpoint/2010/main" val="28583670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extLst/>
          </a:lstStyle>
          <a:p>
            <a:fld id="{A61597DA-44B0-4FA3-91F0-58C34A86AF38}" type="datetimeFigureOut">
              <a:rPr lang="ru-RU" smtClean="0">
                <a:solidFill>
                  <a:prstClr val="black"/>
                </a:solidFill>
              </a:rPr>
              <a:pPr/>
              <a:t>01.08.2016</a:t>
            </a:fld>
            <a:endParaRPr lang="ru-RU">
              <a:solidFill>
                <a:prstClr val="black"/>
              </a:solidFill>
            </a:endParaRPr>
          </a:p>
        </p:txBody>
      </p:sp>
      <p:sp>
        <p:nvSpPr>
          <p:cNvPr id="3" name="Нижний колонтитул 2"/>
          <p:cNvSpPr>
            <a:spLocks noGrp="1"/>
          </p:cNvSpPr>
          <p:nvPr>
            <p:ph type="ftr" sz="quarter" idx="11"/>
          </p:nvPr>
        </p:nvSpPr>
        <p:spPr/>
        <p:txBody>
          <a:bodyPr/>
          <a:lstStyle>
            <a:extLst/>
          </a:lstStyle>
          <a:p>
            <a:endParaRPr lang="ru-RU">
              <a:solidFill>
                <a:prstClr val="black"/>
              </a:solidFill>
            </a:endParaRPr>
          </a:p>
        </p:txBody>
      </p:sp>
      <p:sp>
        <p:nvSpPr>
          <p:cNvPr id="4" name="Номер слайда 3"/>
          <p:cNvSpPr>
            <a:spLocks noGrp="1"/>
          </p:cNvSpPr>
          <p:nvPr>
            <p:ph type="sldNum" sz="quarter" idx="12"/>
          </p:nvPr>
        </p:nvSpPr>
        <p:spPr/>
        <p:txBody>
          <a:bodyPr/>
          <a:lstStyle>
            <a:extLst/>
          </a:lstStyle>
          <a:p>
            <a:fld id="{FBF750E4-7867-45A6-94BB-B30865F9216B}" type="slidenum">
              <a:rPr lang="ru-RU" smtClean="0">
                <a:solidFill>
                  <a:prstClr val="black"/>
                </a:solidFill>
              </a:rPr>
              <a:pPr/>
              <a:t>‹#›</a:t>
            </a:fld>
            <a:endParaRPr lang="ru-RU">
              <a:solidFill>
                <a:prstClr val="black"/>
              </a:solidFill>
            </a:endParaRPr>
          </a:p>
        </p:txBody>
      </p:sp>
    </p:spTree>
    <p:extLst>
      <p:ext uri="{BB962C8B-B14F-4D97-AF65-F5344CB8AC3E}">
        <p14:creationId xmlns:p14="http://schemas.microsoft.com/office/powerpoint/2010/main" val="41803090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19200" y="4876800"/>
            <a:ext cx="9975701"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5892800" y="5355102"/>
            <a:ext cx="5299456"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Объект 3"/>
          <p:cNvSpPr>
            <a:spLocks noGrp="1"/>
          </p:cNvSpPr>
          <p:nvPr>
            <p:ph sz="half" idx="1"/>
          </p:nvPr>
        </p:nvSpPr>
        <p:spPr>
          <a:xfrm>
            <a:off x="1219200" y="274320"/>
            <a:ext cx="9973056"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8969376" y="6407944"/>
            <a:ext cx="2560320" cy="365760"/>
          </a:xfrm>
        </p:spPr>
        <p:txBody>
          <a:bodyPr/>
          <a:lstStyle>
            <a:extLst/>
          </a:lstStyle>
          <a:p>
            <a:fld id="{A61597DA-44B0-4FA3-91F0-58C34A86AF38}" type="datetimeFigureOut">
              <a:rPr lang="ru-RU" smtClean="0">
                <a:solidFill>
                  <a:prstClr val="black"/>
                </a:solidFill>
              </a:rPr>
              <a:pPr/>
              <a:t>01.08.2016</a:t>
            </a:fld>
            <a:endParaRPr lang="ru-RU">
              <a:solidFill>
                <a:prstClr val="black"/>
              </a:solidFill>
            </a:endParaRPr>
          </a:p>
        </p:txBody>
      </p:sp>
      <p:sp>
        <p:nvSpPr>
          <p:cNvPr id="6" name="Нижний колонтитул 5"/>
          <p:cNvSpPr>
            <a:spLocks noGrp="1"/>
          </p:cNvSpPr>
          <p:nvPr>
            <p:ph type="ftr" sz="quarter" idx="11"/>
          </p:nvPr>
        </p:nvSpPr>
        <p:spPr/>
        <p:txBody>
          <a:bodyPr/>
          <a:lstStyle>
            <a:extLst/>
          </a:lstStyle>
          <a:p>
            <a:endParaRPr lang="ru-RU">
              <a:solidFill>
                <a:prstClr val="black"/>
              </a:solidFill>
            </a:endParaRPr>
          </a:p>
        </p:txBody>
      </p:sp>
      <p:sp>
        <p:nvSpPr>
          <p:cNvPr id="7" name="Номер слайда 6"/>
          <p:cNvSpPr>
            <a:spLocks noGrp="1"/>
          </p:cNvSpPr>
          <p:nvPr>
            <p:ph type="sldNum" sz="quarter" idx="12"/>
          </p:nvPr>
        </p:nvSpPr>
        <p:spPr/>
        <p:txBody>
          <a:bodyPr/>
          <a:lstStyle>
            <a:extLst/>
          </a:lstStyle>
          <a:p>
            <a:fld id="{FBF750E4-7867-45A6-94BB-B30865F9216B}" type="slidenum">
              <a:rPr lang="ru-RU" smtClean="0">
                <a:solidFill>
                  <a:prstClr val="black"/>
                </a:solidFill>
              </a:rPr>
              <a:pPr/>
              <a:t>‹#›</a:t>
            </a:fld>
            <a:endParaRPr lang="ru-RU">
              <a:solidFill>
                <a:prstClr val="black"/>
              </a:solidFill>
            </a:endParaRPr>
          </a:p>
        </p:txBody>
      </p:sp>
    </p:spTree>
    <p:extLst>
      <p:ext uri="{BB962C8B-B14F-4D97-AF65-F5344CB8AC3E}">
        <p14:creationId xmlns:p14="http://schemas.microsoft.com/office/powerpoint/2010/main" val="31861624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1521643" y="5443402"/>
            <a:ext cx="95504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
        <p:nvSpPr>
          <p:cNvPr id="3" name="Рисунок 2"/>
          <p:cNvSpPr>
            <a:spLocks noGrp="1"/>
          </p:cNvSpPr>
          <p:nvPr>
            <p:ph type="pic" idx="1"/>
          </p:nvPr>
        </p:nvSpPr>
        <p:spPr>
          <a:xfrm>
            <a:off x="304800" y="189968"/>
            <a:ext cx="115824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ru-RU" smtClean="0"/>
              <a:t>Вставка рисунка</a:t>
            </a:r>
            <a:endParaRPr kumimoji="0" lang="en-US" dirty="0"/>
          </a:p>
        </p:txBody>
      </p:sp>
      <p:sp>
        <p:nvSpPr>
          <p:cNvPr id="5" name="Дата 4"/>
          <p:cNvSpPr>
            <a:spLocks noGrp="1"/>
          </p:cNvSpPr>
          <p:nvPr>
            <p:ph type="dt" sz="half" idx="10"/>
          </p:nvPr>
        </p:nvSpPr>
        <p:spPr/>
        <p:txBody>
          <a:bodyPr/>
          <a:lstStyle>
            <a:lvl1pPr>
              <a:defRPr>
                <a:solidFill>
                  <a:schemeClr val="tx1"/>
                </a:solidFill>
              </a:defRPr>
            </a:lvl1pPr>
            <a:extLst/>
          </a:lstStyle>
          <a:p>
            <a:fld id="{A61597DA-44B0-4FA3-91F0-58C34A86AF38}" type="datetimeFigureOut">
              <a:rPr lang="ru-RU" smtClean="0">
                <a:solidFill>
                  <a:prstClr val="black"/>
                </a:solidFill>
              </a:rPr>
              <a:pPr/>
              <a:t>01.08.2016</a:t>
            </a:fld>
            <a:endParaRPr lang="ru-RU">
              <a:solidFill>
                <a:prstClr val="black"/>
              </a:solidFill>
            </a:endParaRPr>
          </a:p>
        </p:txBody>
      </p:sp>
      <p:sp>
        <p:nvSpPr>
          <p:cNvPr id="6" name="Нижний колонтитул 5"/>
          <p:cNvSpPr>
            <a:spLocks noGrp="1"/>
          </p:cNvSpPr>
          <p:nvPr>
            <p:ph type="ftr" sz="quarter" idx="11"/>
          </p:nvPr>
        </p:nvSpPr>
        <p:spPr>
          <a:xfrm>
            <a:off x="5840104" y="6407955"/>
            <a:ext cx="3134241" cy="365125"/>
          </a:xfrm>
        </p:spPr>
        <p:txBody>
          <a:bodyPr/>
          <a:lstStyle>
            <a:lvl1pPr>
              <a:defRPr>
                <a:solidFill>
                  <a:schemeClr val="tx1"/>
                </a:solidFill>
              </a:defRPr>
            </a:lvl1pPr>
            <a:extLst/>
          </a:lstStyle>
          <a:p>
            <a:endParaRPr lang="ru-RU">
              <a:solidFill>
                <a:prstClr val="black"/>
              </a:solidFill>
            </a:endParaRPr>
          </a:p>
        </p:txBody>
      </p:sp>
      <p:sp>
        <p:nvSpPr>
          <p:cNvPr id="7" name="Номер слайда 6"/>
          <p:cNvSpPr>
            <a:spLocks noGrp="1"/>
          </p:cNvSpPr>
          <p:nvPr>
            <p:ph type="sldNum" sz="quarter" idx="12"/>
          </p:nvPr>
        </p:nvSpPr>
        <p:spPr/>
        <p:txBody>
          <a:bodyPr/>
          <a:lstStyle>
            <a:lvl1pPr>
              <a:defRPr>
                <a:solidFill>
                  <a:schemeClr val="tx1"/>
                </a:solidFill>
              </a:defRPr>
            </a:lvl1pPr>
            <a:extLst/>
          </a:lstStyle>
          <a:p>
            <a:fld id="{FBF750E4-7867-45A6-94BB-B30865F9216B}" type="slidenum">
              <a:rPr lang="ru-RU" smtClean="0">
                <a:solidFill>
                  <a:prstClr val="black"/>
                </a:solidFill>
              </a:rPr>
              <a:pPr/>
              <a:t>‹#›</a:t>
            </a:fld>
            <a:endParaRPr lang="ru-RU">
              <a:solidFill>
                <a:prstClr val="black"/>
              </a:solidFill>
            </a:endParaRPr>
          </a:p>
        </p:txBody>
      </p:sp>
      <p:sp>
        <p:nvSpPr>
          <p:cNvPr id="2" name="Заголовок 1"/>
          <p:cNvSpPr>
            <a:spLocks noGrp="1"/>
          </p:cNvSpPr>
          <p:nvPr>
            <p:ph type="title"/>
          </p:nvPr>
        </p:nvSpPr>
        <p:spPr>
          <a:xfrm>
            <a:off x="304801" y="4865122"/>
            <a:ext cx="10767243"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ru-RU" smtClean="0"/>
              <a:t>Образец заголовка</a:t>
            </a:r>
            <a:endParaRPr kumimoji="0" lang="en-US"/>
          </a:p>
        </p:txBody>
      </p:sp>
      <p:sp>
        <p:nvSpPr>
          <p:cNvPr id="8" name="Полилиния 7"/>
          <p:cNvSpPr>
            <a:spLocks/>
          </p:cNvSpPr>
          <p:nvPr/>
        </p:nvSpPr>
        <p:spPr bwMode="auto">
          <a:xfrm>
            <a:off x="665697" y="5944936"/>
            <a:ext cx="6587499"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sz="1800">
              <a:solidFill>
                <a:prstClr val="black"/>
              </a:solidFill>
            </a:endParaRPr>
          </a:p>
        </p:txBody>
      </p:sp>
      <p:sp>
        <p:nvSpPr>
          <p:cNvPr id="9" name="Полилиния 8"/>
          <p:cNvSpPr>
            <a:spLocks/>
          </p:cNvSpPr>
          <p:nvPr/>
        </p:nvSpPr>
        <p:spPr bwMode="auto">
          <a:xfrm>
            <a:off x="647623" y="5939011"/>
            <a:ext cx="492060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sz="1800">
              <a:solidFill>
                <a:prstClr val="black"/>
              </a:solidFill>
            </a:endParaRPr>
          </a:p>
        </p:txBody>
      </p:sp>
      <p:sp>
        <p:nvSpPr>
          <p:cNvPr id="10" name="Прямоугольный треугольник 9"/>
          <p:cNvSpPr>
            <a:spLocks/>
          </p:cNvSpPr>
          <p:nvPr/>
        </p:nvSpPr>
        <p:spPr bwMode="auto">
          <a:xfrm>
            <a:off x="-8056" y="5791253"/>
            <a:ext cx="4536419"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sz="1800">
              <a:solidFill>
                <a:prstClr val="white"/>
              </a:solidFill>
            </a:endParaRPr>
          </a:p>
        </p:txBody>
      </p:sp>
      <p:cxnSp>
        <p:nvCxnSpPr>
          <p:cNvPr id="11" name="Прямая соединительная линия 10"/>
          <p:cNvCxnSpPr/>
          <p:nvPr/>
        </p:nvCxnSpPr>
        <p:spPr>
          <a:xfrm>
            <a:off x="-12316" y="5787749"/>
            <a:ext cx="454067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Нашивка 11"/>
          <p:cNvSpPr/>
          <p:nvPr/>
        </p:nvSpPr>
        <p:spPr>
          <a:xfrm>
            <a:off x="11552149" y="4988440"/>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sz="1800">
              <a:solidFill>
                <a:prstClr val="white"/>
              </a:solidFill>
            </a:endParaRPr>
          </a:p>
        </p:txBody>
      </p:sp>
      <p:sp>
        <p:nvSpPr>
          <p:cNvPr id="13" name="Нашивка 12"/>
          <p:cNvSpPr/>
          <p:nvPr/>
        </p:nvSpPr>
        <p:spPr>
          <a:xfrm>
            <a:off x="11303595" y="4988440"/>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sz="1800">
              <a:solidFill>
                <a:prstClr val="white"/>
              </a:solidFill>
            </a:endParaRPr>
          </a:p>
        </p:txBody>
      </p:sp>
    </p:spTree>
    <p:extLst>
      <p:ext uri="{BB962C8B-B14F-4D97-AF65-F5344CB8AC3E}">
        <p14:creationId xmlns:p14="http://schemas.microsoft.com/office/powerpoint/2010/main" val="40227372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e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Полилиния 12"/>
          <p:cNvSpPr>
            <a:spLocks/>
          </p:cNvSpPr>
          <p:nvPr/>
        </p:nvSpPr>
        <p:spPr bwMode="auto">
          <a:xfrm>
            <a:off x="665697" y="5944936"/>
            <a:ext cx="6587499"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sz="1800">
              <a:solidFill>
                <a:prstClr val="black"/>
              </a:solidFill>
            </a:endParaRPr>
          </a:p>
        </p:txBody>
      </p:sp>
      <p:sp>
        <p:nvSpPr>
          <p:cNvPr id="12" name="Полилиния 11"/>
          <p:cNvSpPr>
            <a:spLocks/>
          </p:cNvSpPr>
          <p:nvPr/>
        </p:nvSpPr>
        <p:spPr bwMode="auto">
          <a:xfrm>
            <a:off x="647623" y="5939011"/>
            <a:ext cx="492060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sz="1800">
              <a:solidFill>
                <a:prstClr val="black"/>
              </a:solidFill>
            </a:endParaRPr>
          </a:p>
        </p:txBody>
      </p:sp>
      <p:sp>
        <p:nvSpPr>
          <p:cNvPr id="14" name="Прямоугольный треугольник 13"/>
          <p:cNvSpPr>
            <a:spLocks/>
          </p:cNvSpPr>
          <p:nvPr/>
        </p:nvSpPr>
        <p:spPr bwMode="auto">
          <a:xfrm>
            <a:off x="-8056" y="5791253"/>
            <a:ext cx="4536419"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sz="1800">
              <a:solidFill>
                <a:prstClr val="white"/>
              </a:solidFill>
            </a:endParaRPr>
          </a:p>
        </p:txBody>
      </p:sp>
      <p:cxnSp>
        <p:nvCxnSpPr>
          <p:cNvPr id="15" name="Прямая соединительная линия 14"/>
          <p:cNvCxnSpPr/>
          <p:nvPr/>
        </p:nvCxnSpPr>
        <p:spPr>
          <a:xfrm>
            <a:off x="-12316" y="5787749"/>
            <a:ext cx="454067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Заголовок 8"/>
          <p:cNvSpPr>
            <a:spLocks noGrp="1"/>
          </p:cNvSpPr>
          <p:nvPr>
            <p:ph type="title"/>
          </p:nvPr>
        </p:nvSpPr>
        <p:spPr>
          <a:xfrm>
            <a:off x="609600" y="274638"/>
            <a:ext cx="109728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ru-RU" smtClean="0"/>
              <a:t>Образец заголовка</a:t>
            </a:r>
            <a:endParaRPr kumimoji="0" lang="en-US"/>
          </a:p>
        </p:txBody>
      </p:sp>
      <p:sp>
        <p:nvSpPr>
          <p:cNvPr id="30" name="Текст 29"/>
          <p:cNvSpPr>
            <a:spLocks noGrp="1"/>
          </p:cNvSpPr>
          <p:nvPr>
            <p:ph type="body" idx="1"/>
          </p:nvPr>
        </p:nvSpPr>
        <p:spPr>
          <a:xfrm>
            <a:off x="609600" y="1481336"/>
            <a:ext cx="10972800" cy="4525963"/>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8969376" y="6407944"/>
            <a:ext cx="2560320" cy="365760"/>
          </a:xfrm>
          <a:prstGeom prst="rect">
            <a:avLst/>
          </a:prstGeom>
        </p:spPr>
        <p:txBody>
          <a:bodyPr vert="horz" anchor="b"/>
          <a:lstStyle>
            <a:lvl1pPr algn="l" eaLnBrk="1" latinLnBrk="0" hangingPunct="1">
              <a:defRPr kumimoji="0" sz="1000">
                <a:solidFill>
                  <a:schemeClr val="tx1"/>
                </a:solidFill>
              </a:defRPr>
            </a:lvl1pPr>
            <a:extLst/>
          </a:lstStyle>
          <a:p>
            <a:pPr fontAlgn="base">
              <a:spcBef>
                <a:spcPct val="0"/>
              </a:spcBef>
              <a:spcAft>
                <a:spcPct val="0"/>
              </a:spcAft>
              <a:defRPr/>
            </a:pPr>
            <a:fld id="{799030BD-720E-42D2-8921-6B83EA252D4B}" type="datetimeFigureOut">
              <a:rPr lang="en-GB" smtClean="0">
                <a:solidFill>
                  <a:prstClr val="black">
                    <a:tint val="75000"/>
                  </a:prstClr>
                </a:solidFill>
                <a:latin typeface="Univers" pitchFamily="34" charset="0"/>
              </a:rPr>
              <a:pPr fontAlgn="base">
                <a:spcBef>
                  <a:spcPct val="0"/>
                </a:spcBef>
                <a:spcAft>
                  <a:spcPct val="0"/>
                </a:spcAft>
                <a:defRPr/>
              </a:pPr>
              <a:t>01/08/2016</a:t>
            </a:fld>
            <a:endParaRPr lang="en-GB">
              <a:solidFill>
                <a:prstClr val="black">
                  <a:tint val="75000"/>
                </a:prstClr>
              </a:solidFill>
              <a:latin typeface="Univers" pitchFamily="34" charset="0"/>
            </a:endParaRPr>
          </a:p>
        </p:txBody>
      </p:sp>
      <p:sp>
        <p:nvSpPr>
          <p:cNvPr id="22" name="Нижний колонтитул 21"/>
          <p:cNvSpPr>
            <a:spLocks noGrp="1"/>
          </p:cNvSpPr>
          <p:nvPr>
            <p:ph type="ftr" sz="quarter" idx="3"/>
          </p:nvPr>
        </p:nvSpPr>
        <p:spPr>
          <a:xfrm>
            <a:off x="5840104" y="6407955"/>
            <a:ext cx="3134241" cy="365125"/>
          </a:xfrm>
          <a:prstGeom prst="rect">
            <a:avLst/>
          </a:prstGeom>
        </p:spPr>
        <p:txBody>
          <a:bodyPr vert="horz" anchor="b"/>
          <a:lstStyle>
            <a:lvl1pPr algn="r" eaLnBrk="1" latinLnBrk="0" hangingPunct="1">
              <a:defRPr kumimoji="0" sz="1000">
                <a:solidFill>
                  <a:schemeClr val="tx1"/>
                </a:solidFill>
              </a:defRPr>
            </a:lvl1pPr>
            <a:extLst/>
          </a:lstStyle>
          <a:p>
            <a:pPr fontAlgn="base">
              <a:spcBef>
                <a:spcPct val="0"/>
              </a:spcBef>
              <a:spcAft>
                <a:spcPct val="0"/>
              </a:spcAft>
              <a:defRPr/>
            </a:pPr>
            <a:endParaRPr lang="en-GB">
              <a:solidFill>
                <a:prstClr val="black">
                  <a:tint val="75000"/>
                </a:prstClr>
              </a:solidFill>
              <a:latin typeface="Univers" pitchFamily="34" charset="0"/>
            </a:endParaRPr>
          </a:p>
        </p:txBody>
      </p:sp>
      <p:sp>
        <p:nvSpPr>
          <p:cNvPr id="18" name="Номер слайда 17"/>
          <p:cNvSpPr>
            <a:spLocks noGrp="1"/>
          </p:cNvSpPr>
          <p:nvPr>
            <p:ph type="sldNum" sz="quarter" idx="4"/>
          </p:nvPr>
        </p:nvSpPr>
        <p:spPr>
          <a:xfrm>
            <a:off x="11529696" y="6407955"/>
            <a:ext cx="487680" cy="365125"/>
          </a:xfrm>
          <a:prstGeom prst="rect">
            <a:avLst/>
          </a:prstGeom>
        </p:spPr>
        <p:txBody>
          <a:bodyPr vert="horz" anchor="b"/>
          <a:lstStyle>
            <a:lvl1pPr algn="r" eaLnBrk="1" latinLnBrk="0" hangingPunct="1">
              <a:defRPr kumimoji="0" sz="1000" b="0">
                <a:solidFill>
                  <a:schemeClr val="tx1"/>
                </a:solidFill>
              </a:defRPr>
            </a:lvl1pPr>
            <a:extLst/>
          </a:lstStyle>
          <a:p>
            <a:pPr fontAlgn="base">
              <a:spcBef>
                <a:spcPct val="0"/>
              </a:spcBef>
              <a:spcAft>
                <a:spcPct val="0"/>
              </a:spcAft>
              <a:defRPr/>
            </a:pPr>
            <a:fld id="{1576D1E7-76C4-4EEA-AEAE-95F02A26A468}" type="slidenum">
              <a:rPr lang="en-GB" smtClean="0">
                <a:solidFill>
                  <a:prstClr val="black">
                    <a:tint val="75000"/>
                  </a:prstClr>
                </a:solidFill>
                <a:latin typeface="Univers" pitchFamily="34" charset="0"/>
              </a:rPr>
              <a:pPr fontAlgn="base">
                <a:spcBef>
                  <a:spcPct val="0"/>
                </a:spcBef>
                <a:spcAft>
                  <a:spcPct val="0"/>
                </a:spcAft>
                <a:defRPr/>
              </a:pPr>
              <a:t>‹#›</a:t>
            </a:fld>
            <a:endParaRPr lang="en-GB">
              <a:solidFill>
                <a:prstClr val="black">
                  <a:tint val="75000"/>
                </a:prstClr>
              </a:solidFill>
              <a:latin typeface="Univers" pitchFamily="34" charset="0"/>
            </a:endParaRPr>
          </a:p>
        </p:txBody>
      </p:sp>
    </p:spTree>
    <p:extLst>
      <p:ext uri="{BB962C8B-B14F-4D97-AF65-F5344CB8AC3E}">
        <p14:creationId xmlns:p14="http://schemas.microsoft.com/office/powerpoint/2010/main" val="2414174932"/>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ru-RU" smtClean="0"/>
              <a:t>Образец заголовка</a:t>
            </a:r>
            <a:endParaRPr lang="en-US"/>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2"/>
          </p:nvPr>
        </p:nvSpPr>
        <p:spPr>
          <a:xfrm>
            <a:off x="838200" y="635636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39410FA-F613-4052-B590-B5983CD946CC}" type="datetime1">
              <a:rPr lang="en-US" smtClean="0">
                <a:solidFill>
                  <a:prstClr val="black">
                    <a:tint val="75000"/>
                  </a:prstClr>
                </a:solidFill>
              </a:rPr>
              <a:pPr/>
              <a:t>8/1/2016</a:t>
            </a:fld>
            <a:endParaRPr lang="en-US">
              <a:solidFill>
                <a:prstClr val="black">
                  <a:tint val="75000"/>
                </a:prstClr>
              </a:solidFill>
            </a:endParaRPr>
          </a:p>
        </p:txBody>
      </p:sp>
      <p:sp>
        <p:nvSpPr>
          <p:cNvPr id="5" name="Нижний колонтитул 4"/>
          <p:cNvSpPr>
            <a:spLocks noGrp="1"/>
          </p:cNvSpPr>
          <p:nvPr>
            <p:ph type="ftr" sz="quarter" idx="3"/>
          </p:nvPr>
        </p:nvSpPr>
        <p:spPr>
          <a:xfrm>
            <a:off x="4038600" y="635636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Номер слайда 5"/>
          <p:cNvSpPr>
            <a:spLocks noGrp="1"/>
          </p:cNvSpPr>
          <p:nvPr>
            <p:ph type="sldNum" sz="quarter" idx="4"/>
          </p:nvPr>
        </p:nvSpPr>
        <p:spPr>
          <a:xfrm>
            <a:off x="8610600" y="635636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029386-C4BD-4AA4-B116-9B6182A4672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21363869"/>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ru-RU" smtClean="0"/>
              <a:t>Образец заголовка</a:t>
            </a:r>
            <a:endParaRPr lang="en-US"/>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2"/>
          </p:nvPr>
        </p:nvSpPr>
        <p:spPr>
          <a:xfrm>
            <a:off x="838200" y="635636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26856C0-E405-4687-BA39-F228CEEED4D7}" type="datetimeFigureOut">
              <a:rPr lang="en-US" smtClean="0">
                <a:solidFill>
                  <a:prstClr val="black">
                    <a:tint val="75000"/>
                  </a:prstClr>
                </a:solidFill>
              </a:rPr>
              <a:pPr/>
              <a:t>8/1/2016</a:t>
            </a:fld>
            <a:endParaRPr lang="en-US">
              <a:solidFill>
                <a:prstClr val="black">
                  <a:tint val="75000"/>
                </a:prstClr>
              </a:solidFill>
            </a:endParaRPr>
          </a:p>
        </p:txBody>
      </p:sp>
      <p:sp>
        <p:nvSpPr>
          <p:cNvPr id="5" name="Нижний колонтитул 4"/>
          <p:cNvSpPr>
            <a:spLocks noGrp="1"/>
          </p:cNvSpPr>
          <p:nvPr>
            <p:ph type="ftr" sz="quarter" idx="3"/>
          </p:nvPr>
        </p:nvSpPr>
        <p:spPr>
          <a:xfrm>
            <a:off x="4038600" y="635636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Номер слайда 5"/>
          <p:cNvSpPr>
            <a:spLocks noGrp="1"/>
          </p:cNvSpPr>
          <p:nvPr>
            <p:ph type="sldNum" sz="quarter" idx="4"/>
          </p:nvPr>
        </p:nvSpPr>
        <p:spPr>
          <a:xfrm>
            <a:off x="8610600" y="635636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029386-C4BD-4AA4-B116-9B6182A4672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40217211"/>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Полилиния 12"/>
          <p:cNvSpPr>
            <a:spLocks/>
          </p:cNvSpPr>
          <p:nvPr/>
        </p:nvSpPr>
        <p:spPr bwMode="auto">
          <a:xfrm>
            <a:off x="665697" y="5944936"/>
            <a:ext cx="6587499"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sz="1800">
              <a:solidFill>
                <a:prstClr val="black"/>
              </a:solidFill>
            </a:endParaRPr>
          </a:p>
        </p:txBody>
      </p:sp>
      <p:sp>
        <p:nvSpPr>
          <p:cNvPr id="12" name="Полилиния 11"/>
          <p:cNvSpPr>
            <a:spLocks/>
          </p:cNvSpPr>
          <p:nvPr/>
        </p:nvSpPr>
        <p:spPr bwMode="auto">
          <a:xfrm>
            <a:off x="647623" y="5939011"/>
            <a:ext cx="492060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sz="1800">
              <a:solidFill>
                <a:prstClr val="black"/>
              </a:solidFill>
            </a:endParaRPr>
          </a:p>
        </p:txBody>
      </p:sp>
      <p:sp>
        <p:nvSpPr>
          <p:cNvPr id="14" name="Прямоугольный треугольник 13"/>
          <p:cNvSpPr>
            <a:spLocks/>
          </p:cNvSpPr>
          <p:nvPr/>
        </p:nvSpPr>
        <p:spPr bwMode="auto">
          <a:xfrm>
            <a:off x="-8056" y="5791253"/>
            <a:ext cx="4536419"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sz="1800">
              <a:solidFill>
                <a:prstClr val="white"/>
              </a:solidFill>
            </a:endParaRPr>
          </a:p>
        </p:txBody>
      </p:sp>
      <p:cxnSp>
        <p:nvCxnSpPr>
          <p:cNvPr id="15" name="Прямая соединительная линия 14"/>
          <p:cNvCxnSpPr/>
          <p:nvPr/>
        </p:nvCxnSpPr>
        <p:spPr>
          <a:xfrm>
            <a:off x="-12316" y="5787749"/>
            <a:ext cx="454067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Заголовок 8"/>
          <p:cNvSpPr>
            <a:spLocks noGrp="1"/>
          </p:cNvSpPr>
          <p:nvPr>
            <p:ph type="title"/>
          </p:nvPr>
        </p:nvSpPr>
        <p:spPr>
          <a:xfrm>
            <a:off x="609600" y="274638"/>
            <a:ext cx="109728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ru-RU" smtClean="0"/>
              <a:t>Образец заголовка</a:t>
            </a:r>
            <a:endParaRPr kumimoji="0" lang="en-US"/>
          </a:p>
        </p:txBody>
      </p:sp>
      <p:sp>
        <p:nvSpPr>
          <p:cNvPr id="30" name="Текст 29"/>
          <p:cNvSpPr>
            <a:spLocks noGrp="1"/>
          </p:cNvSpPr>
          <p:nvPr>
            <p:ph type="body" idx="1"/>
          </p:nvPr>
        </p:nvSpPr>
        <p:spPr>
          <a:xfrm>
            <a:off x="609600" y="1481336"/>
            <a:ext cx="10972800" cy="4525963"/>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8969376" y="6407944"/>
            <a:ext cx="2560320" cy="365760"/>
          </a:xfrm>
          <a:prstGeom prst="rect">
            <a:avLst/>
          </a:prstGeom>
        </p:spPr>
        <p:txBody>
          <a:bodyPr vert="horz" anchor="b"/>
          <a:lstStyle>
            <a:lvl1pPr algn="l" eaLnBrk="1" latinLnBrk="0" hangingPunct="1">
              <a:defRPr kumimoji="0" sz="1000">
                <a:solidFill>
                  <a:schemeClr val="tx1"/>
                </a:solidFill>
              </a:defRPr>
            </a:lvl1pPr>
            <a:extLst/>
          </a:lstStyle>
          <a:p>
            <a:fld id="{A61597DA-44B0-4FA3-91F0-58C34A86AF38}" type="datetimeFigureOut">
              <a:rPr lang="ru-RU" smtClean="0">
                <a:solidFill>
                  <a:prstClr val="black"/>
                </a:solidFill>
              </a:rPr>
              <a:pPr/>
              <a:t>01.08.2016</a:t>
            </a:fld>
            <a:endParaRPr lang="ru-RU">
              <a:solidFill>
                <a:prstClr val="black"/>
              </a:solidFill>
            </a:endParaRPr>
          </a:p>
        </p:txBody>
      </p:sp>
      <p:sp>
        <p:nvSpPr>
          <p:cNvPr id="22" name="Нижний колонтитул 21"/>
          <p:cNvSpPr>
            <a:spLocks noGrp="1"/>
          </p:cNvSpPr>
          <p:nvPr>
            <p:ph type="ftr" sz="quarter" idx="3"/>
          </p:nvPr>
        </p:nvSpPr>
        <p:spPr>
          <a:xfrm>
            <a:off x="5840104" y="6407955"/>
            <a:ext cx="3134241" cy="365125"/>
          </a:xfrm>
          <a:prstGeom prst="rect">
            <a:avLst/>
          </a:prstGeom>
        </p:spPr>
        <p:txBody>
          <a:bodyPr vert="horz" anchor="b"/>
          <a:lstStyle>
            <a:lvl1pPr algn="r" eaLnBrk="1" latinLnBrk="0" hangingPunct="1">
              <a:defRPr kumimoji="0" sz="1000">
                <a:solidFill>
                  <a:schemeClr val="tx1"/>
                </a:solidFill>
              </a:defRPr>
            </a:lvl1pPr>
            <a:extLst/>
          </a:lstStyle>
          <a:p>
            <a:endParaRPr lang="ru-RU">
              <a:solidFill>
                <a:prstClr val="black"/>
              </a:solidFill>
            </a:endParaRPr>
          </a:p>
        </p:txBody>
      </p:sp>
      <p:sp>
        <p:nvSpPr>
          <p:cNvPr id="18" name="Номер слайда 17"/>
          <p:cNvSpPr>
            <a:spLocks noGrp="1"/>
          </p:cNvSpPr>
          <p:nvPr>
            <p:ph type="sldNum" sz="quarter" idx="4"/>
          </p:nvPr>
        </p:nvSpPr>
        <p:spPr>
          <a:xfrm>
            <a:off x="11529696" y="6407955"/>
            <a:ext cx="487680" cy="365125"/>
          </a:xfrm>
          <a:prstGeom prst="rect">
            <a:avLst/>
          </a:prstGeom>
        </p:spPr>
        <p:txBody>
          <a:bodyPr vert="horz" anchor="b"/>
          <a:lstStyle>
            <a:lvl1pPr algn="r" eaLnBrk="1" latinLnBrk="0" hangingPunct="1">
              <a:defRPr kumimoji="0" sz="1000" b="0">
                <a:solidFill>
                  <a:schemeClr val="tx1"/>
                </a:solidFill>
              </a:defRPr>
            </a:lvl1pPr>
            <a:extLst/>
          </a:lstStyle>
          <a:p>
            <a:fld id="{FBF750E4-7867-45A6-94BB-B30865F9216B}" type="slidenum">
              <a:rPr lang="ru-RU" smtClean="0">
                <a:solidFill>
                  <a:prstClr val="black"/>
                </a:solidFill>
              </a:rPr>
              <a:pPr/>
              <a:t>‹#›</a:t>
            </a:fld>
            <a:endParaRPr lang="ru-RU">
              <a:solidFill>
                <a:prstClr val="black"/>
              </a:solidFill>
            </a:endParaRPr>
          </a:p>
        </p:txBody>
      </p:sp>
    </p:spTree>
    <p:extLst>
      <p:ext uri="{BB962C8B-B14F-4D97-AF65-F5344CB8AC3E}">
        <p14:creationId xmlns:p14="http://schemas.microsoft.com/office/powerpoint/2010/main" val="4087227554"/>
      </p:ext>
    </p:extLst>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34.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8" Type="http://schemas.openxmlformats.org/officeDocument/2006/relationships/oleObject" Target="../embeddings/oleObject3.bin"/><Relationship Id="rId3" Type="http://schemas.openxmlformats.org/officeDocument/2006/relationships/notesSlide" Target="../notesSlides/notesSlide7.xml"/><Relationship Id="rId7" Type="http://schemas.openxmlformats.org/officeDocument/2006/relationships/image" Target="../media/image7.wmf"/><Relationship Id="rId2" Type="http://schemas.openxmlformats.org/officeDocument/2006/relationships/slideLayout" Target="../slideLayouts/slideLayout24.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6.wmf"/><Relationship Id="rId4" Type="http://schemas.openxmlformats.org/officeDocument/2006/relationships/oleObject" Target="../embeddings/oleObject1.bin"/><Relationship Id="rId9" Type="http://schemas.openxmlformats.org/officeDocument/2006/relationships/image" Target="../media/image8.wmf"/></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4.xml"/><Relationship Id="rId1" Type="http://schemas.openxmlformats.org/officeDocument/2006/relationships/slideLayout" Target="../slideLayouts/slideLayout28.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3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6.xml.rels><?xml version="1.0" encoding="UTF-8" standalone="yes"?>
<Relationships xmlns="http://schemas.openxmlformats.org/package/2006/relationships"><Relationship Id="rId3" Type="http://schemas.openxmlformats.org/officeDocument/2006/relationships/hyperlink" Target="O&#1179;&#1091;%20&#1073;&#1072;&#1171;&#1076;&#1072;&#1088;&#1083;&#1072;&#1084;&#1072;&#1089;&#1099;_&#1052;&#1072;&#1090;&#1077;&#1084;&#1072;&#1090;&#1080;&#1082;&#1072;.docx" TargetMode="External"/><Relationship Id="rId2" Type="http://schemas.openxmlformats.org/officeDocument/2006/relationships/notesSlide" Target="../notesSlides/notesSlide4.xml"/><Relationship Id="rId1" Type="http://schemas.openxmlformats.org/officeDocument/2006/relationships/slideLayout" Target="../slideLayouts/slideLayout35.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1058;&#1057;_&#1084;&#1072;&#1090;&#1077;&#1084;&#1072;&#1090;&#1080;&#1082;&#1072;%202%20&#1082;&#1083;.docx" TargetMode="External"/><Relationship Id="rId1" Type="http://schemas.openxmlformats.org/officeDocument/2006/relationships/slideLayout" Target="../slideLayouts/slideLayout3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1"/>
          <p:cNvSpPr txBox="1">
            <a:spLocks/>
          </p:cNvSpPr>
          <p:nvPr/>
        </p:nvSpPr>
        <p:spPr>
          <a:xfrm>
            <a:off x="273616" y="751193"/>
            <a:ext cx="7451229" cy="1028361"/>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kk-KZ" b="1" dirty="0">
                <a:solidFill>
                  <a:srgbClr val="1D7D9B"/>
                </a:solidFill>
                <a:latin typeface="Times New Roman" pitchFamily="18" charset="0"/>
                <a:cs typeface="Times New Roman" pitchFamily="18" charset="0"/>
              </a:rPr>
              <a:t>Тоқсандық </a:t>
            </a:r>
            <a:endParaRPr lang="ru-RU" b="1" dirty="0">
              <a:solidFill>
                <a:srgbClr val="1D7D9B"/>
              </a:solidFill>
              <a:latin typeface="Times New Roman" pitchFamily="18" charset="0"/>
              <a:cs typeface="Times New Roman" pitchFamily="18" charset="0"/>
            </a:endParaRPr>
          </a:p>
          <a:p>
            <a:r>
              <a:rPr lang="ru-RU" b="1" dirty="0" err="1">
                <a:solidFill>
                  <a:srgbClr val="1D7D9B"/>
                </a:solidFill>
                <a:latin typeface="Times New Roman" pitchFamily="18" charset="0"/>
                <a:cs typeface="Times New Roman" pitchFamily="18" charset="0"/>
              </a:rPr>
              <a:t>жиынтық</a:t>
            </a:r>
            <a:r>
              <a:rPr lang="ru-RU" b="1" dirty="0">
                <a:solidFill>
                  <a:srgbClr val="1D7D9B"/>
                </a:solidFill>
                <a:latin typeface="Times New Roman" pitchFamily="18" charset="0"/>
                <a:cs typeface="Times New Roman" pitchFamily="18" charset="0"/>
              </a:rPr>
              <a:t> </a:t>
            </a:r>
            <a:r>
              <a:rPr lang="ru-RU" b="1" dirty="0" err="1">
                <a:solidFill>
                  <a:srgbClr val="1D7D9B"/>
                </a:solidFill>
                <a:latin typeface="Times New Roman" pitchFamily="18" charset="0"/>
                <a:cs typeface="Times New Roman" pitchFamily="18" charset="0"/>
              </a:rPr>
              <a:t>бағалау</a:t>
            </a:r>
            <a:endParaRPr lang="ru-RU" b="1" dirty="0">
              <a:solidFill>
                <a:srgbClr val="1D7D9B"/>
              </a:solidFill>
              <a:latin typeface="Times New Roman" pitchFamily="18" charset="0"/>
              <a:cs typeface="Times New Roman" pitchFamily="18" charset="0"/>
            </a:endParaRPr>
          </a:p>
        </p:txBody>
      </p:sp>
      <p:pic>
        <p:nvPicPr>
          <p:cNvPr id="9"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21531" y="1265373"/>
            <a:ext cx="2808312" cy="3218359"/>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Прямоугольник 9"/>
          <p:cNvSpPr/>
          <p:nvPr/>
        </p:nvSpPr>
        <p:spPr>
          <a:xfrm>
            <a:off x="1117600" y="2406321"/>
            <a:ext cx="6096000" cy="646331"/>
          </a:xfrm>
          <a:prstGeom prst="rect">
            <a:avLst/>
          </a:prstGeom>
        </p:spPr>
        <p:txBody>
          <a:bodyPr wrap="square">
            <a:spAutoFit/>
          </a:bodyPr>
          <a:lstStyle/>
          <a:p>
            <a:pPr marL="457200" indent="-457200">
              <a:buFont typeface="Wingdings" panose="05000000000000000000" pitchFamily="2" charset="2"/>
              <a:buChar char="§"/>
            </a:pPr>
            <a:r>
              <a:rPr lang="kk-KZ" dirty="0">
                <a:latin typeface="Times New Roman" panose="02020603050405020304" pitchFamily="18" charset="0"/>
                <a:cs typeface="Times New Roman" panose="02020603050405020304" pitchFamily="18" charset="0"/>
              </a:rPr>
              <a:t>Тоқсандық жиынтық бағалауды ұйымдастыру мен өткізудің негізгі тәсілдерін </a:t>
            </a:r>
            <a:r>
              <a:rPr lang="kk-KZ" dirty="0" smtClean="0">
                <a:latin typeface="Times New Roman" panose="02020603050405020304" pitchFamily="18" charset="0"/>
                <a:cs typeface="Times New Roman" panose="02020603050405020304" pitchFamily="18" charset="0"/>
              </a:rPr>
              <a:t>түсіну</a:t>
            </a:r>
            <a:endParaRPr lang="kk-KZ" dirty="0">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73931" y="1417773"/>
            <a:ext cx="2808312" cy="3218359"/>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45959" y="3869923"/>
            <a:ext cx="3521968" cy="1932809"/>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5866511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815413" y="188640"/>
            <a:ext cx="10515600" cy="660400"/>
          </a:xfrm>
        </p:spPr>
        <p:txBody>
          <a:bodyPr lIns="68882" tIns="34441" rIns="68882" bIns="34441">
            <a:normAutofit/>
          </a:bodyPr>
          <a:lstStyle/>
          <a:p>
            <a:pPr algn="ctr"/>
            <a:r>
              <a:rPr lang="ru-RU" sz="2300" b="1" dirty="0" err="1" smtClean="0">
                <a:latin typeface="Times New Roman" pitchFamily="18" charset="0"/>
                <a:cs typeface="Times New Roman" pitchFamily="18" charset="0"/>
              </a:rPr>
              <a:t>Типтік</a:t>
            </a:r>
            <a:r>
              <a:rPr lang="ru-RU" sz="2300" b="1" dirty="0" smtClean="0">
                <a:latin typeface="Times New Roman" pitchFamily="18" charset="0"/>
                <a:cs typeface="Times New Roman" pitchFamily="18" charset="0"/>
              </a:rPr>
              <a:t> </a:t>
            </a:r>
            <a:r>
              <a:rPr lang="ru-RU" sz="2300" b="1" dirty="0" err="1" smtClean="0">
                <a:latin typeface="Times New Roman" pitchFamily="18" charset="0"/>
                <a:cs typeface="Times New Roman" pitchFamily="18" charset="0"/>
              </a:rPr>
              <a:t>жоспарға сәйкес жиынтық бағалау өткізу </a:t>
            </a:r>
            <a:r>
              <a:rPr lang="ru-RU" sz="2300" b="1" dirty="0" smtClean="0">
                <a:latin typeface="Times New Roman" pitchFamily="18" charset="0"/>
                <a:cs typeface="Times New Roman" pitchFamily="18" charset="0"/>
              </a:rPr>
              <a:t>саны, </a:t>
            </a:r>
            <a:r>
              <a:rPr lang="ru-RU" sz="2300" b="1" dirty="0">
                <a:latin typeface="Times New Roman" pitchFamily="18" charset="0"/>
                <a:cs typeface="Times New Roman" pitchFamily="18" charset="0"/>
              </a:rPr>
              <a:t>7 </a:t>
            </a:r>
            <a:r>
              <a:rPr lang="ru-RU" sz="2300" b="1" dirty="0" err="1" smtClean="0">
                <a:latin typeface="Times New Roman" pitchFamily="18" charset="0"/>
                <a:cs typeface="Times New Roman" pitchFamily="18" charset="0"/>
              </a:rPr>
              <a:t>сынып</a:t>
            </a:r>
            <a:endParaRPr lang="ru-RU" sz="2300" dirty="0">
              <a:latin typeface="Times New Roman" pitchFamily="18" charset="0"/>
              <a:cs typeface="Times New Roman" pitchFamily="18" charset="0"/>
            </a:endParaRPr>
          </a:p>
        </p:txBody>
      </p:sp>
      <p:graphicFrame>
        <p:nvGraphicFramePr>
          <p:cNvPr id="4" name="Объект 3"/>
          <p:cNvGraphicFramePr>
            <a:graphicFrameLocks noGrp="1"/>
          </p:cNvGraphicFramePr>
          <p:nvPr>
            <p:ph idx="4294967295"/>
            <p:extLst>
              <p:ext uri="{D42A27DB-BD31-4B8C-83A1-F6EECF244321}">
                <p14:modId xmlns:p14="http://schemas.microsoft.com/office/powerpoint/2010/main" val="2168529088"/>
              </p:ext>
            </p:extLst>
          </p:nvPr>
        </p:nvGraphicFramePr>
        <p:xfrm>
          <a:off x="104775" y="771261"/>
          <a:ext cx="11982449" cy="5974285"/>
        </p:xfrm>
        <a:graphic>
          <a:graphicData uri="http://schemas.openxmlformats.org/drawingml/2006/table">
            <a:tbl>
              <a:tblPr firstRow="1" firstCol="1" bandRow="1">
                <a:tableStyleId>{2D5ABB26-0587-4C30-8999-92F81FD0307C}</a:tableStyleId>
              </a:tblPr>
              <a:tblGrid>
                <a:gridCol w="595716"/>
                <a:gridCol w="2833284"/>
                <a:gridCol w="819323"/>
                <a:gridCol w="1198244"/>
                <a:gridCol w="653589"/>
                <a:gridCol w="1198244"/>
                <a:gridCol w="653589"/>
                <a:gridCol w="1307176"/>
                <a:gridCol w="762520"/>
                <a:gridCol w="1198244"/>
                <a:gridCol w="762520"/>
              </a:tblGrid>
              <a:tr h="310768">
                <a:tc rowSpan="2">
                  <a:txBody>
                    <a:bodyPr/>
                    <a:lstStyle/>
                    <a:p>
                      <a:pPr algn="ctr">
                        <a:lnSpc>
                          <a:spcPct val="107000"/>
                        </a:lnSpc>
                        <a:spcAft>
                          <a:spcPts val="0"/>
                        </a:spcAft>
                      </a:pPr>
                      <a:r>
                        <a:rPr lang="ru-RU" sz="1600" dirty="0">
                          <a:effectLst/>
                        </a:rPr>
                        <a:t>№</a:t>
                      </a:r>
                      <a:endParaRPr lang="ru-RU" sz="1600" b="1"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rowSpan="2">
                  <a:txBody>
                    <a:bodyPr/>
                    <a:lstStyle/>
                    <a:p>
                      <a:pPr algn="ctr">
                        <a:lnSpc>
                          <a:spcPct val="107000"/>
                        </a:lnSpc>
                        <a:spcAft>
                          <a:spcPts val="0"/>
                        </a:spcAft>
                      </a:pPr>
                      <a:r>
                        <a:rPr lang="ru-RU" sz="1600" dirty="0" err="1" smtClean="0">
                          <a:effectLst/>
                        </a:rPr>
                        <a:t>Пәндер</a:t>
                      </a:r>
                      <a:endParaRPr lang="ru-RU" sz="1600" b="1"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rowSpan="2">
                  <a:txBody>
                    <a:bodyPr/>
                    <a:lstStyle/>
                    <a:p>
                      <a:pPr algn="ctr">
                        <a:spcAft>
                          <a:spcPts val="0"/>
                        </a:spcAft>
                      </a:pPr>
                      <a:r>
                        <a:rPr lang="ru-RU" sz="1600" dirty="0" err="1" smtClean="0">
                          <a:effectLst/>
                        </a:rPr>
                        <a:t>Аптадағы сағ </a:t>
                      </a:r>
                      <a:r>
                        <a:rPr lang="ru-RU" sz="1600" dirty="0" smtClean="0">
                          <a:effectLst/>
                        </a:rPr>
                        <a:t>саны</a:t>
                      </a:r>
                      <a:endParaRPr lang="ru-RU" sz="1600" b="1" dirty="0">
                        <a:solidFill>
                          <a:srgbClr val="000000"/>
                        </a:solidFill>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gridSpan="8">
                  <a:txBody>
                    <a:bodyPr/>
                    <a:lstStyle/>
                    <a:p>
                      <a:pPr algn="ctr">
                        <a:lnSpc>
                          <a:spcPct val="107000"/>
                        </a:lnSpc>
                        <a:spcAft>
                          <a:spcPts val="0"/>
                        </a:spcAft>
                      </a:pPr>
                      <a:r>
                        <a:rPr lang="ru-RU" sz="1600" dirty="0" err="1" smtClean="0">
                          <a:effectLst/>
                        </a:rPr>
                        <a:t>Бағалау</a:t>
                      </a:r>
                      <a:r>
                        <a:rPr lang="ru-RU" sz="1600" dirty="0" smtClean="0">
                          <a:effectLst/>
                        </a:rPr>
                        <a:t> </a:t>
                      </a:r>
                      <a:endParaRPr lang="ru-RU" sz="16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hMerge="1">
                  <a:txBody>
                    <a:bodyPr/>
                    <a:lstStyle/>
                    <a:p>
                      <a:pPr algn="ctr">
                        <a:lnSpc>
                          <a:spcPct val="107000"/>
                        </a:lnSpc>
                        <a:spcAft>
                          <a:spcPts val="0"/>
                        </a:spcAft>
                      </a:pPr>
                      <a:endParaRPr lang="ru-RU" sz="14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lnSpc>
                          <a:spcPct val="107000"/>
                        </a:lnSpc>
                        <a:spcAft>
                          <a:spcPts val="0"/>
                        </a:spcAft>
                      </a:pPr>
                      <a:endParaRPr lang="ru-RU" sz="14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lnSpc>
                          <a:spcPct val="107000"/>
                        </a:lnSpc>
                        <a:spcAft>
                          <a:spcPts val="0"/>
                        </a:spcAft>
                      </a:pPr>
                      <a:endParaRPr lang="ru-RU" sz="14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697344">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ctr">
                        <a:lnSpc>
                          <a:spcPct val="107000"/>
                        </a:lnSpc>
                        <a:spcAft>
                          <a:spcPts val="0"/>
                        </a:spcAft>
                      </a:pPr>
                      <a:r>
                        <a:rPr lang="en-US" sz="1600" dirty="0" smtClean="0">
                          <a:effectLst/>
                        </a:rPr>
                        <a:t>I</a:t>
                      </a:r>
                      <a:r>
                        <a:rPr lang="ru-RU" sz="1600" baseline="0" dirty="0" smtClean="0">
                          <a:effectLst/>
                        </a:rPr>
                        <a:t> </a:t>
                      </a:r>
                      <a:r>
                        <a:rPr lang="ru-RU" sz="1600" baseline="0" dirty="0" err="1" smtClean="0">
                          <a:effectLst/>
                        </a:rPr>
                        <a:t>–тоқсандағы </a:t>
                      </a:r>
                      <a:r>
                        <a:rPr lang="ru-RU" sz="1600" baseline="0" dirty="0" smtClean="0">
                          <a:effectLst/>
                        </a:rPr>
                        <a:t>ЖБ саны</a:t>
                      </a:r>
                      <a:endParaRPr lang="ru-RU" sz="1600" b="1" dirty="0">
                        <a:effectLst/>
                        <a:latin typeface="Times New Roman" pitchFamily="18" charset="0"/>
                        <a:ea typeface="Calibri"/>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a:txBody>
                    <a:bodyPr/>
                    <a:lstStyle/>
                    <a:p>
                      <a:pPr algn="ctr">
                        <a:lnSpc>
                          <a:spcPct val="107000"/>
                        </a:lnSpc>
                        <a:spcAft>
                          <a:spcPts val="0"/>
                        </a:spcAft>
                      </a:pPr>
                      <a:r>
                        <a:rPr lang="ru-RU" sz="1600" dirty="0" smtClean="0">
                          <a:effectLst/>
                        </a:rPr>
                        <a:t> </a:t>
                      </a:r>
                      <a:r>
                        <a:rPr lang="en-US" sz="1600" dirty="0" smtClean="0">
                          <a:effectLst/>
                        </a:rPr>
                        <a:t>I</a:t>
                      </a:r>
                      <a:r>
                        <a:rPr lang="kk-KZ" sz="1600" dirty="0" smtClean="0">
                          <a:effectLst/>
                        </a:rPr>
                        <a:t>  тоқс ЖБ</a:t>
                      </a:r>
                      <a:r>
                        <a:rPr lang="en-US" sz="1600" dirty="0" smtClean="0">
                          <a:effectLst/>
                        </a:rPr>
                        <a:t> </a:t>
                      </a:r>
                      <a:endParaRPr lang="ru-RU" sz="1600" b="1" dirty="0">
                        <a:effectLst/>
                        <a:latin typeface="Times New Roman" pitchFamily="18" charset="0"/>
                        <a:ea typeface="Calibri"/>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a:txBody>
                    <a:bodyPr/>
                    <a:lstStyle/>
                    <a:p>
                      <a:pPr algn="ctr">
                        <a:lnSpc>
                          <a:spcPct val="107000"/>
                        </a:lnSpc>
                        <a:spcAft>
                          <a:spcPts val="0"/>
                        </a:spcAft>
                      </a:pPr>
                      <a:r>
                        <a:rPr lang="en-US" sz="1600" dirty="0" smtClean="0">
                          <a:effectLst/>
                        </a:rPr>
                        <a:t>II</a:t>
                      </a:r>
                      <a:r>
                        <a:rPr lang="ru-RU" sz="1600" baseline="0" dirty="0" smtClean="0">
                          <a:effectLst/>
                        </a:rPr>
                        <a:t> </a:t>
                      </a:r>
                      <a:r>
                        <a:rPr lang="ru-RU" sz="1600" baseline="0" dirty="0" err="1" smtClean="0">
                          <a:effectLst/>
                        </a:rPr>
                        <a:t>–тоқсандағы </a:t>
                      </a:r>
                      <a:r>
                        <a:rPr lang="ru-RU" sz="1600" baseline="0" dirty="0" smtClean="0">
                          <a:effectLst/>
                        </a:rPr>
                        <a:t>ЖБ саны</a:t>
                      </a:r>
                      <a:endParaRPr lang="ru-RU" sz="1600" b="1" dirty="0">
                        <a:effectLst/>
                        <a:latin typeface="Times New Roman" pitchFamily="18" charset="0"/>
                        <a:ea typeface="Calibri"/>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1600" dirty="0" smtClean="0">
                          <a:effectLst/>
                        </a:rPr>
                        <a:t>II</a:t>
                      </a:r>
                      <a:r>
                        <a:rPr lang="kk-KZ" sz="1600" dirty="0" smtClean="0">
                          <a:effectLst/>
                        </a:rPr>
                        <a:t> тоқс ЖБ</a:t>
                      </a:r>
                      <a:r>
                        <a:rPr lang="en-US" sz="1600" dirty="0" smtClean="0">
                          <a:effectLst/>
                        </a:rPr>
                        <a:t> </a:t>
                      </a:r>
                      <a:endParaRPr lang="ru-RU" sz="1600" b="1" dirty="0">
                        <a:effectLst/>
                        <a:latin typeface="Times New Roman" pitchFamily="18" charset="0"/>
                        <a:ea typeface="Calibri"/>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a:txBody>
                    <a:bodyPr/>
                    <a:lstStyle/>
                    <a:p>
                      <a:pPr algn="ctr">
                        <a:lnSpc>
                          <a:spcPct val="107000"/>
                        </a:lnSpc>
                        <a:spcAft>
                          <a:spcPts val="0"/>
                        </a:spcAft>
                      </a:pPr>
                      <a:r>
                        <a:rPr lang="en-US" sz="1600" dirty="0" smtClean="0">
                          <a:effectLst/>
                        </a:rPr>
                        <a:t>III</a:t>
                      </a:r>
                      <a:r>
                        <a:rPr lang="ru-RU" sz="1600" baseline="0" dirty="0" smtClean="0">
                          <a:effectLst/>
                        </a:rPr>
                        <a:t> </a:t>
                      </a:r>
                      <a:r>
                        <a:rPr lang="ru-RU" sz="1600" baseline="0" dirty="0" err="1" smtClean="0">
                          <a:effectLst/>
                        </a:rPr>
                        <a:t>тоқсандағы </a:t>
                      </a:r>
                      <a:r>
                        <a:rPr lang="ru-RU" sz="1600" baseline="0" dirty="0" smtClean="0">
                          <a:effectLst/>
                        </a:rPr>
                        <a:t>ЖБ саны</a:t>
                      </a:r>
                      <a:endParaRPr lang="ru-RU" sz="1600" b="1" dirty="0">
                        <a:effectLst/>
                        <a:latin typeface="Times New Roman" pitchFamily="18" charset="0"/>
                        <a:ea typeface="Calibri"/>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1600" dirty="0" smtClean="0">
                          <a:effectLst/>
                        </a:rPr>
                        <a:t>III</a:t>
                      </a:r>
                      <a:r>
                        <a:rPr lang="kk-KZ" sz="1600" dirty="0" smtClean="0">
                          <a:effectLst/>
                        </a:rPr>
                        <a:t> т</a:t>
                      </a:r>
                      <a:r>
                        <a:rPr lang="ru-RU" sz="1600" dirty="0" err="1" smtClean="0">
                          <a:effectLst/>
                        </a:rPr>
                        <a:t>оқс </a:t>
                      </a:r>
                      <a:r>
                        <a:rPr lang="ru-RU" sz="1600" dirty="0" smtClean="0">
                          <a:effectLst/>
                        </a:rPr>
                        <a:t>ЖБ</a:t>
                      </a:r>
                      <a:endParaRPr lang="ru-RU" sz="1600" b="1" dirty="0" smtClean="0">
                        <a:effectLst/>
                        <a:latin typeface="Times New Roman" pitchFamily="18" charset="0"/>
                        <a:ea typeface="Calibri"/>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a:txBody>
                    <a:bodyPr/>
                    <a:lstStyle/>
                    <a:p>
                      <a:pPr algn="ctr">
                        <a:lnSpc>
                          <a:spcPct val="107000"/>
                        </a:lnSpc>
                        <a:spcAft>
                          <a:spcPts val="0"/>
                        </a:spcAft>
                      </a:pPr>
                      <a:r>
                        <a:rPr lang="en-US" sz="1600" dirty="0" smtClean="0">
                          <a:effectLst/>
                        </a:rPr>
                        <a:t>IV</a:t>
                      </a:r>
                      <a:r>
                        <a:rPr lang="ru-RU" sz="1600" baseline="0" dirty="0" smtClean="0">
                          <a:effectLst/>
                        </a:rPr>
                        <a:t> </a:t>
                      </a:r>
                      <a:r>
                        <a:rPr lang="ru-RU" sz="1600" baseline="0" dirty="0" err="1" smtClean="0">
                          <a:effectLst/>
                        </a:rPr>
                        <a:t>тоқсандағы </a:t>
                      </a:r>
                      <a:r>
                        <a:rPr lang="ru-RU" sz="1600" baseline="0" dirty="0" smtClean="0">
                          <a:effectLst/>
                        </a:rPr>
                        <a:t>ЖБ саны</a:t>
                      </a:r>
                      <a:endParaRPr lang="ru-RU" sz="1600" b="1" dirty="0">
                        <a:effectLst/>
                        <a:latin typeface="Times New Roman" pitchFamily="18" charset="0"/>
                        <a:ea typeface="Calibri"/>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1600" dirty="0" smtClean="0">
                          <a:effectLst/>
                        </a:rPr>
                        <a:t>IV</a:t>
                      </a:r>
                      <a:r>
                        <a:rPr lang="kk-KZ" sz="1600" dirty="0" smtClean="0">
                          <a:effectLst/>
                        </a:rPr>
                        <a:t> тоқс ЖБ</a:t>
                      </a:r>
                      <a:endParaRPr lang="ru-RU" sz="1600" b="1" dirty="0" smtClean="0">
                        <a:effectLst/>
                        <a:latin typeface="Times New Roman" pitchFamily="18" charset="0"/>
                        <a:ea typeface="Calibri"/>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r>
              <a:tr h="221030">
                <a:tc>
                  <a:txBody>
                    <a:bodyPr/>
                    <a:lstStyle/>
                    <a:p>
                      <a:pPr algn="ctr">
                        <a:lnSpc>
                          <a:spcPct val="107000"/>
                        </a:lnSpc>
                        <a:spcAft>
                          <a:spcPts val="0"/>
                        </a:spcAft>
                      </a:pPr>
                      <a:r>
                        <a:rPr lang="ru-RU" sz="1600" dirty="0">
                          <a:effectLst/>
                        </a:rPr>
                        <a:t>1</a:t>
                      </a:r>
                      <a:endParaRPr lang="ru-RU" sz="16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07000"/>
                        </a:lnSpc>
                        <a:spcAft>
                          <a:spcPts val="0"/>
                        </a:spcAft>
                      </a:pPr>
                      <a:r>
                        <a:rPr lang="ru-RU" sz="1600" dirty="0" err="1" smtClean="0">
                          <a:effectLst/>
                        </a:rPr>
                        <a:t>Ағылшын</a:t>
                      </a:r>
                      <a:r>
                        <a:rPr lang="ru-RU" sz="1600" baseline="0" dirty="0" err="1" smtClean="0">
                          <a:effectLst/>
                        </a:rPr>
                        <a:t> тілі</a:t>
                      </a:r>
                      <a:endParaRPr lang="ru-RU" sz="16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ru-RU" sz="1600" dirty="0" smtClean="0">
                          <a:effectLst/>
                        </a:rPr>
                        <a:t>4,5</a:t>
                      </a:r>
                      <a:endParaRPr lang="ru-RU" sz="16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600" dirty="0" smtClean="0"/>
                        <a:t>2</a:t>
                      </a:r>
                      <a:endParaRPr lang="ru-RU" sz="1600" dirty="0">
                        <a:solidFill>
                          <a:schemeClr val="tx1"/>
                        </a:solidFill>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17">
                  <a:txBody>
                    <a:bodyPr/>
                    <a:lstStyle/>
                    <a:p>
                      <a:pPr algn="ctr">
                        <a:lnSpc>
                          <a:spcPct val="107000"/>
                        </a:lnSpc>
                        <a:spcAft>
                          <a:spcPts val="0"/>
                        </a:spcAft>
                      </a:pPr>
                      <a:r>
                        <a:rPr lang="ru-RU" sz="1600" dirty="0" smtClean="0">
                          <a:effectLst/>
                        </a:rPr>
                        <a:t>7</a:t>
                      </a:r>
                      <a:r>
                        <a:rPr lang="en-US" sz="1600" dirty="0" smtClean="0">
                          <a:effectLst/>
                        </a:rPr>
                        <a:t> </a:t>
                      </a:r>
                      <a:r>
                        <a:rPr lang="ru-RU" sz="1600" dirty="0" smtClean="0">
                          <a:effectLst/>
                        </a:rPr>
                        <a:t> </a:t>
                      </a:r>
                      <a:r>
                        <a:rPr lang="ru-RU" sz="1600" dirty="0" err="1" smtClean="0">
                          <a:effectLst/>
                        </a:rPr>
                        <a:t>апта</a:t>
                      </a:r>
                      <a:endParaRPr lang="ru-RU" sz="1600" dirty="0">
                        <a:solidFill>
                          <a:srgbClr val="FF0000"/>
                        </a:solidFill>
                        <a:effectLst/>
                        <a:latin typeface="Times New Roman" pitchFamily="18" charset="0"/>
                        <a:ea typeface="Calibri"/>
                        <a:cs typeface="Times New Roman" pitchFamily="18" charset="0"/>
                      </a:endParaRPr>
                    </a:p>
                  </a:txBody>
                  <a:tcPr marL="68580" marR="68580" marT="0"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600" dirty="0" smtClean="0"/>
                        <a:t>2</a:t>
                      </a:r>
                      <a:endParaRPr lang="ru-RU" sz="1600" dirty="0">
                        <a:solidFill>
                          <a:schemeClr val="tx1"/>
                        </a:solidFill>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17">
                  <a:txBody>
                    <a:bodyPr/>
                    <a:lstStyle/>
                    <a:p>
                      <a:pPr algn="ctr">
                        <a:lnSpc>
                          <a:spcPct val="107000"/>
                        </a:lnSpc>
                        <a:spcAft>
                          <a:spcPts val="0"/>
                        </a:spcAft>
                      </a:pPr>
                      <a:r>
                        <a:rPr lang="ru-RU" sz="1600" dirty="0" smtClean="0">
                          <a:effectLst/>
                        </a:rPr>
                        <a:t>8  </a:t>
                      </a:r>
                      <a:r>
                        <a:rPr lang="ru-RU" sz="1600" dirty="0" err="1" smtClean="0">
                          <a:effectLst/>
                        </a:rPr>
                        <a:t>апта</a:t>
                      </a:r>
                      <a:endParaRPr lang="ru-RU" sz="1600" dirty="0">
                        <a:solidFill>
                          <a:srgbClr val="FF0000"/>
                        </a:solidFill>
                        <a:effectLst/>
                        <a:latin typeface="Times New Roman" pitchFamily="18" charset="0"/>
                        <a:ea typeface="Calibri"/>
                        <a:cs typeface="Times New Roman" pitchFamily="18" charset="0"/>
                      </a:endParaRPr>
                    </a:p>
                  </a:txBody>
                  <a:tcPr marL="68580" marR="68580" marT="0"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600" dirty="0" smtClean="0"/>
                        <a:t>2</a:t>
                      </a:r>
                      <a:endParaRPr lang="ru-RU" sz="1600" dirty="0">
                        <a:solidFill>
                          <a:schemeClr val="tx1"/>
                        </a:solidFill>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17">
                  <a:txBody>
                    <a:bodyPr/>
                    <a:lstStyle/>
                    <a:p>
                      <a:pPr algn="ctr">
                        <a:lnSpc>
                          <a:spcPct val="107000"/>
                        </a:lnSpc>
                        <a:spcAft>
                          <a:spcPts val="0"/>
                        </a:spcAft>
                      </a:pPr>
                      <a:r>
                        <a:rPr lang="ru-RU" sz="1600" dirty="0" smtClean="0">
                          <a:effectLst/>
                        </a:rPr>
                        <a:t>10  </a:t>
                      </a:r>
                      <a:r>
                        <a:rPr lang="ru-RU" sz="1600" dirty="0" err="1" smtClean="0">
                          <a:effectLst/>
                        </a:rPr>
                        <a:t>апта</a:t>
                      </a:r>
                      <a:endParaRPr lang="ru-RU" sz="1600" dirty="0">
                        <a:solidFill>
                          <a:srgbClr val="FF0000"/>
                        </a:solidFill>
                        <a:effectLst/>
                        <a:latin typeface="Times New Roman" pitchFamily="18" charset="0"/>
                        <a:ea typeface="Calibri"/>
                        <a:cs typeface="Times New Roman" pitchFamily="18" charset="0"/>
                      </a:endParaRPr>
                    </a:p>
                  </a:txBody>
                  <a:tcPr marL="68580" marR="68580" marT="0"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600" dirty="0" smtClean="0"/>
                        <a:t>2</a:t>
                      </a:r>
                      <a:endParaRPr lang="ru-RU" sz="1600" dirty="0">
                        <a:solidFill>
                          <a:schemeClr val="tx1"/>
                        </a:solidFill>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17">
                  <a:txBody>
                    <a:bodyPr/>
                    <a:lstStyle/>
                    <a:p>
                      <a:pPr algn="ctr">
                        <a:lnSpc>
                          <a:spcPct val="107000"/>
                        </a:lnSpc>
                        <a:spcAft>
                          <a:spcPts val="0"/>
                        </a:spcAft>
                      </a:pPr>
                      <a:r>
                        <a:rPr lang="ru-RU" sz="1600" dirty="0" smtClean="0">
                          <a:effectLst/>
                        </a:rPr>
                        <a:t>9</a:t>
                      </a:r>
                      <a:r>
                        <a:rPr lang="ru-RU" sz="1600" baseline="0" dirty="0" smtClean="0">
                          <a:effectLst/>
                        </a:rPr>
                        <a:t> </a:t>
                      </a:r>
                      <a:r>
                        <a:rPr lang="ru-RU" sz="1600" dirty="0" smtClean="0">
                          <a:effectLst/>
                        </a:rPr>
                        <a:t> </a:t>
                      </a:r>
                      <a:r>
                        <a:rPr lang="ru-RU" sz="1600" dirty="0" err="1" smtClean="0">
                          <a:effectLst/>
                        </a:rPr>
                        <a:t>апта</a:t>
                      </a:r>
                      <a:endParaRPr lang="ru-RU" sz="1600" dirty="0">
                        <a:solidFill>
                          <a:srgbClr val="FF0000"/>
                        </a:solidFill>
                        <a:effectLst/>
                        <a:latin typeface="Times New Roman" pitchFamily="18" charset="0"/>
                        <a:ea typeface="Calibri"/>
                        <a:cs typeface="Times New Roman" pitchFamily="18" charset="0"/>
                      </a:endParaRPr>
                    </a:p>
                  </a:txBody>
                  <a:tcPr marL="68580" marR="68580" marT="0"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21030">
                <a:tc>
                  <a:txBody>
                    <a:bodyPr/>
                    <a:lstStyle/>
                    <a:p>
                      <a:pPr algn="ctr">
                        <a:lnSpc>
                          <a:spcPct val="107000"/>
                        </a:lnSpc>
                        <a:spcAft>
                          <a:spcPts val="0"/>
                        </a:spcAft>
                      </a:pPr>
                      <a:r>
                        <a:rPr lang="ru-RU" sz="1600" dirty="0">
                          <a:effectLst/>
                        </a:rPr>
                        <a:t>2</a:t>
                      </a:r>
                      <a:endParaRPr lang="ru-RU" sz="16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07000"/>
                        </a:lnSpc>
                        <a:spcAft>
                          <a:spcPts val="0"/>
                        </a:spcAft>
                      </a:pPr>
                      <a:r>
                        <a:rPr lang="ru-RU" sz="1600" dirty="0" smtClean="0">
                          <a:effectLst/>
                        </a:rPr>
                        <a:t>Биология </a:t>
                      </a:r>
                      <a:endParaRPr lang="ru-RU" sz="16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ru-RU" sz="1600" dirty="0" smtClean="0">
                          <a:effectLst/>
                        </a:rPr>
                        <a:t>2</a:t>
                      </a:r>
                      <a:endParaRPr lang="ru-RU" sz="16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600" dirty="0" smtClean="0"/>
                        <a:t>3</a:t>
                      </a:r>
                      <a:endParaRPr lang="ru-RU" sz="1600" dirty="0">
                        <a:solidFill>
                          <a:schemeClr val="tx1"/>
                        </a:solidFill>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lnSpc>
                          <a:spcPct val="107000"/>
                        </a:lnSpc>
                        <a:spcAft>
                          <a:spcPts val="0"/>
                        </a:spcAft>
                      </a:pPr>
                      <a:endParaRPr lang="ru-RU" sz="10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ru-RU" sz="1600" dirty="0" smtClean="0"/>
                        <a:t>3</a:t>
                      </a:r>
                      <a:endParaRPr lang="ru-RU" sz="1600" dirty="0">
                        <a:solidFill>
                          <a:schemeClr val="tx1"/>
                        </a:solidFill>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lnSpc>
                          <a:spcPct val="107000"/>
                        </a:lnSpc>
                        <a:spcAft>
                          <a:spcPts val="0"/>
                        </a:spcAft>
                      </a:pPr>
                      <a:endParaRPr lang="ru-RU" sz="10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ru-RU" sz="1600" dirty="0" smtClean="0">
                          <a:solidFill>
                            <a:schemeClr val="tx1"/>
                          </a:solidFill>
                          <a:latin typeface="+mn-lt"/>
                          <a:cs typeface="+mn-cs"/>
                        </a:rPr>
                        <a:t>3</a:t>
                      </a:r>
                      <a:endParaRPr lang="ru-RU" sz="1600" dirty="0">
                        <a:solidFill>
                          <a:schemeClr val="tx1"/>
                        </a:solidFill>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lnSpc>
                          <a:spcPct val="107000"/>
                        </a:lnSpc>
                        <a:spcAft>
                          <a:spcPts val="0"/>
                        </a:spcAft>
                      </a:pPr>
                      <a:endParaRPr lang="ru-RU" sz="10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ru-RU" sz="1600" dirty="0" smtClean="0"/>
                        <a:t>3</a:t>
                      </a:r>
                      <a:endParaRPr lang="ru-RU" sz="1600" dirty="0">
                        <a:solidFill>
                          <a:schemeClr val="tx1"/>
                        </a:solidFill>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lnSpc>
                          <a:spcPct val="107000"/>
                        </a:lnSpc>
                        <a:spcAft>
                          <a:spcPts val="0"/>
                        </a:spcAft>
                      </a:pPr>
                      <a:endParaRPr lang="ru-RU" sz="10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221030">
                <a:tc>
                  <a:txBody>
                    <a:bodyPr/>
                    <a:lstStyle/>
                    <a:p>
                      <a:pPr algn="ctr">
                        <a:lnSpc>
                          <a:spcPct val="107000"/>
                        </a:lnSpc>
                        <a:spcAft>
                          <a:spcPts val="0"/>
                        </a:spcAft>
                      </a:pPr>
                      <a:r>
                        <a:rPr lang="ru-RU" sz="1600" dirty="0">
                          <a:effectLst/>
                        </a:rPr>
                        <a:t>3</a:t>
                      </a:r>
                      <a:endParaRPr lang="ru-RU" sz="16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07000"/>
                        </a:lnSpc>
                        <a:spcAft>
                          <a:spcPts val="0"/>
                        </a:spcAft>
                      </a:pPr>
                      <a:r>
                        <a:rPr lang="ru-RU" sz="1600" dirty="0" err="1" smtClean="0">
                          <a:effectLst/>
                        </a:rPr>
                        <a:t>Дүниежүзілік тарих</a:t>
                      </a:r>
                      <a:endParaRPr lang="ru-RU" sz="16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ru-RU" sz="1600" dirty="0" smtClean="0">
                          <a:effectLst/>
                        </a:rPr>
                        <a:t>1,5</a:t>
                      </a:r>
                      <a:endParaRPr lang="ru-RU" sz="16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600" dirty="0" smtClean="0"/>
                        <a:t>3</a:t>
                      </a:r>
                      <a:endParaRPr lang="ru-RU" sz="1600" dirty="0">
                        <a:solidFill>
                          <a:schemeClr val="tx1"/>
                        </a:solidFill>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lnSpc>
                          <a:spcPct val="107000"/>
                        </a:lnSpc>
                        <a:spcAft>
                          <a:spcPts val="0"/>
                        </a:spcAft>
                      </a:pPr>
                      <a:endParaRPr lang="ru-RU" sz="10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ru-RU" sz="1600" dirty="0" smtClean="0"/>
                        <a:t>3</a:t>
                      </a:r>
                      <a:endParaRPr lang="ru-RU" sz="1600" dirty="0">
                        <a:solidFill>
                          <a:schemeClr val="tx1"/>
                        </a:solidFill>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lnSpc>
                          <a:spcPct val="107000"/>
                        </a:lnSpc>
                        <a:spcAft>
                          <a:spcPts val="0"/>
                        </a:spcAft>
                      </a:pPr>
                      <a:endParaRPr lang="ru-RU" sz="10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ru-RU" sz="1600" dirty="0" smtClean="0"/>
                        <a:t>2</a:t>
                      </a:r>
                      <a:endParaRPr lang="ru-RU" sz="1600" dirty="0">
                        <a:solidFill>
                          <a:schemeClr val="tx1"/>
                        </a:solidFill>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lnSpc>
                          <a:spcPct val="107000"/>
                        </a:lnSpc>
                        <a:spcAft>
                          <a:spcPts val="0"/>
                        </a:spcAft>
                      </a:pPr>
                      <a:endParaRPr lang="ru-RU" sz="10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ru-RU" sz="1600" dirty="0" smtClean="0"/>
                        <a:t>3</a:t>
                      </a:r>
                      <a:endParaRPr lang="ru-RU" sz="1600" dirty="0">
                        <a:solidFill>
                          <a:schemeClr val="tx1"/>
                        </a:solidFill>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lnSpc>
                          <a:spcPct val="107000"/>
                        </a:lnSpc>
                        <a:spcAft>
                          <a:spcPts val="0"/>
                        </a:spcAft>
                      </a:pPr>
                      <a:endParaRPr lang="ru-RU" sz="10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221030">
                <a:tc>
                  <a:txBody>
                    <a:bodyPr/>
                    <a:lstStyle/>
                    <a:p>
                      <a:pPr algn="ctr">
                        <a:lnSpc>
                          <a:spcPct val="107000"/>
                        </a:lnSpc>
                        <a:spcAft>
                          <a:spcPts val="0"/>
                        </a:spcAft>
                      </a:pPr>
                      <a:r>
                        <a:rPr lang="ru-RU" sz="1600" dirty="0">
                          <a:effectLst/>
                        </a:rPr>
                        <a:t>4</a:t>
                      </a:r>
                      <a:endParaRPr lang="ru-RU" sz="16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07000"/>
                        </a:lnSpc>
                        <a:spcAft>
                          <a:spcPts val="0"/>
                        </a:spcAft>
                      </a:pPr>
                      <a:r>
                        <a:rPr lang="ru-RU" sz="1600" dirty="0" smtClean="0">
                          <a:effectLst/>
                        </a:rPr>
                        <a:t>География</a:t>
                      </a:r>
                      <a:endParaRPr lang="ru-RU" sz="16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ru-RU" sz="1600" dirty="0" smtClean="0">
                          <a:effectLst/>
                        </a:rPr>
                        <a:t>2</a:t>
                      </a:r>
                      <a:endParaRPr lang="ru-RU" sz="16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600" dirty="0" smtClean="0"/>
                        <a:t>3</a:t>
                      </a:r>
                      <a:endParaRPr lang="ru-RU" sz="1600" dirty="0">
                        <a:solidFill>
                          <a:schemeClr val="tx1"/>
                        </a:solidFill>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lnSpc>
                          <a:spcPct val="107000"/>
                        </a:lnSpc>
                        <a:spcAft>
                          <a:spcPts val="0"/>
                        </a:spcAft>
                      </a:pPr>
                      <a:endParaRPr lang="ru-RU" sz="10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ru-RU" sz="1600" dirty="0" smtClean="0"/>
                        <a:t>2</a:t>
                      </a:r>
                      <a:endParaRPr lang="ru-RU" sz="1600" dirty="0">
                        <a:solidFill>
                          <a:schemeClr val="tx1"/>
                        </a:solidFill>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lnSpc>
                          <a:spcPct val="107000"/>
                        </a:lnSpc>
                        <a:spcAft>
                          <a:spcPts val="0"/>
                        </a:spcAft>
                      </a:pPr>
                      <a:endParaRPr lang="ru-RU" sz="10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ru-RU" sz="1600" dirty="0" smtClean="0"/>
                        <a:t>3</a:t>
                      </a:r>
                      <a:endParaRPr lang="ru-RU" sz="1600" dirty="0">
                        <a:solidFill>
                          <a:schemeClr val="tx1"/>
                        </a:solidFill>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lnSpc>
                          <a:spcPct val="107000"/>
                        </a:lnSpc>
                        <a:spcAft>
                          <a:spcPts val="0"/>
                        </a:spcAft>
                      </a:pPr>
                      <a:endParaRPr lang="ru-RU" sz="10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ru-RU" sz="1600" dirty="0" smtClean="0"/>
                        <a:t>3</a:t>
                      </a:r>
                      <a:endParaRPr lang="ru-RU" sz="1600" dirty="0">
                        <a:solidFill>
                          <a:schemeClr val="tx1"/>
                        </a:solidFill>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lnSpc>
                          <a:spcPct val="107000"/>
                        </a:lnSpc>
                        <a:spcAft>
                          <a:spcPts val="0"/>
                        </a:spcAft>
                      </a:pPr>
                      <a:endParaRPr lang="ru-RU" sz="10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221030">
                <a:tc>
                  <a:txBody>
                    <a:bodyPr/>
                    <a:lstStyle/>
                    <a:p>
                      <a:pPr algn="ctr">
                        <a:lnSpc>
                          <a:spcPct val="107000"/>
                        </a:lnSpc>
                        <a:spcAft>
                          <a:spcPts val="0"/>
                        </a:spcAft>
                      </a:pPr>
                      <a:r>
                        <a:rPr lang="ru-RU" sz="1600" dirty="0">
                          <a:effectLst/>
                        </a:rPr>
                        <a:t>5</a:t>
                      </a:r>
                      <a:endParaRPr lang="ru-RU" sz="16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07000"/>
                        </a:lnSpc>
                        <a:spcAft>
                          <a:spcPts val="0"/>
                        </a:spcAft>
                      </a:pPr>
                      <a:r>
                        <a:rPr lang="ru-RU" sz="1600" dirty="0" smtClean="0">
                          <a:effectLst/>
                        </a:rPr>
                        <a:t>Информатика</a:t>
                      </a:r>
                      <a:endParaRPr lang="ru-RU" sz="16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ru-RU" sz="1600" dirty="0" smtClean="0">
                          <a:effectLst/>
                        </a:rPr>
                        <a:t>2</a:t>
                      </a:r>
                      <a:endParaRPr lang="ru-RU" sz="16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600" dirty="0" smtClean="0"/>
                        <a:t>2</a:t>
                      </a:r>
                      <a:endParaRPr lang="ru-RU" sz="1600" dirty="0">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lnSpc>
                          <a:spcPct val="107000"/>
                        </a:lnSpc>
                        <a:spcAft>
                          <a:spcPts val="0"/>
                        </a:spcAft>
                      </a:pPr>
                      <a:endParaRPr lang="ru-RU" sz="10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ru-RU" sz="1600" dirty="0" smtClean="0">
                          <a:effectLst/>
                        </a:rPr>
                        <a:t>2</a:t>
                      </a:r>
                      <a:endParaRPr lang="ru-RU" sz="16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lnSpc>
                          <a:spcPct val="107000"/>
                        </a:lnSpc>
                        <a:spcAft>
                          <a:spcPts val="0"/>
                        </a:spcAft>
                      </a:pPr>
                      <a:endParaRPr lang="ru-RU" sz="10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ru-RU" sz="1600" dirty="0" smtClean="0">
                          <a:effectLst/>
                        </a:rPr>
                        <a:t>3</a:t>
                      </a:r>
                      <a:endParaRPr lang="ru-RU" sz="16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lnSpc>
                          <a:spcPct val="107000"/>
                        </a:lnSpc>
                        <a:spcAft>
                          <a:spcPts val="0"/>
                        </a:spcAft>
                      </a:pPr>
                      <a:endParaRPr lang="ru-RU" sz="10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ru-RU" sz="1600" dirty="0" smtClean="0">
                          <a:effectLst/>
                        </a:rPr>
                        <a:t>1</a:t>
                      </a:r>
                      <a:endParaRPr lang="ru-RU" sz="16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lnSpc>
                          <a:spcPct val="107000"/>
                        </a:lnSpc>
                        <a:spcAft>
                          <a:spcPts val="0"/>
                        </a:spcAft>
                      </a:pPr>
                      <a:endParaRPr lang="ru-RU" sz="10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221030">
                <a:tc>
                  <a:txBody>
                    <a:bodyPr/>
                    <a:lstStyle/>
                    <a:p>
                      <a:pPr algn="ctr">
                        <a:lnSpc>
                          <a:spcPct val="107000"/>
                        </a:lnSpc>
                        <a:spcAft>
                          <a:spcPts val="0"/>
                        </a:spcAft>
                      </a:pPr>
                      <a:r>
                        <a:rPr lang="ru-RU" sz="1600" dirty="0">
                          <a:effectLst/>
                        </a:rPr>
                        <a:t>6</a:t>
                      </a:r>
                      <a:endParaRPr lang="ru-RU" sz="16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07000"/>
                        </a:lnSpc>
                        <a:spcAft>
                          <a:spcPts val="0"/>
                        </a:spcAft>
                      </a:pPr>
                      <a:r>
                        <a:rPr lang="ru-RU" sz="1600" dirty="0" err="1" smtClean="0">
                          <a:effectLst/>
                        </a:rPr>
                        <a:t>Өнер</a:t>
                      </a:r>
                      <a:endParaRPr lang="ru-RU" sz="16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ru-RU" sz="1600" dirty="0" smtClean="0">
                          <a:effectLst/>
                        </a:rPr>
                        <a:t>2</a:t>
                      </a:r>
                      <a:endParaRPr lang="ru-RU" sz="16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600" dirty="0" smtClean="0"/>
                        <a:t>2</a:t>
                      </a:r>
                      <a:endParaRPr lang="ru-RU" sz="1600" dirty="0">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lnSpc>
                          <a:spcPct val="107000"/>
                        </a:lnSpc>
                        <a:spcAft>
                          <a:spcPts val="0"/>
                        </a:spcAft>
                      </a:pPr>
                      <a:endParaRPr lang="ru-RU" sz="10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ru-RU" sz="1600" dirty="0" smtClean="0">
                          <a:effectLst/>
                        </a:rPr>
                        <a:t>2</a:t>
                      </a:r>
                      <a:endParaRPr lang="ru-RU" sz="16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lnSpc>
                          <a:spcPct val="107000"/>
                        </a:lnSpc>
                        <a:spcAft>
                          <a:spcPts val="0"/>
                        </a:spcAft>
                      </a:pPr>
                      <a:endParaRPr lang="ru-RU" sz="10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ru-RU" sz="1600" dirty="0" smtClean="0">
                          <a:effectLst/>
                        </a:rPr>
                        <a:t>2</a:t>
                      </a:r>
                      <a:endParaRPr lang="ru-RU" sz="16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lnSpc>
                          <a:spcPct val="107000"/>
                        </a:lnSpc>
                        <a:spcAft>
                          <a:spcPts val="0"/>
                        </a:spcAft>
                      </a:pPr>
                      <a:endParaRPr lang="ru-RU" sz="10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ru-RU" sz="1600" dirty="0" smtClean="0">
                          <a:effectLst/>
                        </a:rPr>
                        <a:t>2</a:t>
                      </a:r>
                      <a:endParaRPr lang="ru-RU" sz="16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lnSpc>
                          <a:spcPct val="107000"/>
                        </a:lnSpc>
                        <a:spcAft>
                          <a:spcPts val="0"/>
                        </a:spcAft>
                      </a:pPr>
                      <a:endParaRPr lang="ru-RU" sz="10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221030">
                <a:tc>
                  <a:txBody>
                    <a:bodyPr/>
                    <a:lstStyle/>
                    <a:p>
                      <a:pPr algn="ctr">
                        <a:lnSpc>
                          <a:spcPct val="107000"/>
                        </a:lnSpc>
                        <a:spcAft>
                          <a:spcPts val="0"/>
                        </a:spcAft>
                      </a:pPr>
                      <a:r>
                        <a:rPr lang="ru-RU" sz="1600" dirty="0">
                          <a:effectLst/>
                        </a:rPr>
                        <a:t>7</a:t>
                      </a:r>
                      <a:endParaRPr lang="ru-RU" sz="16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07000"/>
                        </a:lnSpc>
                        <a:spcAft>
                          <a:spcPts val="0"/>
                        </a:spcAft>
                      </a:pPr>
                      <a:r>
                        <a:rPr lang="kk-KZ" sz="1600" dirty="0" smtClean="0">
                          <a:effectLst/>
                          <a:latin typeface="Times New Roman" pitchFamily="18" charset="0"/>
                          <a:ea typeface="Calibri"/>
                          <a:cs typeface="Times New Roman" pitchFamily="18" charset="0"/>
                        </a:rPr>
                        <a:t>Қазақстан тарихы</a:t>
                      </a:r>
                      <a:endParaRPr lang="ru-RU" sz="16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ru-RU" sz="1600" dirty="0" smtClean="0">
                          <a:effectLst/>
                        </a:rPr>
                        <a:t>2</a:t>
                      </a:r>
                      <a:endParaRPr lang="ru-RU" sz="16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600" dirty="0" smtClean="0"/>
                        <a:t>1</a:t>
                      </a:r>
                      <a:endParaRPr lang="ru-RU" sz="1600" dirty="0">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lnSpc>
                          <a:spcPct val="107000"/>
                        </a:lnSpc>
                        <a:spcAft>
                          <a:spcPts val="0"/>
                        </a:spcAft>
                      </a:pPr>
                      <a:endParaRPr lang="ru-RU" sz="1000" dirty="0" smtClean="0">
                        <a:solidFill>
                          <a:srgbClr val="FF0000"/>
                        </a:solidFill>
                        <a:effectLst/>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28575" cap="flat" cmpd="sng" algn="ctr">
                      <a:noFill/>
                      <a:prstDash val="solid"/>
                      <a:round/>
                      <a:headEnd type="none" w="med" len="med"/>
                      <a:tailEnd type="none" w="med" len="med"/>
                    </a:lnBlToTr>
                  </a:tcPr>
                </a:tc>
                <a:tc>
                  <a:txBody>
                    <a:bodyPr/>
                    <a:lstStyle/>
                    <a:p>
                      <a:pPr algn="ctr">
                        <a:lnSpc>
                          <a:spcPct val="107000"/>
                        </a:lnSpc>
                        <a:spcAft>
                          <a:spcPts val="0"/>
                        </a:spcAft>
                      </a:pPr>
                      <a:r>
                        <a:rPr lang="ru-RU" sz="1600" dirty="0" smtClean="0">
                          <a:effectLst/>
                        </a:rPr>
                        <a:t>1</a:t>
                      </a:r>
                      <a:endParaRPr lang="ru-RU" sz="1600" dirty="0" smtClean="0">
                        <a:solidFill>
                          <a:schemeClr val="tx1"/>
                        </a:solidFill>
                        <a:effectLst/>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lnSpc>
                          <a:spcPct val="107000"/>
                        </a:lnSpc>
                        <a:spcAft>
                          <a:spcPts val="0"/>
                        </a:spcAft>
                      </a:pPr>
                      <a:endParaRPr lang="ru-RU" sz="1000" dirty="0" smtClean="0">
                        <a:solidFill>
                          <a:srgbClr val="FF0000"/>
                        </a:solidFill>
                        <a:effectLst/>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28575" cap="flat" cmpd="sng" algn="ctr">
                      <a:noFill/>
                      <a:prstDash val="solid"/>
                      <a:round/>
                      <a:headEnd type="none" w="med" len="med"/>
                      <a:tailEnd type="none" w="med" len="med"/>
                    </a:lnBlToTr>
                  </a:tcPr>
                </a:tc>
                <a:tc>
                  <a:txBody>
                    <a:bodyPr/>
                    <a:lstStyle/>
                    <a:p>
                      <a:pPr algn="ctr">
                        <a:lnSpc>
                          <a:spcPct val="107000"/>
                        </a:lnSpc>
                        <a:spcAft>
                          <a:spcPts val="0"/>
                        </a:spcAft>
                      </a:pPr>
                      <a:r>
                        <a:rPr lang="ru-RU" sz="1600" dirty="0" smtClean="0">
                          <a:effectLst/>
                        </a:rPr>
                        <a:t>3</a:t>
                      </a:r>
                      <a:endParaRPr lang="ru-RU" sz="1600" dirty="0" smtClean="0">
                        <a:solidFill>
                          <a:schemeClr val="tx1"/>
                        </a:solidFill>
                        <a:effectLst/>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lnSpc>
                          <a:spcPct val="107000"/>
                        </a:lnSpc>
                        <a:spcAft>
                          <a:spcPts val="0"/>
                        </a:spcAft>
                      </a:pPr>
                      <a:endParaRPr lang="ru-RU" sz="1000" dirty="0" smtClean="0">
                        <a:solidFill>
                          <a:srgbClr val="FF0000"/>
                        </a:solidFill>
                        <a:effectLst/>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28575" cap="flat" cmpd="sng" algn="ctr">
                      <a:noFill/>
                      <a:prstDash val="solid"/>
                      <a:round/>
                      <a:headEnd type="none" w="med" len="med"/>
                      <a:tailEnd type="none" w="med" len="med"/>
                    </a:lnBlToTr>
                  </a:tcPr>
                </a:tc>
                <a:tc>
                  <a:txBody>
                    <a:bodyPr/>
                    <a:lstStyle/>
                    <a:p>
                      <a:pPr algn="ctr">
                        <a:lnSpc>
                          <a:spcPct val="107000"/>
                        </a:lnSpc>
                        <a:spcAft>
                          <a:spcPts val="0"/>
                        </a:spcAft>
                      </a:pPr>
                      <a:r>
                        <a:rPr lang="ru-RU" sz="1600" dirty="0" smtClean="0">
                          <a:effectLst/>
                        </a:rPr>
                        <a:t>2</a:t>
                      </a:r>
                      <a:endParaRPr lang="ru-RU" sz="1600" dirty="0" smtClean="0">
                        <a:solidFill>
                          <a:schemeClr val="tx1"/>
                        </a:solidFill>
                        <a:effectLst/>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lnSpc>
                          <a:spcPct val="107000"/>
                        </a:lnSpc>
                        <a:spcAft>
                          <a:spcPts val="0"/>
                        </a:spcAft>
                      </a:pPr>
                      <a:endParaRPr lang="ru-RU" sz="1000" dirty="0" smtClean="0">
                        <a:solidFill>
                          <a:srgbClr val="FF0000"/>
                        </a:solidFill>
                        <a:effectLst/>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28575" cap="flat" cmpd="sng" algn="ctr">
                      <a:noFill/>
                      <a:prstDash val="solid"/>
                      <a:round/>
                      <a:headEnd type="none" w="med" len="med"/>
                      <a:tailEnd type="none" w="med" len="med"/>
                    </a:lnBlToTr>
                  </a:tcPr>
                </a:tc>
              </a:tr>
              <a:tr h="388271">
                <a:tc>
                  <a:txBody>
                    <a:bodyPr/>
                    <a:lstStyle/>
                    <a:p>
                      <a:pPr algn="ctr">
                        <a:lnSpc>
                          <a:spcPct val="107000"/>
                        </a:lnSpc>
                        <a:spcAft>
                          <a:spcPts val="0"/>
                        </a:spcAft>
                      </a:pPr>
                      <a:r>
                        <a:rPr lang="ru-RU" sz="1600" dirty="0">
                          <a:effectLst/>
                        </a:rPr>
                        <a:t>8</a:t>
                      </a:r>
                      <a:endParaRPr lang="ru-RU" sz="16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07000"/>
                        </a:lnSpc>
                        <a:spcAft>
                          <a:spcPts val="0"/>
                        </a:spcAft>
                      </a:pPr>
                      <a:r>
                        <a:rPr lang="ru-RU" sz="1600" dirty="0" err="1" smtClean="0">
                          <a:effectLst/>
                        </a:rPr>
                        <a:t>Қазақ әдебиеті (қаз.</a:t>
                      </a:r>
                      <a:r>
                        <a:rPr lang="ru-RU" sz="1600" dirty="0" smtClean="0">
                          <a:effectLst/>
                        </a:rPr>
                        <a:t> </a:t>
                      </a:r>
                      <a:r>
                        <a:rPr lang="ru-RU" sz="1600" dirty="0" err="1" smtClean="0">
                          <a:effectLst/>
                        </a:rPr>
                        <a:t>тіл</a:t>
                      </a:r>
                      <a:r>
                        <a:rPr lang="ru-RU" sz="1600" dirty="0" smtClean="0">
                          <a:effectLst/>
                        </a:rPr>
                        <a:t>.)</a:t>
                      </a:r>
                      <a:endParaRPr lang="ru-RU" sz="16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ru-RU" sz="1600" dirty="0" smtClean="0">
                          <a:effectLst/>
                        </a:rPr>
                        <a:t>1</a:t>
                      </a:r>
                      <a:endParaRPr lang="ru-RU" sz="16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600" dirty="0" smtClean="0"/>
                        <a:t>2</a:t>
                      </a:r>
                      <a:endParaRPr lang="ru-RU" sz="1600" dirty="0">
                        <a:solidFill>
                          <a:schemeClr val="tx1"/>
                        </a:solidFill>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lnSpc>
                          <a:spcPct val="107000"/>
                        </a:lnSpc>
                        <a:spcAft>
                          <a:spcPts val="0"/>
                        </a:spcAft>
                      </a:pPr>
                      <a:endParaRPr lang="ru-RU" sz="1000" dirty="0" smtClean="0">
                        <a:solidFill>
                          <a:srgbClr val="FF0000"/>
                        </a:solidFill>
                        <a:effectLst/>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28575" cap="flat" cmpd="sng" algn="ctr">
                      <a:noFill/>
                      <a:prstDash val="solid"/>
                      <a:round/>
                      <a:headEnd type="none" w="med" len="med"/>
                      <a:tailEnd type="none" w="med" len="med"/>
                    </a:lnBlToTr>
                  </a:tcPr>
                </a:tc>
                <a:tc>
                  <a:txBody>
                    <a:bodyPr/>
                    <a:lstStyle/>
                    <a:p>
                      <a:pPr algn="ctr"/>
                      <a:r>
                        <a:rPr lang="ru-RU" sz="1600" dirty="0" smtClean="0"/>
                        <a:t>2</a:t>
                      </a:r>
                      <a:endParaRPr lang="ru-RU" sz="1600" dirty="0">
                        <a:solidFill>
                          <a:schemeClr val="tx1"/>
                        </a:solidFill>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lnSpc>
                          <a:spcPct val="107000"/>
                        </a:lnSpc>
                        <a:spcAft>
                          <a:spcPts val="0"/>
                        </a:spcAft>
                      </a:pPr>
                      <a:endParaRPr lang="ru-RU" sz="1000" dirty="0" smtClean="0">
                        <a:solidFill>
                          <a:srgbClr val="FF0000"/>
                        </a:solidFill>
                        <a:effectLst/>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28575" cap="flat" cmpd="sng" algn="ctr">
                      <a:noFill/>
                      <a:prstDash val="solid"/>
                      <a:round/>
                      <a:headEnd type="none" w="med" len="med"/>
                      <a:tailEnd type="none" w="med" len="med"/>
                    </a:lnBlToTr>
                  </a:tcPr>
                </a:tc>
                <a:tc>
                  <a:txBody>
                    <a:bodyPr/>
                    <a:lstStyle/>
                    <a:p>
                      <a:pPr algn="ctr"/>
                      <a:r>
                        <a:rPr lang="ru-RU" sz="1600" dirty="0" smtClean="0"/>
                        <a:t>2</a:t>
                      </a:r>
                      <a:endParaRPr lang="ru-RU" sz="1600" dirty="0">
                        <a:solidFill>
                          <a:schemeClr val="tx1"/>
                        </a:solidFill>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lnSpc>
                          <a:spcPct val="107000"/>
                        </a:lnSpc>
                        <a:spcAft>
                          <a:spcPts val="0"/>
                        </a:spcAft>
                      </a:pPr>
                      <a:endParaRPr lang="ru-RU" sz="1000" dirty="0" smtClean="0">
                        <a:solidFill>
                          <a:srgbClr val="FF0000"/>
                        </a:solidFill>
                        <a:effectLst/>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28575" cap="flat" cmpd="sng" algn="ctr">
                      <a:noFill/>
                      <a:prstDash val="solid"/>
                      <a:round/>
                      <a:headEnd type="none" w="med" len="med"/>
                      <a:tailEnd type="none" w="med" len="med"/>
                    </a:lnBlToTr>
                  </a:tcPr>
                </a:tc>
                <a:tc>
                  <a:txBody>
                    <a:bodyPr/>
                    <a:lstStyle/>
                    <a:p>
                      <a:pPr algn="ctr"/>
                      <a:r>
                        <a:rPr lang="ru-RU" sz="1600" dirty="0" smtClean="0"/>
                        <a:t>2</a:t>
                      </a:r>
                      <a:endParaRPr lang="ru-RU" sz="1600" dirty="0">
                        <a:solidFill>
                          <a:schemeClr val="tx1"/>
                        </a:solidFill>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lnSpc>
                          <a:spcPct val="107000"/>
                        </a:lnSpc>
                        <a:spcAft>
                          <a:spcPts val="0"/>
                        </a:spcAft>
                      </a:pPr>
                      <a:endParaRPr lang="ru-RU" sz="1000" dirty="0" smtClean="0">
                        <a:solidFill>
                          <a:srgbClr val="FF0000"/>
                        </a:solidFill>
                        <a:effectLst/>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28575" cap="flat" cmpd="sng" algn="ctr">
                      <a:noFill/>
                      <a:prstDash val="solid"/>
                      <a:round/>
                      <a:headEnd type="none" w="med" len="med"/>
                      <a:tailEnd type="none" w="med" len="med"/>
                    </a:lnBlToTr>
                  </a:tcPr>
                </a:tc>
              </a:tr>
              <a:tr h="198213">
                <a:tc>
                  <a:txBody>
                    <a:bodyPr/>
                    <a:lstStyle/>
                    <a:p>
                      <a:pPr algn="ctr">
                        <a:lnSpc>
                          <a:spcPct val="107000"/>
                        </a:lnSpc>
                        <a:spcAft>
                          <a:spcPts val="0"/>
                        </a:spcAft>
                      </a:pPr>
                      <a:r>
                        <a:rPr lang="ru-RU" sz="1600" dirty="0" smtClean="0">
                          <a:effectLst/>
                        </a:rPr>
                        <a:t>9</a:t>
                      </a:r>
                      <a:endParaRPr lang="ru-RU" sz="16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07000"/>
                        </a:lnSpc>
                        <a:spcAft>
                          <a:spcPts val="0"/>
                        </a:spcAft>
                      </a:pPr>
                      <a:r>
                        <a:rPr lang="ru-RU" sz="1600" dirty="0" err="1" smtClean="0">
                          <a:effectLst/>
                        </a:rPr>
                        <a:t>Қазақ тілі</a:t>
                      </a:r>
                      <a:r>
                        <a:rPr lang="ru-RU" sz="1600" dirty="0" smtClean="0">
                          <a:effectLst/>
                        </a:rPr>
                        <a:t> (Т1)</a:t>
                      </a:r>
                      <a:endParaRPr lang="ru-RU" sz="16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ru-RU" sz="1600" dirty="0" smtClean="0">
                          <a:effectLst/>
                        </a:rPr>
                        <a:t>4</a:t>
                      </a:r>
                      <a:endParaRPr lang="ru-RU" sz="16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600" dirty="0" smtClean="0"/>
                        <a:t>2</a:t>
                      </a:r>
                      <a:endParaRPr lang="ru-RU" sz="1600" dirty="0">
                        <a:solidFill>
                          <a:schemeClr val="tx1"/>
                        </a:solidFill>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lnSpc>
                          <a:spcPct val="107000"/>
                        </a:lnSpc>
                        <a:spcAft>
                          <a:spcPts val="0"/>
                        </a:spcAft>
                      </a:pPr>
                      <a:endParaRPr lang="ru-RU" sz="1000" dirty="0" smtClean="0">
                        <a:solidFill>
                          <a:srgbClr val="FF0000"/>
                        </a:solidFill>
                        <a:effectLst/>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28575" cap="flat" cmpd="sng" algn="ctr">
                      <a:noFill/>
                      <a:prstDash val="solid"/>
                      <a:round/>
                      <a:headEnd type="none" w="med" len="med"/>
                      <a:tailEnd type="none" w="med" len="med"/>
                    </a:lnBlToTr>
                  </a:tcPr>
                </a:tc>
                <a:tc>
                  <a:txBody>
                    <a:bodyPr/>
                    <a:lstStyle/>
                    <a:p>
                      <a:pPr algn="ctr"/>
                      <a:r>
                        <a:rPr lang="ru-RU" sz="1600" dirty="0" smtClean="0"/>
                        <a:t>2</a:t>
                      </a:r>
                      <a:endParaRPr lang="ru-RU" sz="1600" dirty="0">
                        <a:solidFill>
                          <a:schemeClr val="tx1"/>
                        </a:solidFill>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lnSpc>
                          <a:spcPct val="107000"/>
                        </a:lnSpc>
                        <a:spcAft>
                          <a:spcPts val="0"/>
                        </a:spcAft>
                      </a:pPr>
                      <a:endParaRPr lang="ru-RU" sz="1000" dirty="0" smtClean="0">
                        <a:solidFill>
                          <a:srgbClr val="FF0000"/>
                        </a:solidFill>
                        <a:effectLst/>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28575" cap="flat" cmpd="sng" algn="ctr">
                      <a:noFill/>
                      <a:prstDash val="solid"/>
                      <a:round/>
                      <a:headEnd type="none" w="med" len="med"/>
                      <a:tailEnd type="none" w="med" len="med"/>
                    </a:lnBlToTr>
                  </a:tcPr>
                </a:tc>
                <a:tc>
                  <a:txBody>
                    <a:bodyPr/>
                    <a:lstStyle/>
                    <a:p>
                      <a:pPr algn="ctr"/>
                      <a:r>
                        <a:rPr lang="ru-RU" sz="1600" dirty="0" smtClean="0"/>
                        <a:t>2</a:t>
                      </a:r>
                      <a:endParaRPr lang="ru-RU" sz="1600" dirty="0">
                        <a:solidFill>
                          <a:schemeClr val="tx1"/>
                        </a:solidFill>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lnSpc>
                          <a:spcPct val="107000"/>
                        </a:lnSpc>
                        <a:spcAft>
                          <a:spcPts val="0"/>
                        </a:spcAft>
                      </a:pPr>
                      <a:endParaRPr lang="ru-RU" sz="1000" dirty="0" smtClean="0">
                        <a:solidFill>
                          <a:srgbClr val="FF0000"/>
                        </a:solidFill>
                        <a:effectLst/>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28575" cap="flat" cmpd="sng" algn="ctr">
                      <a:noFill/>
                      <a:prstDash val="solid"/>
                      <a:round/>
                      <a:headEnd type="none" w="med" len="med"/>
                      <a:tailEnd type="none" w="med" len="med"/>
                    </a:lnBlToTr>
                  </a:tcPr>
                </a:tc>
                <a:tc>
                  <a:txBody>
                    <a:bodyPr/>
                    <a:lstStyle/>
                    <a:p>
                      <a:pPr algn="ctr"/>
                      <a:r>
                        <a:rPr lang="ru-RU" sz="1600" dirty="0" smtClean="0"/>
                        <a:t>2</a:t>
                      </a:r>
                      <a:endParaRPr lang="ru-RU" sz="1600" dirty="0">
                        <a:solidFill>
                          <a:schemeClr val="tx1"/>
                        </a:solidFill>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lnSpc>
                          <a:spcPct val="107000"/>
                        </a:lnSpc>
                        <a:spcAft>
                          <a:spcPts val="0"/>
                        </a:spcAft>
                      </a:pPr>
                      <a:endParaRPr lang="ru-RU" sz="1000" dirty="0" smtClean="0">
                        <a:solidFill>
                          <a:srgbClr val="FF0000"/>
                        </a:solidFill>
                        <a:effectLst/>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28575" cap="flat" cmpd="sng" algn="ctr">
                      <a:noFill/>
                      <a:prstDash val="solid"/>
                      <a:round/>
                      <a:headEnd type="none" w="med" len="med"/>
                      <a:tailEnd type="none" w="med" len="med"/>
                    </a:lnBlToTr>
                  </a:tcPr>
                </a:tc>
              </a:tr>
              <a:tr h="230929">
                <a:tc>
                  <a:txBody>
                    <a:bodyPr/>
                    <a:lstStyle/>
                    <a:p>
                      <a:pPr algn="ctr">
                        <a:lnSpc>
                          <a:spcPct val="107000"/>
                        </a:lnSpc>
                        <a:spcAft>
                          <a:spcPts val="0"/>
                        </a:spcAft>
                      </a:pPr>
                      <a:r>
                        <a:rPr lang="ru-RU" sz="1600" dirty="0" smtClean="0">
                          <a:effectLst/>
                        </a:rPr>
                        <a:t>10</a:t>
                      </a:r>
                      <a:endParaRPr lang="ru-RU" sz="16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07000"/>
                        </a:lnSpc>
                        <a:spcAft>
                          <a:spcPts val="0"/>
                        </a:spcAft>
                      </a:pPr>
                      <a:r>
                        <a:rPr lang="ru-RU" sz="1600" dirty="0" err="1" smtClean="0">
                          <a:effectLst/>
                        </a:rPr>
                        <a:t>Қазақ тілі</a:t>
                      </a:r>
                      <a:r>
                        <a:rPr lang="ru-RU" sz="1600" dirty="0" smtClean="0">
                          <a:effectLst/>
                        </a:rPr>
                        <a:t> (Т2)</a:t>
                      </a:r>
                      <a:endParaRPr lang="ru-RU" sz="16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ru-RU" sz="1600" dirty="0" smtClean="0">
                          <a:effectLst/>
                        </a:rPr>
                        <a:t>4</a:t>
                      </a:r>
                      <a:endParaRPr lang="ru-RU" sz="16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600" dirty="0" smtClean="0"/>
                        <a:t>2</a:t>
                      </a:r>
                      <a:endParaRPr lang="ru-RU" sz="1600" dirty="0">
                        <a:solidFill>
                          <a:schemeClr val="tx1"/>
                        </a:solidFill>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lnSpc>
                          <a:spcPct val="107000"/>
                        </a:lnSpc>
                        <a:spcAft>
                          <a:spcPts val="0"/>
                        </a:spcAft>
                      </a:pPr>
                      <a:endParaRPr lang="ru-RU" sz="1000" dirty="0" smtClean="0">
                        <a:solidFill>
                          <a:srgbClr val="FF0000"/>
                        </a:solidFill>
                        <a:effectLst/>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28575" cap="flat" cmpd="sng" algn="ctr">
                      <a:noFill/>
                      <a:prstDash val="solid"/>
                      <a:round/>
                      <a:headEnd type="none" w="med" len="med"/>
                      <a:tailEnd type="none" w="med" len="med"/>
                    </a:lnBlToTr>
                  </a:tcPr>
                </a:tc>
                <a:tc>
                  <a:txBody>
                    <a:bodyPr/>
                    <a:lstStyle/>
                    <a:p>
                      <a:pPr algn="ctr"/>
                      <a:r>
                        <a:rPr lang="ru-RU" sz="1600" dirty="0" smtClean="0"/>
                        <a:t>2</a:t>
                      </a:r>
                      <a:endParaRPr lang="ru-RU" sz="1600" dirty="0">
                        <a:solidFill>
                          <a:schemeClr val="tx1"/>
                        </a:solidFill>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lnSpc>
                          <a:spcPct val="107000"/>
                        </a:lnSpc>
                        <a:spcAft>
                          <a:spcPts val="0"/>
                        </a:spcAft>
                      </a:pPr>
                      <a:endParaRPr lang="ru-RU" sz="1000" dirty="0" smtClean="0">
                        <a:solidFill>
                          <a:srgbClr val="FF0000"/>
                        </a:solidFill>
                        <a:effectLst/>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28575" cap="flat" cmpd="sng" algn="ctr">
                      <a:noFill/>
                      <a:prstDash val="solid"/>
                      <a:round/>
                      <a:headEnd type="none" w="med" len="med"/>
                      <a:tailEnd type="none" w="med" len="med"/>
                    </a:lnBlToTr>
                  </a:tcPr>
                </a:tc>
                <a:tc>
                  <a:txBody>
                    <a:bodyPr/>
                    <a:lstStyle/>
                    <a:p>
                      <a:pPr algn="ctr"/>
                      <a:r>
                        <a:rPr lang="ru-RU" sz="1600" dirty="0" smtClean="0"/>
                        <a:t>2</a:t>
                      </a:r>
                      <a:endParaRPr lang="ru-RU" sz="1600" dirty="0">
                        <a:solidFill>
                          <a:schemeClr val="tx1"/>
                        </a:solidFill>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lnSpc>
                          <a:spcPct val="107000"/>
                        </a:lnSpc>
                        <a:spcAft>
                          <a:spcPts val="0"/>
                        </a:spcAft>
                      </a:pPr>
                      <a:endParaRPr lang="ru-RU" sz="1000" dirty="0" smtClean="0">
                        <a:solidFill>
                          <a:srgbClr val="FF0000"/>
                        </a:solidFill>
                        <a:effectLst/>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28575" cap="flat" cmpd="sng" algn="ctr">
                      <a:noFill/>
                      <a:prstDash val="solid"/>
                      <a:round/>
                      <a:headEnd type="none" w="med" len="med"/>
                      <a:tailEnd type="none" w="med" len="med"/>
                    </a:lnBlToTr>
                  </a:tcPr>
                </a:tc>
                <a:tc>
                  <a:txBody>
                    <a:bodyPr/>
                    <a:lstStyle/>
                    <a:p>
                      <a:pPr algn="ctr"/>
                      <a:r>
                        <a:rPr lang="ru-RU" sz="1600" dirty="0" smtClean="0"/>
                        <a:t>2</a:t>
                      </a:r>
                      <a:endParaRPr lang="ru-RU" sz="1600" dirty="0">
                        <a:solidFill>
                          <a:schemeClr val="tx1"/>
                        </a:solidFill>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lnSpc>
                          <a:spcPct val="107000"/>
                        </a:lnSpc>
                        <a:spcAft>
                          <a:spcPts val="0"/>
                        </a:spcAft>
                      </a:pPr>
                      <a:endParaRPr lang="ru-RU" sz="1000" dirty="0" smtClean="0">
                        <a:solidFill>
                          <a:srgbClr val="FF0000"/>
                        </a:solidFill>
                        <a:effectLst/>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28575" cap="flat" cmpd="sng" algn="ctr">
                      <a:noFill/>
                      <a:prstDash val="solid"/>
                      <a:round/>
                      <a:headEnd type="none" w="med" len="med"/>
                      <a:tailEnd type="none" w="med" len="med"/>
                    </a:lnBlToTr>
                  </a:tcPr>
                </a:tc>
              </a:tr>
              <a:tr h="292652">
                <a:tc>
                  <a:txBody>
                    <a:bodyPr/>
                    <a:lstStyle/>
                    <a:p>
                      <a:pPr algn="ctr">
                        <a:lnSpc>
                          <a:spcPct val="107000"/>
                        </a:lnSpc>
                        <a:spcAft>
                          <a:spcPts val="0"/>
                        </a:spcAft>
                      </a:pPr>
                      <a:r>
                        <a:rPr lang="ru-RU" sz="1600" dirty="0" smtClean="0">
                          <a:effectLst/>
                        </a:rPr>
                        <a:t>11</a:t>
                      </a:r>
                      <a:endParaRPr lang="ru-RU" sz="16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l">
                        <a:lnSpc>
                          <a:spcPct val="107000"/>
                        </a:lnSpc>
                        <a:spcAft>
                          <a:spcPts val="0"/>
                        </a:spcAft>
                      </a:pPr>
                      <a:r>
                        <a:rPr lang="ru-RU" sz="1600" dirty="0" smtClean="0">
                          <a:effectLst/>
                        </a:rPr>
                        <a:t>Математика</a:t>
                      </a:r>
                      <a:endParaRPr lang="ru-RU" sz="16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7000"/>
                        </a:lnSpc>
                        <a:spcAft>
                          <a:spcPts val="0"/>
                        </a:spcAft>
                      </a:pPr>
                      <a:r>
                        <a:rPr lang="ru-RU" sz="1600" dirty="0" smtClean="0">
                          <a:effectLst/>
                        </a:rPr>
                        <a:t>5</a:t>
                      </a:r>
                      <a:endParaRPr lang="ru-RU" sz="16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ru-RU" sz="1600" dirty="0" smtClean="0">
                          <a:latin typeface="+mn-lt"/>
                          <a:cs typeface="+mn-cs"/>
                        </a:rPr>
                        <a:t>3</a:t>
                      </a:r>
                      <a:endParaRPr lang="ru-RU" sz="1600" dirty="0">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vMerge="1">
                  <a:txBody>
                    <a:bodyPr/>
                    <a:lstStyle/>
                    <a:p>
                      <a:pPr marL="0" marR="0" indent="0" algn="ctr" defTabSz="914400" rtl="0" eaLnBrk="1" fontAlgn="auto" latinLnBrk="0" hangingPunct="1">
                        <a:lnSpc>
                          <a:spcPct val="107000"/>
                        </a:lnSpc>
                        <a:spcBef>
                          <a:spcPts val="0"/>
                        </a:spcBef>
                        <a:spcAft>
                          <a:spcPts val="0"/>
                        </a:spcAft>
                        <a:buClrTx/>
                        <a:buSzTx/>
                        <a:buFontTx/>
                        <a:buNone/>
                        <a:tabLst/>
                        <a:defRPr/>
                      </a:pPr>
                      <a:endParaRPr lang="ru-RU" sz="1000" dirty="0">
                        <a:solidFill>
                          <a:srgbClr val="FF0000"/>
                        </a:solidFill>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ru-RU" sz="1600" dirty="0" smtClean="0">
                          <a:solidFill>
                            <a:schemeClr val="tx1"/>
                          </a:solidFill>
                          <a:effectLst/>
                          <a:latin typeface="+mn-lt"/>
                          <a:ea typeface="+mn-ea"/>
                          <a:cs typeface="+mn-cs"/>
                        </a:rPr>
                        <a:t>2</a:t>
                      </a:r>
                      <a:endParaRPr lang="ru-RU" sz="1600" dirty="0">
                        <a:solidFill>
                          <a:schemeClr val="tx1"/>
                        </a:solidFill>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vMerge="1">
                  <a:txBody>
                    <a:bodyPr/>
                    <a:lstStyle/>
                    <a:p>
                      <a:pPr marL="0" marR="0" indent="0" algn="ctr" defTabSz="914400" rtl="0" eaLnBrk="1" fontAlgn="auto" latinLnBrk="0" hangingPunct="1">
                        <a:lnSpc>
                          <a:spcPct val="107000"/>
                        </a:lnSpc>
                        <a:spcBef>
                          <a:spcPts val="0"/>
                        </a:spcBef>
                        <a:spcAft>
                          <a:spcPts val="0"/>
                        </a:spcAft>
                        <a:buClrTx/>
                        <a:buSzTx/>
                        <a:buFontTx/>
                        <a:buNone/>
                        <a:tabLst/>
                        <a:defRPr/>
                      </a:pPr>
                      <a:endParaRPr lang="ru-RU" sz="1000" dirty="0">
                        <a:solidFill>
                          <a:srgbClr val="FF0000"/>
                        </a:solidFill>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ru-RU" sz="1600" dirty="0" smtClean="0">
                          <a:effectLst/>
                        </a:rPr>
                        <a:t>3</a:t>
                      </a:r>
                      <a:endParaRPr lang="ru-RU" sz="1600" dirty="0">
                        <a:solidFill>
                          <a:schemeClr val="tx1"/>
                        </a:solidFill>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vMerge="1">
                  <a:txBody>
                    <a:bodyPr/>
                    <a:lstStyle/>
                    <a:p>
                      <a:pPr marL="0" marR="0" indent="0" algn="ctr" defTabSz="914400" rtl="0" eaLnBrk="1" fontAlgn="auto" latinLnBrk="0" hangingPunct="1">
                        <a:lnSpc>
                          <a:spcPct val="107000"/>
                        </a:lnSpc>
                        <a:spcBef>
                          <a:spcPts val="0"/>
                        </a:spcBef>
                        <a:spcAft>
                          <a:spcPts val="0"/>
                        </a:spcAft>
                        <a:buClrTx/>
                        <a:buSzTx/>
                        <a:buFontTx/>
                        <a:buNone/>
                        <a:tabLst/>
                        <a:defRPr/>
                      </a:pPr>
                      <a:endParaRPr lang="ru-RU" sz="1000" dirty="0">
                        <a:solidFill>
                          <a:srgbClr val="FF0000"/>
                        </a:solidFill>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ru-RU" sz="1600" dirty="0" smtClean="0">
                          <a:effectLst/>
                        </a:rPr>
                        <a:t>2</a:t>
                      </a:r>
                      <a:endParaRPr lang="ru-RU" sz="1600" dirty="0">
                        <a:solidFill>
                          <a:schemeClr val="tx1"/>
                        </a:solidFill>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vMerge="1">
                  <a:txBody>
                    <a:bodyPr/>
                    <a:lstStyle/>
                    <a:p>
                      <a:pPr marL="0" marR="0" indent="0" algn="ctr" defTabSz="914400" rtl="0" eaLnBrk="1" fontAlgn="auto" latinLnBrk="0" hangingPunct="1">
                        <a:lnSpc>
                          <a:spcPct val="107000"/>
                        </a:lnSpc>
                        <a:spcBef>
                          <a:spcPts val="0"/>
                        </a:spcBef>
                        <a:spcAft>
                          <a:spcPts val="0"/>
                        </a:spcAft>
                        <a:buClrTx/>
                        <a:buSzTx/>
                        <a:buFontTx/>
                        <a:buNone/>
                        <a:tabLst/>
                        <a:defRPr/>
                      </a:pPr>
                      <a:endParaRPr lang="ru-RU" sz="1000" dirty="0">
                        <a:solidFill>
                          <a:srgbClr val="FF0000"/>
                        </a:solidFill>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88271">
                <a:tc>
                  <a:txBody>
                    <a:bodyPr/>
                    <a:lstStyle/>
                    <a:p>
                      <a:pPr algn="ctr">
                        <a:lnSpc>
                          <a:spcPct val="107000"/>
                        </a:lnSpc>
                        <a:spcAft>
                          <a:spcPts val="0"/>
                        </a:spcAft>
                      </a:pPr>
                      <a:r>
                        <a:rPr lang="en-US" sz="1600" dirty="0" smtClean="0">
                          <a:effectLst/>
                        </a:rPr>
                        <a:t>12</a:t>
                      </a:r>
                      <a:endParaRPr lang="ru-RU" sz="16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07000"/>
                        </a:lnSpc>
                        <a:spcAft>
                          <a:spcPts val="0"/>
                        </a:spcAft>
                      </a:pPr>
                      <a:r>
                        <a:rPr lang="ru-RU" sz="1600" dirty="0" err="1" smtClean="0">
                          <a:effectLst/>
                        </a:rPr>
                        <a:t>Орыс</a:t>
                      </a:r>
                      <a:r>
                        <a:rPr lang="ru-RU" sz="1600" dirty="0" smtClean="0">
                          <a:effectLst/>
                        </a:rPr>
                        <a:t> </a:t>
                      </a:r>
                      <a:r>
                        <a:rPr lang="ru-RU" sz="1600" dirty="0" err="1" smtClean="0">
                          <a:effectLst/>
                        </a:rPr>
                        <a:t>әдебиеті </a:t>
                      </a:r>
                      <a:r>
                        <a:rPr lang="ru-RU" sz="1600" dirty="0" smtClean="0">
                          <a:effectLst/>
                        </a:rPr>
                        <a:t>(</a:t>
                      </a:r>
                      <a:r>
                        <a:rPr lang="ru-RU" sz="1600" dirty="0" err="1" smtClean="0">
                          <a:effectLst/>
                        </a:rPr>
                        <a:t>орыс</a:t>
                      </a:r>
                      <a:r>
                        <a:rPr lang="ru-RU" sz="1600" dirty="0" smtClean="0">
                          <a:effectLst/>
                        </a:rPr>
                        <a:t> </a:t>
                      </a:r>
                      <a:r>
                        <a:rPr lang="ru-RU" sz="1600" dirty="0" err="1" smtClean="0">
                          <a:effectLst/>
                        </a:rPr>
                        <a:t>тілі</a:t>
                      </a:r>
                      <a:r>
                        <a:rPr lang="ru-RU" sz="1600" dirty="0" smtClean="0">
                          <a:effectLst/>
                        </a:rPr>
                        <a:t>)</a:t>
                      </a:r>
                      <a:endParaRPr lang="ru-RU" sz="16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ru-RU" sz="1600" dirty="0" smtClean="0">
                          <a:effectLst/>
                        </a:rPr>
                        <a:t>1</a:t>
                      </a:r>
                      <a:endParaRPr lang="ru-RU" sz="16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600" dirty="0" smtClean="0"/>
                        <a:t>2</a:t>
                      </a:r>
                      <a:endParaRPr lang="ru-RU" sz="1600" dirty="0">
                        <a:solidFill>
                          <a:schemeClr val="tx1"/>
                        </a:solidFill>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lnSpc>
                          <a:spcPct val="107000"/>
                        </a:lnSpc>
                        <a:spcAft>
                          <a:spcPts val="0"/>
                        </a:spcAft>
                      </a:pPr>
                      <a:endParaRPr lang="ru-RU" sz="1200" dirty="0">
                        <a:solidFill>
                          <a:schemeClr val="tx1"/>
                        </a:solidFill>
                        <a:effectLst/>
                        <a:latin typeface="Times New Roman" pitchFamily="18" charset="0"/>
                        <a:ea typeface="Calibri"/>
                        <a:cs typeface="Times New Roman" pitchFamily="18" charset="0"/>
                      </a:endParaRPr>
                    </a:p>
                  </a:txBody>
                  <a:tcPr marL="68580" marR="68580" marT="0"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600" dirty="0" smtClean="0"/>
                        <a:t>2</a:t>
                      </a:r>
                      <a:endParaRPr lang="ru-RU" sz="1600" dirty="0">
                        <a:solidFill>
                          <a:schemeClr val="tx1"/>
                        </a:solidFill>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lnSpc>
                          <a:spcPct val="107000"/>
                        </a:lnSpc>
                        <a:spcAft>
                          <a:spcPts val="0"/>
                        </a:spcAft>
                      </a:pPr>
                      <a:endParaRPr lang="ru-RU" sz="1200" dirty="0">
                        <a:solidFill>
                          <a:schemeClr val="tx1"/>
                        </a:solidFill>
                        <a:effectLst/>
                        <a:latin typeface="Times New Roman" pitchFamily="18" charset="0"/>
                        <a:ea typeface="Calibri"/>
                        <a:cs typeface="Times New Roman" pitchFamily="18" charset="0"/>
                      </a:endParaRPr>
                    </a:p>
                  </a:txBody>
                  <a:tcPr marL="68580" marR="68580" marT="0"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600" dirty="0" smtClean="0"/>
                        <a:t>2</a:t>
                      </a:r>
                      <a:endParaRPr lang="ru-RU" sz="1600" dirty="0">
                        <a:solidFill>
                          <a:schemeClr val="tx1"/>
                        </a:solidFill>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lnSpc>
                          <a:spcPct val="107000"/>
                        </a:lnSpc>
                        <a:spcAft>
                          <a:spcPts val="0"/>
                        </a:spcAft>
                      </a:pPr>
                      <a:endParaRPr lang="ru-RU" sz="1200" dirty="0">
                        <a:solidFill>
                          <a:schemeClr val="tx1"/>
                        </a:solidFill>
                        <a:effectLst/>
                        <a:latin typeface="Times New Roman" pitchFamily="18" charset="0"/>
                        <a:ea typeface="Calibri"/>
                        <a:cs typeface="Times New Roman" pitchFamily="18" charset="0"/>
                      </a:endParaRPr>
                    </a:p>
                  </a:txBody>
                  <a:tcPr marL="68580" marR="68580" marT="0"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600" dirty="0" smtClean="0"/>
                        <a:t>2</a:t>
                      </a:r>
                      <a:endParaRPr lang="ru-RU" sz="1600" dirty="0">
                        <a:solidFill>
                          <a:schemeClr val="tx1"/>
                        </a:solidFill>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lnSpc>
                          <a:spcPct val="107000"/>
                        </a:lnSpc>
                        <a:spcAft>
                          <a:spcPts val="0"/>
                        </a:spcAft>
                      </a:pPr>
                      <a:endParaRPr lang="ru-RU" sz="1200" dirty="0">
                        <a:solidFill>
                          <a:schemeClr val="tx1"/>
                        </a:solidFill>
                        <a:effectLst/>
                        <a:latin typeface="Times New Roman" pitchFamily="18" charset="0"/>
                        <a:ea typeface="Calibri"/>
                        <a:cs typeface="Times New Roman" pitchFamily="18" charset="0"/>
                      </a:endParaRPr>
                    </a:p>
                  </a:txBody>
                  <a:tcPr marL="68580" marR="68580" marT="0"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92652">
                <a:tc>
                  <a:txBody>
                    <a:bodyPr/>
                    <a:lstStyle/>
                    <a:p>
                      <a:pPr algn="ctr">
                        <a:lnSpc>
                          <a:spcPct val="107000"/>
                        </a:lnSpc>
                        <a:spcAft>
                          <a:spcPts val="0"/>
                        </a:spcAft>
                      </a:pPr>
                      <a:r>
                        <a:rPr lang="en-US" sz="1600" dirty="0" smtClean="0">
                          <a:effectLst/>
                        </a:rPr>
                        <a:t>13</a:t>
                      </a:r>
                      <a:endParaRPr lang="ru-RU" sz="16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07000"/>
                        </a:lnSpc>
                        <a:spcAft>
                          <a:spcPts val="0"/>
                        </a:spcAft>
                      </a:pPr>
                      <a:r>
                        <a:rPr lang="ru-RU" sz="1600" dirty="0" err="1" smtClean="0">
                          <a:effectLst/>
                        </a:rPr>
                        <a:t>Орыс</a:t>
                      </a:r>
                      <a:r>
                        <a:rPr lang="ru-RU" sz="1600" dirty="0" smtClean="0">
                          <a:effectLst/>
                        </a:rPr>
                        <a:t> </a:t>
                      </a:r>
                      <a:r>
                        <a:rPr lang="ru-RU" sz="1600" dirty="0" err="1" smtClean="0">
                          <a:effectLst/>
                        </a:rPr>
                        <a:t>тілі</a:t>
                      </a:r>
                      <a:r>
                        <a:rPr lang="ru-RU" sz="1600" dirty="0" smtClean="0">
                          <a:effectLst/>
                        </a:rPr>
                        <a:t> (Я1)</a:t>
                      </a:r>
                      <a:endParaRPr lang="ru-RU" sz="16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ru-RU" sz="1600" dirty="0" smtClean="0">
                          <a:effectLst/>
                        </a:rPr>
                        <a:t>4</a:t>
                      </a:r>
                      <a:endParaRPr lang="ru-RU" sz="16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600" dirty="0" smtClean="0"/>
                        <a:t>2</a:t>
                      </a:r>
                      <a:endParaRPr lang="ru-RU" sz="1600" dirty="0">
                        <a:solidFill>
                          <a:schemeClr val="tx1"/>
                        </a:solidFill>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lnSpc>
                          <a:spcPct val="107000"/>
                        </a:lnSpc>
                        <a:spcAft>
                          <a:spcPts val="0"/>
                        </a:spcAft>
                      </a:pPr>
                      <a:endParaRPr lang="ru-RU" sz="1200" dirty="0">
                        <a:solidFill>
                          <a:schemeClr val="tx1"/>
                        </a:solidFill>
                        <a:effectLst/>
                        <a:latin typeface="Times New Roman" pitchFamily="18" charset="0"/>
                        <a:ea typeface="Calibri"/>
                        <a:cs typeface="Times New Roman" pitchFamily="18" charset="0"/>
                      </a:endParaRPr>
                    </a:p>
                  </a:txBody>
                  <a:tcPr marL="68580" marR="68580" marT="0"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600" dirty="0" smtClean="0"/>
                        <a:t>2</a:t>
                      </a:r>
                      <a:endParaRPr lang="ru-RU" sz="1600" dirty="0">
                        <a:solidFill>
                          <a:schemeClr val="tx1"/>
                        </a:solidFill>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lnSpc>
                          <a:spcPct val="107000"/>
                        </a:lnSpc>
                        <a:spcAft>
                          <a:spcPts val="0"/>
                        </a:spcAft>
                      </a:pPr>
                      <a:endParaRPr lang="ru-RU" sz="1200" dirty="0">
                        <a:solidFill>
                          <a:schemeClr val="tx1"/>
                        </a:solidFill>
                        <a:effectLst/>
                        <a:latin typeface="Times New Roman" pitchFamily="18" charset="0"/>
                        <a:ea typeface="Calibri"/>
                        <a:cs typeface="Times New Roman" pitchFamily="18" charset="0"/>
                      </a:endParaRPr>
                    </a:p>
                  </a:txBody>
                  <a:tcPr marL="68580" marR="68580" marT="0"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600" dirty="0" smtClean="0"/>
                        <a:t>2</a:t>
                      </a:r>
                      <a:endParaRPr lang="ru-RU" sz="1600" dirty="0">
                        <a:solidFill>
                          <a:schemeClr val="tx1"/>
                        </a:solidFill>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lnSpc>
                          <a:spcPct val="107000"/>
                        </a:lnSpc>
                        <a:spcAft>
                          <a:spcPts val="0"/>
                        </a:spcAft>
                      </a:pPr>
                      <a:endParaRPr lang="ru-RU" sz="1200" dirty="0">
                        <a:solidFill>
                          <a:schemeClr val="tx1"/>
                        </a:solidFill>
                        <a:effectLst/>
                        <a:latin typeface="Times New Roman" pitchFamily="18" charset="0"/>
                        <a:ea typeface="Calibri"/>
                        <a:cs typeface="Times New Roman" pitchFamily="18" charset="0"/>
                      </a:endParaRPr>
                    </a:p>
                  </a:txBody>
                  <a:tcPr marL="68580" marR="68580" marT="0"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600" dirty="0" smtClean="0"/>
                        <a:t>2</a:t>
                      </a:r>
                      <a:endParaRPr lang="ru-RU" sz="1600" dirty="0">
                        <a:solidFill>
                          <a:schemeClr val="tx1"/>
                        </a:solidFill>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lnSpc>
                          <a:spcPct val="107000"/>
                        </a:lnSpc>
                        <a:spcAft>
                          <a:spcPts val="0"/>
                        </a:spcAft>
                      </a:pPr>
                      <a:endParaRPr lang="ru-RU" sz="1200" dirty="0">
                        <a:solidFill>
                          <a:schemeClr val="tx1"/>
                        </a:solidFill>
                        <a:effectLst/>
                        <a:latin typeface="Times New Roman" pitchFamily="18" charset="0"/>
                        <a:ea typeface="Calibri"/>
                        <a:cs typeface="Times New Roman" pitchFamily="18" charset="0"/>
                      </a:endParaRPr>
                    </a:p>
                  </a:txBody>
                  <a:tcPr marL="68580" marR="68580" marT="0"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92652">
                <a:tc>
                  <a:txBody>
                    <a:bodyPr/>
                    <a:lstStyle/>
                    <a:p>
                      <a:pPr algn="ctr">
                        <a:lnSpc>
                          <a:spcPct val="107000"/>
                        </a:lnSpc>
                        <a:spcAft>
                          <a:spcPts val="0"/>
                        </a:spcAft>
                      </a:pPr>
                      <a:r>
                        <a:rPr lang="en-US" sz="1600" dirty="0" smtClean="0">
                          <a:effectLst/>
                        </a:rPr>
                        <a:t>14</a:t>
                      </a:r>
                      <a:endParaRPr lang="ru-RU" sz="16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07000"/>
                        </a:lnSpc>
                        <a:spcAft>
                          <a:spcPts val="0"/>
                        </a:spcAft>
                      </a:pPr>
                      <a:r>
                        <a:rPr lang="ru-RU" sz="1600" dirty="0" err="1" smtClean="0">
                          <a:effectLst/>
                        </a:rPr>
                        <a:t>Орыс</a:t>
                      </a:r>
                      <a:r>
                        <a:rPr lang="ru-RU" sz="1600" dirty="0" smtClean="0">
                          <a:effectLst/>
                        </a:rPr>
                        <a:t> </a:t>
                      </a:r>
                      <a:r>
                        <a:rPr lang="ru-RU" sz="1600" dirty="0" err="1" smtClean="0">
                          <a:effectLst/>
                        </a:rPr>
                        <a:t>тілі</a:t>
                      </a:r>
                      <a:r>
                        <a:rPr lang="ru-RU" sz="1600" dirty="0" smtClean="0">
                          <a:effectLst/>
                        </a:rPr>
                        <a:t>(Я2)</a:t>
                      </a:r>
                      <a:endParaRPr lang="ru-RU" sz="16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ru-RU" sz="1600" dirty="0" smtClean="0">
                          <a:effectLst/>
                        </a:rPr>
                        <a:t>4</a:t>
                      </a:r>
                      <a:endParaRPr lang="ru-RU" sz="16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600" dirty="0" smtClean="0"/>
                        <a:t>2</a:t>
                      </a:r>
                      <a:endParaRPr lang="ru-RU" sz="1600" dirty="0">
                        <a:solidFill>
                          <a:schemeClr val="tx1"/>
                        </a:solidFill>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lnSpc>
                          <a:spcPct val="107000"/>
                        </a:lnSpc>
                        <a:spcAft>
                          <a:spcPts val="0"/>
                        </a:spcAft>
                      </a:pPr>
                      <a:endParaRPr lang="ru-RU" sz="1200" dirty="0">
                        <a:solidFill>
                          <a:schemeClr val="tx1"/>
                        </a:solidFill>
                        <a:effectLst/>
                        <a:latin typeface="Times New Roman" pitchFamily="18" charset="0"/>
                        <a:ea typeface="Calibri"/>
                        <a:cs typeface="Times New Roman" pitchFamily="18" charset="0"/>
                      </a:endParaRPr>
                    </a:p>
                  </a:txBody>
                  <a:tcPr marL="68580" marR="68580" marT="0"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600" dirty="0" smtClean="0"/>
                        <a:t>2</a:t>
                      </a:r>
                      <a:endParaRPr lang="ru-RU" sz="1600" dirty="0">
                        <a:solidFill>
                          <a:schemeClr val="tx1"/>
                        </a:solidFill>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lnSpc>
                          <a:spcPct val="107000"/>
                        </a:lnSpc>
                        <a:spcAft>
                          <a:spcPts val="0"/>
                        </a:spcAft>
                      </a:pPr>
                      <a:endParaRPr lang="ru-RU" sz="1200" dirty="0">
                        <a:solidFill>
                          <a:schemeClr val="tx1"/>
                        </a:solidFill>
                        <a:effectLst/>
                        <a:latin typeface="Times New Roman" pitchFamily="18" charset="0"/>
                        <a:ea typeface="Calibri"/>
                        <a:cs typeface="Times New Roman" pitchFamily="18" charset="0"/>
                      </a:endParaRPr>
                    </a:p>
                  </a:txBody>
                  <a:tcPr marL="68580" marR="68580" marT="0"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600" dirty="0" smtClean="0"/>
                        <a:t>2</a:t>
                      </a:r>
                      <a:endParaRPr lang="ru-RU" sz="1600" dirty="0">
                        <a:solidFill>
                          <a:schemeClr val="tx1"/>
                        </a:solidFill>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lnSpc>
                          <a:spcPct val="107000"/>
                        </a:lnSpc>
                        <a:spcAft>
                          <a:spcPts val="0"/>
                        </a:spcAft>
                      </a:pPr>
                      <a:endParaRPr lang="ru-RU" sz="1200" dirty="0">
                        <a:solidFill>
                          <a:schemeClr val="tx1"/>
                        </a:solidFill>
                        <a:effectLst/>
                        <a:latin typeface="Times New Roman" pitchFamily="18" charset="0"/>
                        <a:ea typeface="Calibri"/>
                        <a:cs typeface="Times New Roman" pitchFamily="18" charset="0"/>
                      </a:endParaRPr>
                    </a:p>
                  </a:txBody>
                  <a:tcPr marL="68580" marR="68580" marT="0"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600" dirty="0" smtClean="0"/>
                        <a:t>2</a:t>
                      </a:r>
                      <a:endParaRPr lang="ru-RU" sz="1600" dirty="0">
                        <a:solidFill>
                          <a:schemeClr val="tx1"/>
                        </a:solidFill>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lnSpc>
                          <a:spcPct val="107000"/>
                        </a:lnSpc>
                        <a:spcAft>
                          <a:spcPts val="0"/>
                        </a:spcAft>
                      </a:pPr>
                      <a:endParaRPr lang="ru-RU" sz="1200" dirty="0">
                        <a:solidFill>
                          <a:schemeClr val="tx1"/>
                        </a:solidFill>
                        <a:effectLst/>
                        <a:latin typeface="Times New Roman" pitchFamily="18" charset="0"/>
                        <a:ea typeface="Calibri"/>
                        <a:cs typeface="Times New Roman" pitchFamily="18" charset="0"/>
                      </a:endParaRPr>
                    </a:p>
                  </a:txBody>
                  <a:tcPr marL="68580" marR="68580" marT="0"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92652">
                <a:tc>
                  <a:txBody>
                    <a:bodyPr/>
                    <a:lstStyle/>
                    <a:p>
                      <a:pPr algn="ctr">
                        <a:lnSpc>
                          <a:spcPct val="107000"/>
                        </a:lnSpc>
                        <a:spcAft>
                          <a:spcPts val="0"/>
                        </a:spcAft>
                      </a:pPr>
                      <a:r>
                        <a:rPr lang="en-US" sz="1600" dirty="0" smtClean="0">
                          <a:effectLst/>
                        </a:rPr>
                        <a:t>15</a:t>
                      </a:r>
                      <a:endParaRPr lang="ru-RU" sz="16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07000"/>
                        </a:lnSpc>
                        <a:spcAft>
                          <a:spcPts val="0"/>
                        </a:spcAft>
                      </a:pPr>
                      <a:r>
                        <a:rPr lang="ru-RU" sz="1600" dirty="0" smtClean="0">
                          <a:effectLst/>
                        </a:rPr>
                        <a:t>Физика</a:t>
                      </a:r>
                      <a:endParaRPr lang="ru-RU" sz="16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ru-RU" sz="1600" dirty="0" smtClean="0">
                          <a:effectLst/>
                        </a:rPr>
                        <a:t>2</a:t>
                      </a:r>
                      <a:endParaRPr lang="ru-RU" sz="16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600" dirty="0" smtClean="0"/>
                        <a:t>2</a:t>
                      </a:r>
                      <a:endParaRPr lang="ru-RU" sz="1600" dirty="0">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lnSpc>
                          <a:spcPct val="107000"/>
                        </a:lnSpc>
                        <a:spcAft>
                          <a:spcPts val="0"/>
                        </a:spcAft>
                      </a:pPr>
                      <a:endParaRPr lang="ru-RU" sz="1200" dirty="0">
                        <a:solidFill>
                          <a:schemeClr val="tx1"/>
                        </a:solidFill>
                        <a:effectLst/>
                        <a:latin typeface="Times New Roman" pitchFamily="18" charset="0"/>
                        <a:ea typeface="Calibri"/>
                        <a:cs typeface="Times New Roman" pitchFamily="18" charset="0"/>
                      </a:endParaRPr>
                    </a:p>
                  </a:txBody>
                  <a:tcPr marL="68580" marR="68580" marT="0"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ru-RU" sz="1600" dirty="0" smtClean="0">
                          <a:effectLst/>
                        </a:rPr>
                        <a:t>2</a:t>
                      </a:r>
                      <a:endParaRPr lang="ru-RU" sz="1600" dirty="0">
                        <a:solidFill>
                          <a:schemeClr val="tx1"/>
                        </a:solidFill>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lnSpc>
                          <a:spcPct val="107000"/>
                        </a:lnSpc>
                        <a:spcAft>
                          <a:spcPts val="0"/>
                        </a:spcAft>
                      </a:pPr>
                      <a:endParaRPr lang="ru-RU" sz="1200" dirty="0">
                        <a:solidFill>
                          <a:schemeClr val="tx1"/>
                        </a:solidFill>
                        <a:effectLst/>
                        <a:latin typeface="Times New Roman" pitchFamily="18" charset="0"/>
                        <a:ea typeface="Calibri"/>
                        <a:cs typeface="Times New Roman" pitchFamily="18" charset="0"/>
                      </a:endParaRPr>
                    </a:p>
                  </a:txBody>
                  <a:tcPr marL="68580" marR="68580" marT="0"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ru-RU" sz="1600" dirty="0" smtClean="0">
                          <a:effectLst/>
                        </a:rPr>
                        <a:t>3</a:t>
                      </a:r>
                      <a:endParaRPr lang="ru-RU" sz="1600" dirty="0">
                        <a:solidFill>
                          <a:schemeClr val="tx1"/>
                        </a:solidFill>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lnSpc>
                          <a:spcPct val="107000"/>
                        </a:lnSpc>
                        <a:spcAft>
                          <a:spcPts val="0"/>
                        </a:spcAft>
                      </a:pPr>
                      <a:endParaRPr lang="ru-RU" sz="1200" dirty="0">
                        <a:solidFill>
                          <a:schemeClr val="tx1"/>
                        </a:solidFill>
                        <a:effectLst/>
                        <a:latin typeface="Times New Roman" pitchFamily="18" charset="0"/>
                        <a:ea typeface="Calibri"/>
                        <a:cs typeface="Times New Roman" pitchFamily="18" charset="0"/>
                      </a:endParaRPr>
                    </a:p>
                  </a:txBody>
                  <a:tcPr marL="68580" marR="68580" marT="0"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ru-RU" sz="1600" dirty="0" smtClean="0">
                          <a:effectLst/>
                        </a:rPr>
                        <a:t>3</a:t>
                      </a:r>
                      <a:endParaRPr lang="ru-RU" sz="1600" dirty="0">
                        <a:solidFill>
                          <a:schemeClr val="tx1"/>
                        </a:solidFill>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lnSpc>
                          <a:spcPct val="107000"/>
                        </a:lnSpc>
                        <a:spcAft>
                          <a:spcPts val="0"/>
                        </a:spcAft>
                      </a:pPr>
                      <a:endParaRPr lang="ru-RU" sz="1200" dirty="0">
                        <a:solidFill>
                          <a:schemeClr val="tx1"/>
                        </a:solidFill>
                        <a:effectLst/>
                        <a:latin typeface="Times New Roman" pitchFamily="18" charset="0"/>
                        <a:ea typeface="Calibri"/>
                        <a:cs typeface="Times New Roman" pitchFamily="18" charset="0"/>
                      </a:endParaRPr>
                    </a:p>
                  </a:txBody>
                  <a:tcPr marL="68580" marR="68580" marT="0"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92652">
                <a:tc>
                  <a:txBody>
                    <a:bodyPr/>
                    <a:lstStyle/>
                    <a:p>
                      <a:pPr algn="ctr">
                        <a:lnSpc>
                          <a:spcPct val="107000"/>
                        </a:lnSpc>
                        <a:spcAft>
                          <a:spcPts val="0"/>
                        </a:spcAft>
                      </a:pPr>
                      <a:r>
                        <a:rPr lang="en-US" sz="1600" dirty="0" smtClean="0">
                          <a:effectLst/>
                        </a:rPr>
                        <a:t>16</a:t>
                      </a:r>
                      <a:endParaRPr lang="ru-RU" sz="16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07000"/>
                        </a:lnSpc>
                        <a:spcAft>
                          <a:spcPts val="0"/>
                        </a:spcAft>
                      </a:pPr>
                      <a:r>
                        <a:rPr lang="ru-RU" sz="1600" dirty="0" err="1" smtClean="0">
                          <a:effectLst/>
                        </a:rPr>
                        <a:t>Дене</a:t>
                      </a:r>
                      <a:r>
                        <a:rPr lang="ru-RU" sz="1600" dirty="0" smtClean="0">
                          <a:effectLst/>
                        </a:rPr>
                        <a:t> </a:t>
                      </a:r>
                      <a:r>
                        <a:rPr lang="ru-RU" sz="1600" dirty="0" err="1" smtClean="0">
                          <a:effectLst/>
                        </a:rPr>
                        <a:t>шынықтыру</a:t>
                      </a:r>
                      <a:endParaRPr lang="ru-RU" sz="16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ru-RU" sz="1600" dirty="0" smtClean="0">
                          <a:effectLst/>
                        </a:rPr>
                        <a:t>2</a:t>
                      </a:r>
                      <a:endParaRPr lang="ru-RU" sz="16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600" dirty="0" smtClean="0"/>
                        <a:t>2</a:t>
                      </a:r>
                      <a:endParaRPr lang="ru-RU" sz="1600" dirty="0">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lnSpc>
                          <a:spcPct val="107000"/>
                        </a:lnSpc>
                        <a:spcAft>
                          <a:spcPts val="0"/>
                        </a:spcAft>
                      </a:pPr>
                      <a:endParaRPr lang="ru-RU" sz="1200" dirty="0">
                        <a:solidFill>
                          <a:schemeClr val="tx1"/>
                        </a:solidFill>
                        <a:effectLst/>
                        <a:latin typeface="Times New Roman" pitchFamily="18" charset="0"/>
                        <a:ea typeface="Calibri"/>
                        <a:cs typeface="Times New Roman" pitchFamily="18" charset="0"/>
                      </a:endParaRPr>
                    </a:p>
                  </a:txBody>
                  <a:tcPr marL="68580" marR="68580" marT="0"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ru-RU" sz="1600" dirty="0" smtClean="0">
                          <a:effectLst/>
                        </a:rPr>
                        <a:t>2</a:t>
                      </a:r>
                      <a:endParaRPr lang="ru-RU" sz="1600" dirty="0">
                        <a:solidFill>
                          <a:schemeClr val="tx1"/>
                        </a:solidFill>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lnSpc>
                          <a:spcPct val="107000"/>
                        </a:lnSpc>
                        <a:spcAft>
                          <a:spcPts val="0"/>
                        </a:spcAft>
                      </a:pPr>
                      <a:endParaRPr lang="ru-RU" sz="1200" dirty="0">
                        <a:solidFill>
                          <a:schemeClr val="tx1"/>
                        </a:solidFill>
                        <a:effectLst/>
                        <a:latin typeface="Times New Roman" pitchFamily="18" charset="0"/>
                        <a:ea typeface="Calibri"/>
                        <a:cs typeface="Times New Roman" pitchFamily="18" charset="0"/>
                      </a:endParaRPr>
                    </a:p>
                  </a:txBody>
                  <a:tcPr marL="68580" marR="68580" marT="0"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ru-RU" sz="1600" dirty="0" smtClean="0">
                          <a:effectLst/>
                        </a:rPr>
                        <a:t>2</a:t>
                      </a:r>
                      <a:endParaRPr lang="ru-RU" sz="1600" dirty="0">
                        <a:solidFill>
                          <a:schemeClr val="tx1"/>
                        </a:solidFill>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lnSpc>
                          <a:spcPct val="107000"/>
                        </a:lnSpc>
                        <a:spcAft>
                          <a:spcPts val="0"/>
                        </a:spcAft>
                      </a:pPr>
                      <a:endParaRPr lang="ru-RU" sz="1200" dirty="0">
                        <a:solidFill>
                          <a:schemeClr val="tx1"/>
                        </a:solidFill>
                        <a:effectLst/>
                        <a:latin typeface="Times New Roman" pitchFamily="18" charset="0"/>
                        <a:ea typeface="Calibri"/>
                        <a:cs typeface="Times New Roman" pitchFamily="18" charset="0"/>
                      </a:endParaRPr>
                    </a:p>
                  </a:txBody>
                  <a:tcPr marL="68580" marR="68580" marT="0"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ru-RU" sz="1600" dirty="0" smtClean="0">
                          <a:effectLst/>
                        </a:rPr>
                        <a:t>2</a:t>
                      </a:r>
                      <a:endParaRPr lang="ru-RU" sz="1600" dirty="0">
                        <a:solidFill>
                          <a:schemeClr val="tx1"/>
                        </a:solidFill>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lnSpc>
                          <a:spcPct val="107000"/>
                        </a:lnSpc>
                        <a:spcAft>
                          <a:spcPts val="0"/>
                        </a:spcAft>
                      </a:pPr>
                      <a:endParaRPr lang="ru-RU" sz="1200" dirty="0">
                        <a:solidFill>
                          <a:schemeClr val="tx1"/>
                        </a:solidFill>
                        <a:effectLst/>
                        <a:latin typeface="Times New Roman" pitchFamily="18" charset="0"/>
                        <a:ea typeface="Calibri"/>
                        <a:cs typeface="Times New Roman" pitchFamily="18" charset="0"/>
                      </a:endParaRPr>
                    </a:p>
                  </a:txBody>
                  <a:tcPr marL="68580" marR="68580" marT="0"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92652">
                <a:tc>
                  <a:txBody>
                    <a:bodyPr/>
                    <a:lstStyle/>
                    <a:p>
                      <a:pPr algn="ctr">
                        <a:lnSpc>
                          <a:spcPct val="107000"/>
                        </a:lnSpc>
                        <a:spcAft>
                          <a:spcPts val="0"/>
                        </a:spcAft>
                      </a:pPr>
                      <a:r>
                        <a:rPr lang="en-US" sz="1600" dirty="0" smtClean="0">
                          <a:effectLst/>
                        </a:rPr>
                        <a:t>17</a:t>
                      </a:r>
                      <a:endParaRPr lang="ru-RU" sz="16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07000"/>
                        </a:lnSpc>
                        <a:spcAft>
                          <a:spcPts val="0"/>
                        </a:spcAft>
                      </a:pPr>
                      <a:r>
                        <a:rPr lang="ru-RU" sz="1600" dirty="0" smtClean="0">
                          <a:effectLst/>
                        </a:rPr>
                        <a:t>Химия</a:t>
                      </a:r>
                      <a:endParaRPr lang="ru-RU" sz="16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ru-RU" sz="1600" dirty="0" smtClean="0">
                          <a:effectLst/>
                        </a:rPr>
                        <a:t>1</a:t>
                      </a:r>
                      <a:endParaRPr lang="ru-RU" sz="16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600" dirty="0" smtClean="0"/>
                        <a:t>2</a:t>
                      </a:r>
                      <a:endParaRPr lang="ru-RU" sz="1600" dirty="0">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lnSpc>
                          <a:spcPct val="107000"/>
                        </a:lnSpc>
                        <a:spcAft>
                          <a:spcPts val="0"/>
                        </a:spcAft>
                      </a:pPr>
                      <a:endParaRPr lang="ru-RU" sz="1200" dirty="0">
                        <a:solidFill>
                          <a:schemeClr val="tx1"/>
                        </a:solidFill>
                        <a:effectLst/>
                        <a:latin typeface="Times New Roman" pitchFamily="18" charset="0"/>
                        <a:ea typeface="Calibri"/>
                        <a:cs typeface="Times New Roman" pitchFamily="18" charset="0"/>
                      </a:endParaRPr>
                    </a:p>
                  </a:txBody>
                  <a:tcPr marL="68580" marR="68580" marT="0"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ru-RU" sz="1600" dirty="0" smtClean="0">
                          <a:effectLst/>
                        </a:rPr>
                        <a:t>2</a:t>
                      </a:r>
                      <a:endParaRPr lang="ru-RU" sz="1600" dirty="0">
                        <a:solidFill>
                          <a:schemeClr val="tx1"/>
                        </a:solidFill>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lnSpc>
                          <a:spcPct val="107000"/>
                        </a:lnSpc>
                        <a:spcAft>
                          <a:spcPts val="0"/>
                        </a:spcAft>
                      </a:pPr>
                      <a:endParaRPr lang="ru-RU" sz="1200" dirty="0">
                        <a:solidFill>
                          <a:schemeClr val="tx1"/>
                        </a:solidFill>
                        <a:effectLst/>
                        <a:latin typeface="Times New Roman" pitchFamily="18" charset="0"/>
                        <a:ea typeface="Calibri"/>
                        <a:cs typeface="Times New Roman" pitchFamily="18" charset="0"/>
                      </a:endParaRPr>
                    </a:p>
                  </a:txBody>
                  <a:tcPr marL="68580" marR="68580" marT="0"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ru-RU" sz="1600" dirty="0" smtClean="0">
                          <a:effectLst/>
                        </a:rPr>
                        <a:t>3</a:t>
                      </a:r>
                      <a:endParaRPr lang="ru-RU" sz="1600" dirty="0">
                        <a:solidFill>
                          <a:schemeClr val="tx1"/>
                        </a:solidFill>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lnSpc>
                          <a:spcPct val="107000"/>
                        </a:lnSpc>
                        <a:spcAft>
                          <a:spcPts val="0"/>
                        </a:spcAft>
                      </a:pPr>
                      <a:endParaRPr lang="ru-RU" sz="1200" dirty="0">
                        <a:solidFill>
                          <a:schemeClr val="tx1"/>
                        </a:solidFill>
                        <a:effectLst/>
                        <a:latin typeface="Times New Roman" pitchFamily="18" charset="0"/>
                        <a:ea typeface="Calibri"/>
                        <a:cs typeface="Times New Roman" pitchFamily="18" charset="0"/>
                      </a:endParaRPr>
                    </a:p>
                  </a:txBody>
                  <a:tcPr marL="68580" marR="68580" marT="0"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ru-RU" sz="1600" dirty="0" smtClean="0">
                          <a:effectLst/>
                        </a:rPr>
                        <a:t>3</a:t>
                      </a:r>
                      <a:endParaRPr lang="ru-RU" sz="1600" dirty="0">
                        <a:solidFill>
                          <a:schemeClr val="tx1"/>
                        </a:solidFill>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lnSpc>
                          <a:spcPct val="107000"/>
                        </a:lnSpc>
                        <a:spcAft>
                          <a:spcPts val="0"/>
                        </a:spcAft>
                      </a:pPr>
                      <a:endParaRPr lang="ru-RU" sz="1200" dirty="0">
                        <a:solidFill>
                          <a:schemeClr val="tx1"/>
                        </a:solidFill>
                        <a:effectLst/>
                        <a:latin typeface="Times New Roman" pitchFamily="18" charset="0"/>
                        <a:ea typeface="Calibri"/>
                        <a:cs typeface="Times New Roman" pitchFamily="18" charset="0"/>
                      </a:endParaRPr>
                    </a:p>
                  </a:txBody>
                  <a:tcPr marL="68580" marR="68580" marT="0"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69059095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Прямоугольник 7"/>
          <p:cNvSpPr/>
          <p:nvPr/>
        </p:nvSpPr>
        <p:spPr>
          <a:xfrm>
            <a:off x="0" y="0"/>
            <a:ext cx="1391477"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latin typeface="Arial Narrow" pitchFamily="34" charset="0"/>
            </a:endParaRPr>
          </a:p>
        </p:txBody>
      </p:sp>
      <p:sp>
        <p:nvSpPr>
          <p:cNvPr id="5" name="TextBox 4"/>
          <p:cNvSpPr txBox="1"/>
          <p:nvPr/>
        </p:nvSpPr>
        <p:spPr>
          <a:xfrm>
            <a:off x="1295467" y="429816"/>
            <a:ext cx="9766975" cy="769441"/>
          </a:xfrm>
          <a:prstGeom prst="rect">
            <a:avLst/>
          </a:prstGeom>
          <a:noFill/>
        </p:spPr>
        <p:txBody>
          <a:bodyPr wrap="square" rtlCol="0">
            <a:spAutoFit/>
          </a:bodyPr>
          <a:lstStyle/>
          <a:p>
            <a:pPr algn="ctr"/>
            <a:r>
              <a:rPr lang="ru-RU" sz="2200" b="1" dirty="0" err="1" smtClean="0">
                <a:solidFill>
                  <a:prstClr val="black"/>
                </a:solidFill>
                <a:latin typeface="Times New Roman" pitchFamily="18" charset="0"/>
                <a:cs typeface="Times New Roman" pitchFamily="18" charset="0"/>
              </a:rPr>
              <a:t>Ұзақ мерзімді</a:t>
            </a:r>
            <a:r>
              <a:rPr lang="ru-RU" sz="2200" b="1" dirty="0" smtClean="0">
                <a:solidFill>
                  <a:prstClr val="black"/>
                </a:solidFill>
                <a:latin typeface="Times New Roman" pitchFamily="18" charset="0"/>
                <a:cs typeface="Times New Roman" pitchFamily="18" charset="0"/>
              </a:rPr>
              <a:t> </a:t>
            </a:r>
            <a:r>
              <a:rPr lang="ru-RU" sz="2200" b="1" dirty="0" err="1" smtClean="0">
                <a:solidFill>
                  <a:prstClr val="black"/>
                </a:solidFill>
                <a:latin typeface="Times New Roman" pitchFamily="18" charset="0"/>
                <a:cs typeface="Times New Roman" pitchFamily="18" charset="0"/>
              </a:rPr>
              <a:t>жоспарға сәйкес бөлім бойынша</a:t>
            </a:r>
            <a:r>
              <a:rPr lang="ru-RU" sz="2200" b="1" dirty="0" smtClean="0">
                <a:solidFill>
                  <a:prstClr val="black"/>
                </a:solidFill>
                <a:latin typeface="Times New Roman" pitchFamily="18" charset="0"/>
                <a:cs typeface="Times New Roman" pitchFamily="18" charset="0"/>
              </a:rPr>
              <a:t> </a:t>
            </a:r>
            <a:r>
              <a:rPr lang="ru-RU" sz="2200" b="1" dirty="0" err="1" smtClean="0">
                <a:solidFill>
                  <a:prstClr val="black"/>
                </a:solidFill>
                <a:latin typeface="Times New Roman" pitchFamily="18" charset="0"/>
                <a:cs typeface="Times New Roman" pitchFamily="18" charset="0"/>
              </a:rPr>
              <a:t>жиынтық бағалау   </a:t>
            </a:r>
            <a:r>
              <a:rPr lang="ru-RU" sz="2200" b="1" dirty="0">
                <a:solidFill>
                  <a:prstClr val="black"/>
                </a:solidFill>
                <a:latin typeface="Times New Roman" pitchFamily="18" charset="0"/>
                <a:cs typeface="Times New Roman" pitchFamily="18" charset="0"/>
              </a:rPr>
              <a:t>МАТЕМАТИКА, </a:t>
            </a:r>
            <a:r>
              <a:rPr lang="ru-RU" sz="2200" b="1" dirty="0" smtClean="0">
                <a:solidFill>
                  <a:prstClr val="black"/>
                </a:solidFill>
                <a:latin typeface="Times New Roman" pitchFamily="18" charset="0"/>
                <a:cs typeface="Times New Roman" pitchFamily="18" charset="0"/>
              </a:rPr>
              <a:t> 7 </a:t>
            </a:r>
            <a:r>
              <a:rPr lang="ru-RU" sz="2200" b="1" dirty="0" err="1" smtClean="0">
                <a:solidFill>
                  <a:prstClr val="black"/>
                </a:solidFill>
                <a:latin typeface="Times New Roman" pitchFamily="18" charset="0"/>
                <a:cs typeface="Times New Roman" pitchFamily="18" charset="0"/>
              </a:rPr>
              <a:t>сынып</a:t>
            </a:r>
            <a:endParaRPr lang="en-US" sz="2200" b="1" dirty="0">
              <a:solidFill>
                <a:prstClr val="black"/>
              </a:solidFill>
              <a:latin typeface="Times New Roman" pitchFamily="18" charset="0"/>
              <a:cs typeface="Times New Roman" pitchFamily="18" charset="0"/>
            </a:endParaRPr>
          </a:p>
        </p:txBody>
      </p:sp>
      <p:graphicFrame>
        <p:nvGraphicFramePr>
          <p:cNvPr id="2" name="Таблица 1"/>
          <p:cNvGraphicFramePr>
            <a:graphicFrameLocks noGrp="1"/>
          </p:cNvGraphicFramePr>
          <p:nvPr>
            <p:extLst>
              <p:ext uri="{D42A27DB-BD31-4B8C-83A1-F6EECF244321}">
                <p14:modId xmlns:p14="http://schemas.microsoft.com/office/powerpoint/2010/main" val="1827337482"/>
              </p:ext>
            </p:extLst>
          </p:nvPr>
        </p:nvGraphicFramePr>
        <p:xfrm>
          <a:off x="239349" y="1412777"/>
          <a:ext cx="5760640" cy="2259899"/>
        </p:xfrm>
        <a:graphic>
          <a:graphicData uri="http://schemas.openxmlformats.org/drawingml/2006/table">
            <a:tbl>
              <a:tblPr/>
              <a:tblGrid>
                <a:gridCol w="4512501"/>
                <a:gridCol w="1248139"/>
              </a:tblGrid>
              <a:tr h="251323">
                <a:tc gridSpan="2">
                  <a:txBody>
                    <a:bodyPr/>
                    <a:lstStyle/>
                    <a:p>
                      <a:pPr algn="ctr" fontAlgn="b"/>
                      <a:r>
                        <a:rPr lang="ru-RU" sz="1400" b="1" i="0" u="none" strike="noStrike" dirty="0">
                          <a:solidFill>
                            <a:schemeClr val="tx1"/>
                          </a:solidFill>
                          <a:effectLst/>
                          <a:latin typeface="Times New Roman" panose="02020603050405020304" pitchFamily="18" charset="0"/>
                          <a:cs typeface="Times New Roman" panose="02020603050405020304" pitchFamily="18" charset="0"/>
                        </a:rPr>
                        <a:t>І </a:t>
                      </a:r>
                      <a:r>
                        <a:rPr lang="ru-RU" sz="1400" b="1" i="0" u="none" strike="noStrike" dirty="0" err="1" smtClean="0">
                          <a:solidFill>
                            <a:schemeClr val="tx1"/>
                          </a:solidFill>
                          <a:effectLst/>
                          <a:latin typeface="Times New Roman" panose="02020603050405020304" pitchFamily="18" charset="0"/>
                          <a:cs typeface="Times New Roman" panose="02020603050405020304" pitchFamily="18" charset="0"/>
                        </a:rPr>
                        <a:t>тоқсан</a:t>
                      </a:r>
                      <a:endParaRPr lang="ru-RU" sz="14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90000"/>
                      </a:schemeClr>
                    </a:solidFill>
                  </a:tcPr>
                </a:tc>
                <a:tc hMerge="1">
                  <a:txBody>
                    <a:bodyPr/>
                    <a:lstStyle/>
                    <a:p>
                      <a:endParaRPr lang="ru-RU"/>
                    </a:p>
                  </a:txBody>
                  <a:tcPr/>
                </a:tc>
              </a:tr>
              <a:tr h="369117">
                <a:tc>
                  <a:txBody>
                    <a:bodyPr/>
                    <a:lstStyle/>
                    <a:p>
                      <a:pPr algn="ctr" fontAlgn="ctr"/>
                      <a:r>
                        <a:rPr lang="ru-RU" sz="1400" b="1" i="0" u="none" strike="noStrike" dirty="0" err="1" smtClean="0">
                          <a:solidFill>
                            <a:srgbClr val="000000"/>
                          </a:solidFill>
                          <a:effectLst/>
                          <a:latin typeface="Times New Roman" panose="02020603050405020304" pitchFamily="18" charset="0"/>
                          <a:cs typeface="Times New Roman" panose="02020603050405020304" pitchFamily="18" charset="0"/>
                        </a:rPr>
                        <a:t>Бөлім</a:t>
                      </a:r>
                      <a:endParaRPr lang="ru-RU"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kk-KZ" sz="1400" b="1" i="0" u="none" strike="noStrike" dirty="0" smtClean="0">
                          <a:solidFill>
                            <a:srgbClr val="000000"/>
                          </a:solidFill>
                          <a:effectLst/>
                          <a:latin typeface="Times New Roman" panose="02020603050405020304" pitchFamily="18" charset="0"/>
                          <a:cs typeface="Times New Roman" panose="02020603050405020304" pitchFamily="18" charset="0"/>
                        </a:rPr>
                        <a:t>Оқу</a:t>
                      </a:r>
                      <a:r>
                        <a:rPr lang="kk-KZ" sz="1400" b="1" i="0" u="none" strike="noStrike" baseline="0" dirty="0" smtClean="0">
                          <a:solidFill>
                            <a:srgbClr val="000000"/>
                          </a:solidFill>
                          <a:effectLst/>
                          <a:latin typeface="Times New Roman" panose="02020603050405020304" pitchFamily="18" charset="0"/>
                          <a:cs typeface="Times New Roman" panose="02020603050405020304" pitchFamily="18" charset="0"/>
                        </a:rPr>
                        <a:t> мақсаты</a:t>
                      </a:r>
                      <a:endParaRPr lang="ru-RU" sz="1400" b="1" i="0" u="none" strike="noStrike" dirty="0" smtClean="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74085">
                <a:tc>
                  <a:txBody>
                    <a:bodyPr/>
                    <a:lstStyle/>
                    <a:p>
                      <a:pPr marL="0" marR="0" indent="0" algn="just" defTabSz="914400" rtl="0" eaLnBrk="1" fontAlgn="ctr" latinLnBrk="0" hangingPunct="1">
                        <a:lnSpc>
                          <a:spcPct val="100000"/>
                        </a:lnSpc>
                        <a:spcBef>
                          <a:spcPts val="0"/>
                        </a:spcBef>
                        <a:spcAft>
                          <a:spcPts val="0"/>
                        </a:spcAft>
                        <a:buClrTx/>
                        <a:buSzTx/>
                        <a:buFontTx/>
                        <a:buNone/>
                        <a:tabLst/>
                        <a:defRPr/>
                      </a:pPr>
                      <a:r>
                        <a:rPr kumimoji="0" lang="ru-RU" sz="1400" b="0" kern="1200" dirty="0" smtClean="0">
                          <a:solidFill>
                            <a:schemeClr val="tx1"/>
                          </a:solidFill>
                          <a:effectLst/>
                          <a:latin typeface="Times New Roman" panose="02020603050405020304" pitchFamily="18" charset="0"/>
                          <a:ea typeface="+mn-ea"/>
                          <a:cs typeface="Times New Roman" panose="02020603050405020304" pitchFamily="18" charset="0"/>
                        </a:rPr>
                        <a:t>   </a:t>
                      </a:r>
                      <a:r>
                        <a:rPr lang="ru-RU" sz="1400" b="0" kern="1200" dirty="0" smtClean="0">
                          <a:solidFill>
                            <a:schemeClr val="tx1"/>
                          </a:solidFill>
                          <a:effectLst/>
                          <a:latin typeface="Times New Roman" panose="02020603050405020304" pitchFamily="18" charset="0"/>
                          <a:ea typeface="+mn-ea"/>
                          <a:cs typeface="Times New Roman" panose="02020603050405020304" pitchFamily="18" charset="0"/>
                        </a:rPr>
                        <a:t>7.1А </a:t>
                      </a:r>
                      <a:r>
                        <a:rPr lang="ru-RU" sz="1400" b="0" kern="1200" dirty="0" err="1" smtClean="0">
                          <a:solidFill>
                            <a:schemeClr val="tx1"/>
                          </a:solidFill>
                          <a:effectLst/>
                          <a:latin typeface="Times New Roman" panose="02020603050405020304" pitchFamily="18" charset="0"/>
                          <a:ea typeface="+mn-ea"/>
                          <a:cs typeface="Times New Roman" panose="02020603050405020304" pitchFamily="18" charset="0"/>
                        </a:rPr>
                        <a:t>Бүтін көрсеткішті дәреже </a:t>
                      </a:r>
                      <a:r>
                        <a:rPr lang="ru-RU" sz="1400" b="0" kern="1200" dirty="0" smtClean="0">
                          <a:solidFill>
                            <a:schemeClr val="tx1"/>
                          </a:solidFill>
                          <a:effectLst/>
                          <a:latin typeface="Times New Roman" panose="02020603050405020304" pitchFamily="18" charset="0"/>
                          <a:ea typeface="+mn-ea"/>
                          <a:cs typeface="Times New Roman" panose="02020603050405020304" pitchFamily="18" charset="0"/>
                        </a:rPr>
                        <a:t>(1</a:t>
                      </a:r>
                      <a:r>
                        <a:rPr lang="kk-KZ" sz="1400" b="0" kern="1200" dirty="0" smtClean="0">
                          <a:solidFill>
                            <a:schemeClr val="tx1"/>
                          </a:solidFill>
                          <a:effectLst/>
                          <a:latin typeface="Times New Roman" panose="02020603050405020304" pitchFamily="18" charset="0"/>
                          <a:ea typeface="+mn-ea"/>
                          <a:cs typeface="Times New Roman" panose="02020603050405020304" pitchFamily="18" charset="0"/>
                        </a:rPr>
                        <a:t>4</a:t>
                      </a:r>
                      <a:r>
                        <a:rPr lang="ru-RU" sz="1400" b="0" kern="1200" dirty="0" smtClean="0">
                          <a:solidFill>
                            <a:schemeClr val="tx1"/>
                          </a:solidFill>
                          <a:effectLst/>
                          <a:latin typeface="Times New Roman" panose="02020603050405020304" pitchFamily="18" charset="0"/>
                          <a:ea typeface="+mn-ea"/>
                          <a:cs typeface="Times New Roman" panose="02020603050405020304" pitchFamily="18" charset="0"/>
                        </a:rPr>
                        <a:t> с)</a:t>
                      </a:r>
                      <a:endParaRPr kumimoji="0" lang="ru-RU" sz="1400" b="0" kern="1200" dirty="0" smtClean="0">
                        <a:solidFill>
                          <a:schemeClr val="tx1"/>
                        </a:solidFill>
                        <a:effectLst/>
                        <a:latin typeface="Times New Roman" panose="02020603050405020304" pitchFamily="18" charset="0"/>
                        <a:ea typeface="+mn-ea"/>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400" b="0" i="0" u="none" strike="noStrike" dirty="0" smtClean="0">
                          <a:solidFill>
                            <a:srgbClr val="000000"/>
                          </a:solidFill>
                          <a:effectLst/>
                          <a:latin typeface="Times New Roman" panose="02020603050405020304" pitchFamily="18" charset="0"/>
                          <a:cs typeface="Times New Roman" panose="02020603050405020304" pitchFamily="18" charset="0"/>
                        </a:rPr>
                        <a:t>19</a:t>
                      </a:r>
                      <a:endParaRPr lang="ru-RU"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32048">
                <a:tc>
                  <a:txBody>
                    <a:bodyPr/>
                    <a:lstStyle/>
                    <a:p>
                      <a:pPr marL="0" marR="0" indent="0" algn="l" defTabSz="914400" rtl="0" eaLnBrk="1" fontAlgn="ctr" latinLnBrk="0" hangingPunct="1">
                        <a:lnSpc>
                          <a:spcPct val="100000"/>
                        </a:lnSpc>
                        <a:spcBef>
                          <a:spcPts val="0"/>
                        </a:spcBef>
                        <a:spcAft>
                          <a:spcPts val="0"/>
                        </a:spcAft>
                        <a:buClrTx/>
                        <a:buSzTx/>
                        <a:buFontTx/>
                        <a:buNone/>
                        <a:tabLst/>
                        <a:defRPr/>
                      </a:pPr>
                      <a:endParaRPr kumimoji="0" lang="ru-RU" sz="1400" b="0" kern="1200" dirty="0" smtClean="0">
                        <a:solidFill>
                          <a:schemeClr val="tx1"/>
                        </a:solidFill>
                        <a:effectLst/>
                        <a:latin typeface="Times New Roman" panose="02020603050405020304" pitchFamily="18" charset="0"/>
                        <a:ea typeface="+mn-ea"/>
                        <a:cs typeface="Times New Roman" panose="02020603050405020304" pitchFamily="18" charset="0"/>
                      </a:endParaRPr>
                    </a:p>
                    <a:p>
                      <a:pPr marL="0" marR="0" indent="0" algn="l" defTabSz="914400" rtl="0" eaLnBrk="1" fontAlgn="ctr" latinLnBrk="0" hangingPunct="1">
                        <a:lnSpc>
                          <a:spcPct val="100000"/>
                        </a:lnSpc>
                        <a:spcBef>
                          <a:spcPts val="0"/>
                        </a:spcBef>
                        <a:spcAft>
                          <a:spcPts val="0"/>
                        </a:spcAft>
                        <a:buClrTx/>
                        <a:buSzTx/>
                        <a:buFontTx/>
                        <a:buNone/>
                        <a:tabLst/>
                        <a:defRPr/>
                      </a:pPr>
                      <a:r>
                        <a:rPr kumimoji="0" lang="ru-RU" sz="1400" b="0" kern="1200" dirty="0" smtClean="0">
                          <a:solidFill>
                            <a:schemeClr val="tx1"/>
                          </a:solidFill>
                          <a:effectLst/>
                          <a:latin typeface="Times New Roman" panose="02020603050405020304" pitchFamily="18" charset="0"/>
                          <a:ea typeface="+mn-ea"/>
                          <a:cs typeface="Times New Roman" panose="02020603050405020304" pitchFamily="18" charset="0"/>
                        </a:rPr>
                        <a:t>   </a:t>
                      </a:r>
                      <a:r>
                        <a:rPr lang="ru-RU" sz="1400" b="0" kern="1200" dirty="0" smtClean="0">
                          <a:solidFill>
                            <a:schemeClr val="tx1"/>
                          </a:solidFill>
                          <a:effectLst/>
                          <a:latin typeface="Times New Roman" panose="02020603050405020304" pitchFamily="18" charset="0"/>
                          <a:ea typeface="+mn-ea"/>
                          <a:cs typeface="Times New Roman" panose="02020603050405020304" pitchFamily="18" charset="0"/>
                        </a:rPr>
                        <a:t>7.1В  </a:t>
                      </a:r>
                      <a:r>
                        <a:rPr lang="ru-RU" sz="1400" b="0" kern="1200" dirty="0" err="1" smtClean="0">
                          <a:solidFill>
                            <a:schemeClr val="tx1"/>
                          </a:solidFill>
                          <a:effectLst/>
                          <a:latin typeface="Times New Roman" panose="02020603050405020304" pitchFamily="18" charset="0"/>
                          <a:ea typeface="+mn-ea"/>
                          <a:cs typeface="Times New Roman" panose="02020603050405020304" pitchFamily="18" charset="0"/>
                        </a:rPr>
                        <a:t>Бастапқы геометриялық түсініктер   </a:t>
                      </a:r>
                      <a:r>
                        <a:rPr lang="ru-RU" sz="1400" b="0" kern="1200" dirty="0" smtClean="0">
                          <a:solidFill>
                            <a:schemeClr val="tx1"/>
                          </a:solidFill>
                          <a:effectLst/>
                          <a:latin typeface="Times New Roman" panose="02020603050405020304" pitchFamily="18" charset="0"/>
                          <a:ea typeface="+mn-ea"/>
                          <a:cs typeface="Times New Roman" panose="02020603050405020304" pitchFamily="18" charset="0"/>
                        </a:rPr>
                        <a:t>(1</a:t>
                      </a:r>
                      <a:r>
                        <a:rPr lang="kk-KZ" sz="1400" b="0" kern="1200" dirty="0" smtClean="0">
                          <a:solidFill>
                            <a:schemeClr val="tx1"/>
                          </a:solidFill>
                          <a:effectLst/>
                          <a:latin typeface="Times New Roman" panose="02020603050405020304" pitchFamily="18" charset="0"/>
                          <a:ea typeface="+mn-ea"/>
                          <a:cs typeface="Times New Roman" panose="02020603050405020304" pitchFamily="18" charset="0"/>
                        </a:rPr>
                        <a:t>2</a:t>
                      </a:r>
                      <a:r>
                        <a:rPr lang="ru-RU" sz="1400" b="0" kern="1200" dirty="0" smtClean="0">
                          <a:solidFill>
                            <a:schemeClr val="tx1"/>
                          </a:solidFill>
                          <a:effectLst/>
                          <a:latin typeface="Times New Roman" panose="02020603050405020304" pitchFamily="18" charset="0"/>
                          <a:ea typeface="+mn-ea"/>
                          <a:cs typeface="Times New Roman" panose="02020603050405020304" pitchFamily="18" charset="0"/>
                        </a:rPr>
                        <a:t> ч)</a:t>
                      </a:r>
                      <a:endParaRPr kumimoji="0" lang="ru-RU" sz="1400" b="0" kern="1200" dirty="0" smtClean="0">
                        <a:solidFill>
                          <a:schemeClr val="tx1"/>
                        </a:solidFill>
                        <a:effectLst/>
                        <a:latin typeface="Times New Roman" panose="02020603050405020304" pitchFamily="18" charset="0"/>
                        <a:ea typeface="+mn-ea"/>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400" b="0" i="0" u="none" strike="noStrike" dirty="0" smtClean="0">
                          <a:solidFill>
                            <a:srgbClr val="000000"/>
                          </a:solidFill>
                          <a:effectLst/>
                          <a:latin typeface="Times New Roman" panose="02020603050405020304" pitchFamily="18" charset="0"/>
                          <a:cs typeface="Times New Roman" panose="02020603050405020304" pitchFamily="18" charset="0"/>
                        </a:rPr>
                        <a:t>15</a:t>
                      </a:r>
                      <a:endParaRPr lang="ru-RU"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32048">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ru-RU" sz="1400" b="0" kern="1200" dirty="0" smtClean="0">
                          <a:solidFill>
                            <a:schemeClr val="tx1"/>
                          </a:solidFill>
                          <a:effectLst/>
                          <a:latin typeface="Times New Roman" panose="02020603050405020304" pitchFamily="18" charset="0"/>
                          <a:ea typeface="+mn-ea"/>
                          <a:cs typeface="Times New Roman" panose="02020603050405020304" pitchFamily="18" charset="0"/>
                        </a:rPr>
                        <a:t>   7.1С </a:t>
                      </a:r>
                      <a:r>
                        <a:rPr lang="ru-RU" sz="1400" b="0" kern="1200" dirty="0" err="1" smtClean="0">
                          <a:solidFill>
                            <a:schemeClr val="tx1"/>
                          </a:solidFill>
                          <a:effectLst/>
                          <a:latin typeface="Times New Roman" panose="02020603050405020304" pitchFamily="18" charset="0"/>
                          <a:ea typeface="+mn-ea"/>
                          <a:cs typeface="Times New Roman" panose="02020603050405020304" pitchFamily="18" charset="0"/>
                        </a:rPr>
                        <a:t>Көпмүше </a:t>
                      </a:r>
                      <a:r>
                        <a:rPr lang="ru-RU" sz="1400" b="0" kern="1200" dirty="0" smtClean="0">
                          <a:solidFill>
                            <a:schemeClr val="tx1"/>
                          </a:solidFill>
                          <a:effectLst/>
                          <a:latin typeface="Times New Roman" panose="02020603050405020304" pitchFamily="18" charset="0"/>
                          <a:ea typeface="+mn-ea"/>
                          <a:cs typeface="Times New Roman" panose="02020603050405020304" pitchFamily="18" charset="0"/>
                        </a:rPr>
                        <a:t>(1</a:t>
                      </a:r>
                      <a:r>
                        <a:rPr lang="kk-KZ" sz="1400" b="0" kern="1200" dirty="0" smtClean="0">
                          <a:solidFill>
                            <a:schemeClr val="tx1"/>
                          </a:solidFill>
                          <a:effectLst/>
                          <a:latin typeface="Times New Roman" panose="02020603050405020304" pitchFamily="18" charset="0"/>
                          <a:ea typeface="+mn-ea"/>
                          <a:cs typeface="Times New Roman" panose="02020603050405020304" pitchFamily="18" charset="0"/>
                        </a:rPr>
                        <a:t>2</a:t>
                      </a:r>
                      <a:r>
                        <a:rPr lang="ru-RU" sz="1400" b="0" kern="1200" dirty="0" smtClean="0">
                          <a:solidFill>
                            <a:schemeClr val="tx1"/>
                          </a:solidFill>
                          <a:effectLst/>
                          <a:latin typeface="Times New Roman" panose="02020603050405020304" pitchFamily="18" charset="0"/>
                          <a:ea typeface="+mn-ea"/>
                          <a:cs typeface="Times New Roman" panose="02020603050405020304" pitchFamily="18" charset="0"/>
                        </a:rPr>
                        <a:t> ч)</a:t>
                      </a:r>
                      <a:endParaRPr kumimoji="0" lang="ru-RU" sz="1400" b="0" kern="1200" dirty="0" smtClean="0">
                        <a:solidFill>
                          <a:schemeClr val="tx1"/>
                        </a:solidFill>
                        <a:effectLst/>
                        <a:latin typeface="Times New Roman" panose="02020603050405020304" pitchFamily="18" charset="0"/>
                        <a:ea typeface="+mn-ea"/>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400" b="0" i="0" u="none" strike="noStrike" dirty="0" smtClean="0">
                          <a:solidFill>
                            <a:srgbClr val="000000"/>
                          </a:solidFill>
                          <a:effectLst/>
                          <a:latin typeface="Times New Roman" panose="02020603050405020304" pitchFamily="18" charset="0"/>
                          <a:cs typeface="Times New Roman" panose="02020603050405020304" pitchFamily="18" charset="0"/>
                        </a:rPr>
                        <a:t>10</a:t>
                      </a:r>
                      <a:endParaRPr lang="ru-RU"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01278">
                <a:tc>
                  <a:txBody>
                    <a:bodyPr/>
                    <a:lstStyle/>
                    <a:p>
                      <a:pPr algn="ctr" fontAlgn="ctr"/>
                      <a:r>
                        <a:rPr lang="ru-RU" sz="1400" b="1"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sz="1400" b="1" i="0" u="none" strike="noStrike" dirty="0" err="1" smtClean="0">
                          <a:solidFill>
                            <a:srgbClr val="000000"/>
                          </a:solidFill>
                          <a:effectLst/>
                          <a:latin typeface="Times New Roman" panose="02020603050405020304" pitchFamily="18" charset="0"/>
                          <a:cs typeface="Times New Roman" panose="02020603050405020304" pitchFamily="18" charset="0"/>
                        </a:rPr>
                        <a:t>Бөлім </a:t>
                      </a:r>
                      <a:r>
                        <a:rPr lang="ru-RU" sz="1400" b="1" i="0" u="none" strike="noStrike" dirty="0" smtClean="0">
                          <a:solidFill>
                            <a:srgbClr val="000000"/>
                          </a:solidFill>
                          <a:effectLst/>
                          <a:latin typeface="Times New Roman" panose="02020603050405020304" pitchFamily="18" charset="0"/>
                          <a:cs typeface="Times New Roman" panose="02020603050405020304" pitchFamily="18" charset="0"/>
                        </a:rPr>
                        <a:t>саны  3</a:t>
                      </a:r>
                      <a:endParaRPr lang="ru-RU"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ctr" fontAlgn="ctr"/>
                      <a:r>
                        <a:rPr lang="ru-RU" sz="1400" b="1" i="0" u="none" strike="noStrike" dirty="0" smtClean="0">
                          <a:solidFill>
                            <a:srgbClr val="000000"/>
                          </a:solidFill>
                          <a:effectLst/>
                          <a:latin typeface="Times New Roman" panose="02020603050405020304" pitchFamily="18" charset="0"/>
                          <a:cs typeface="Times New Roman" panose="02020603050405020304" pitchFamily="18" charset="0"/>
                        </a:rPr>
                        <a:t>44</a:t>
                      </a:r>
                      <a:endParaRPr lang="ru-RU"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tr>
            </a:tbl>
          </a:graphicData>
        </a:graphic>
      </p:graphicFrame>
      <p:sp>
        <p:nvSpPr>
          <p:cNvPr id="4" name="Номер слайда 3"/>
          <p:cNvSpPr>
            <a:spLocks noGrp="1"/>
          </p:cNvSpPr>
          <p:nvPr>
            <p:ph type="sldNum" sz="quarter" idx="12"/>
          </p:nvPr>
        </p:nvSpPr>
        <p:spPr/>
        <p:txBody>
          <a:bodyPr/>
          <a:lstStyle/>
          <a:p>
            <a:fld id="{FBF750E4-7867-45A6-94BB-B30865F9216B}" type="slidenum">
              <a:rPr lang="ru-RU" smtClean="0">
                <a:solidFill>
                  <a:prstClr val="black"/>
                </a:solidFill>
                <a:latin typeface="Arial Narrow" pitchFamily="34" charset="0"/>
              </a:rPr>
              <a:pPr/>
              <a:t>11</a:t>
            </a:fld>
            <a:endParaRPr lang="ru-RU">
              <a:solidFill>
                <a:prstClr val="black"/>
              </a:solidFill>
              <a:latin typeface="Arial Narrow" pitchFamily="34" charset="0"/>
            </a:endParaRPr>
          </a:p>
        </p:txBody>
      </p:sp>
      <p:graphicFrame>
        <p:nvGraphicFramePr>
          <p:cNvPr id="11" name="Таблица 10"/>
          <p:cNvGraphicFramePr>
            <a:graphicFrameLocks noGrp="1"/>
          </p:cNvGraphicFramePr>
          <p:nvPr>
            <p:extLst>
              <p:ext uri="{D42A27DB-BD31-4B8C-83A1-F6EECF244321}">
                <p14:modId xmlns:p14="http://schemas.microsoft.com/office/powerpoint/2010/main" val="382877974"/>
              </p:ext>
            </p:extLst>
          </p:nvPr>
        </p:nvGraphicFramePr>
        <p:xfrm>
          <a:off x="267925" y="3971156"/>
          <a:ext cx="5778148" cy="1827851"/>
        </p:xfrm>
        <a:graphic>
          <a:graphicData uri="http://schemas.openxmlformats.org/drawingml/2006/table">
            <a:tbl>
              <a:tblPr/>
              <a:tblGrid>
                <a:gridCol w="4530009"/>
                <a:gridCol w="1248139"/>
              </a:tblGrid>
              <a:tr h="251323">
                <a:tc gridSpan="2">
                  <a:txBody>
                    <a:bodyPr/>
                    <a:lstStyle/>
                    <a:p>
                      <a:pPr algn="ctr" fontAlgn="b"/>
                      <a:r>
                        <a:rPr lang="ru-RU" sz="1400" b="1" i="0" u="none" strike="noStrike" dirty="0" smtClean="0">
                          <a:solidFill>
                            <a:schemeClr val="tx1"/>
                          </a:solidFill>
                          <a:effectLst/>
                          <a:latin typeface="Times New Roman" panose="02020603050405020304" pitchFamily="18" charset="0"/>
                          <a:cs typeface="Times New Roman" panose="02020603050405020304" pitchFamily="18" charset="0"/>
                        </a:rPr>
                        <a:t>2 </a:t>
                      </a:r>
                      <a:r>
                        <a:rPr lang="ru-RU" sz="1400" b="1" i="0" u="none" strike="noStrike" dirty="0" err="1" smtClean="0">
                          <a:solidFill>
                            <a:schemeClr val="tx1"/>
                          </a:solidFill>
                          <a:effectLst/>
                          <a:latin typeface="Times New Roman" panose="02020603050405020304" pitchFamily="18" charset="0"/>
                          <a:cs typeface="Times New Roman" panose="02020603050405020304" pitchFamily="18" charset="0"/>
                        </a:rPr>
                        <a:t>тоқсан</a:t>
                      </a:r>
                      <a:endParaRPr lang="ru-RU" sz="14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90000"/>
                      </a:schemeClr>
                    </a:solidFill>
                  </a:tcPr>
                </a:tc>
                <a:tc hMerge="1">
                  <a:txBody>
                    <a:bodyPr/>
                    <a:lstStyle/>
                    <a:p>
                      <a:endParaRPr lang="ru-RU"/>
                    </a:p>
                  </a:txBody>
                  <a:tcPr/>
                </a:tc>
              </a:tr>
              <a:tr h="369117">
                <a:tc>
                  <a:txBody>
                    <a:bodyPr/>
                    <a:lstStyle/>
                    <a:p>
                      <a:pPr algn="ctr" fontAlgn="ctr"/>
                      <a:r>
                        <a:rPr lang="ru-RU" sz="1400" b="1" i="0" u="none" strike="noStrike" dirty="0" err="1" smtClean="0">
                          <a:solidFill>
                            <a:srgbClr val="000000"/>
                          </a:solidFill>
                          <a:effectLst/>
                          <a:latin typeface="Times New Roman" panose="02020603050405020304" pitchFamily="18" charset="0"/>
                          <a:cs typeface="Times New Roman" panose="02020603050405020304" pitchFamily="18" charset="0"/>
                        </a:rPr>
                        <a:t>Бөлім</a:t>
                      </a:r>
                      <a:endParaRPr lang="ru-RU"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kk-KZ" sz="1400" b="1" i="0" u="none" strike="noStrike" dirty="0" smtClean="0">
                          <a:solidFill>
                            <a:srgbClr val="000000"/>
                          </a:solidFill>
                          <a:effectLst/>
                          <a:latin typeface="Times New Roman" panose="02020603050405020304" pitchFamily="18" charset="0"/>
                          <a:cs typeface="Times New Roman" panose="02020603050405020304" pitchFamily="18" charset="0"/>
                        </a:rPr>
                        <a:t>Оқу</a:t>
                      </a:r>
                      <a:r>
                        <a:rPr lang="kk-KZ" sz="1400" b="1" i="0" u="none" strike="noStrike" baseline="0" dirty="0" smtClean="0">
                          <a:solidFill>
                            <a:srgbClr val="000000"/>
                          </a:solidFill>
                          <a:effectLst/>
                          <a:latin typeface="Times New Roman" panose="02020603050405020304" pitchFamily="18" charset="0"/>
                          <a:cs typeface="Times New Roman" panose="02020603050405020304" pitchFamily="18" charset="0"/>
                        </a:rPr>
                        <a:t> мақсаты</a:t>
                      </a:r>
                      <a:endParaRPr lang="ru-RU" sz="1400" b="1" i="0" u="none" strike="noStrike" dirty="0" smtClean="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74085">
                <a:tc>
                  <a:txBody>
                    <a:bodyPr/>
                    <a:lstStyle/>
                    <a:p>
                      <a:pPr marL="0" marR="0" indent="0" algn="just" defTabSz="914400" rtl="0" eaLnBrk="1" fontAlgn="ctr" latinLnBrk="0" hangingPunct="1">
                        <a:lnSpc>
                          <a:spcPct val="100000"/>
                        </a:lnSpc>
                        <a:spcBef>
                          <a:spcPts val="0"/>
                        </a:spcBef>
                        <a:spcAft>
                          <a:spcPts val="0"/>
                        </a:spcAft>
                        <a:buClrTx/>
                        <a:buSzTx/>
                        <a:buFontTx/>
                        <a:buNone/>
                        <a:tabLst/>
                        <a:defRPr/>
                      </a:pPr>
                      <a:r>
                        <a:rPr kumimoji="0" lang="ru-RU" sz="1400" b="0" kern="1200" dirty="0" smtClean="0">
                          <a:solidFill>
                            <a:schemeClr val="tx1"/>
                          </a:solidFill>
                          <a:effectLst/>
                          <a:latin typeface="Times New Roman" panose="02020603050405020304" pitchFamily="18" charset="0"/>
                          <a:ea typeface="+mn-ea"/>
                          <a:cs typeface="Times New Roman" panose="02020603050405020304" pitchFamily="18" charset="0"/>
                        </a:rPr>
                        <a:t>  </a:t>
                      </a:r>
                      <a:r>
                        <a:rPr lang="ru-RU" sz="1400" b="0" kern="1200" dirty="0" smtClean="0">
                          <a:solidFill>
                            <a:schemeClr val="tx1"/>
                          </a:solidFill>
                          <a:effectLst/>
                          <a:latin typeface="Times New Roman" panose="02020603050405020304" pitchFamily="18" charset="0"/>
                          <a:ea typeface="+mn-ea"/>
                          <a:cs typeface="Times New Roman" panose="02020603050405020304" pitchFamily="18" charset="0"/>
                        </a:rPr>
                        <a:t>7.2А  </a:t>
                      </a:r>
                      <a:r>
                        <a:rPr lang="ru-RU" sz="1400" b="0" kern="1200" dirty="0" err="1" smtClean="0">
                          <a:solidFill>
                            <a:schemeClr val="tx1"/>
                          </a:solidFill>
                          <a:effectLst/>
                          <a:latin typeface="Times New Roman" panose="02020603050405020304" pitchFamily="18" charset="0"/>
                          <a:ea typeface="+mn-ea"/>
                          <a:cs typeface="Times New Roman" panose="02020603050405020304" pitchFamily="18" charset="0"/>
                        </a:rPr>
                        <a:t>Функци</a:t>
                      </a:r>
                      <a:r>
                        <a:rPr lang="kk-KZ" sz="1400" b="0" kern="1200" dirty="0" smtClean="0">
                          <a:solidFill>
                            <a:schemeClr val="tx1"/>
                          </a:solidFill>
                          <a:effectLst/>
                          <a:latin typeface="Times New Roman" panose="02020603050405020304" pitchFamily="18" charset="0"/>
                          <a:ea typeface="+mn-ea"/>
                          <a:cs typeface="Times New Roman" panose="02020603050405020304" pitchFamily="18" charset="0"/>
                        </a:rPr>
                        <a:t>я</a:t>
                      </a:r>
                      <a:r>
                        <a:rPr lang="ru-RU" sz="1400" b="0" kern="1200" dirty="0" smtClean="0">
                          <a:solidFill>
                            <a:schemeClr val="tx1"/>
                          </a:solidFill>
                          <a:effectLst/>
                          <a:latin typeface="Times New Roman" panose="02020603050405020304" pitchFamily="18" charset="0"/>
                          <a:ea typeface="+mn-ea"/>
                          <a:cs typeface="Times New Roman" panose="02020603050405020304" pitchFamily="18" charset="0"/>
                        </a:rPr>
                        <a:t>. Функция</a:t>
                      </a:r>
                      <a:r>
                        <a:rPr lang="ru-RU" sz="1400" b="0" kern="1200" baseline="0" dirty="0" smtClean="0">
                          <a:solidFill>
                            <a:schemeClr val="tx1"/>
                          </a:solidFill>
                          <a:effectLst/>
                          <a:latin typeface="Times New Roman" panose="02020603050405020304" pitchFamily="18" charset="0"/>
                          <a:ea typeface="+mn-ea"/>
                          <a:cs typeface="Times New Roman" panose="02020603050405020304" pitchFamily="18" charset="0"/>
                        </a:rPr>
                        <a:t> </a:t>
                      </a:r>
                      <a:r>
                        <a:rPr lang="ru-RU" sz="1400" b="0" kern="1200" baseline="0" dirty="0" err="1" smtClean="0">
                          <a:solidFill>
                            <a:schemeClr val="tx1"/>
                          </a:solidFill>
                          <a:effectLst/>
                          <a:latin typeface="Times New Roman" panose="02020603050405020304" pitchFamily="18" charset="0"/>
                          <a:ea typeface="+mn-ea"/>
                          <a:cs typeface="Times New Roman" panose="02020603050405020304" pitchFamily="18" charset="0"/>
                        </a:rPr>
                        <a:t>графигі</a:t>
                      </a:r>
                      <a:r>
                        <a:rPr lang="ru-RU" sz="1400" b="0" kern="1200" dirty="0" smtClean="0">
                          <a:solidFill>
                            <a:schemeClr val="tx1"/>
                          </a:solidFill>
                          <a:effectLst/>
                          <a:latin typeface="Times New Roman" panose="02020603050405020304" pitchFamily="18" charset="0"/>
                          <a:ea typeface="+mn-ea"/>
                          <a:cs typeface="Times New Roman" panose="02020603050405020304" pitchFamily="18" charset="0"/>
                        </a:rPr>
                        <a:t> (16 с)</a:t>
                      </a:r>
                      <a:endParaRPr kumimoji="0" lang="ru-RU" sz="1400" b="0" kern="1200" dirty="0" smtClean="0">
                        <a:solidFill>
                          <a:schemeClr val="tx1"/>
                        </a:solidFill>
                        <a:effectLst/>
                        <a:latin typeface="Times New Roman" panose="02020603050405020304" pitchFamily="18" charset="0"/>
                        <a:ea typeface="+mn-ea"/>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400" b="0" i="0" u="none" strike="noStrike" dirty="0" smtClean="0">
                          <a:solidFill>
                            <a:srgbClr val="000000"/>
                          </a:solidFill>
                          <a:effectLst/>
                          <a:latin typeface="Times New Roman" panose="02020603050405020304" pitchFamily="18" charset="0"/>
                          <a:cs typeface="Times New Roman" panose="02020603050405020304" pitchFamily="18" charset="0"/>
                        </a:rPr>
                        <a:t>13</a:t>
                      </a:r>
                      <a:endParaRPr lang="ru-RU"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32048">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kumimoji="0" lang="ru-RU" sz="1400" b="0" kern="1200" dirty="0" smtClean="0">
                          <a:solidFill>
                            <a:schemeClr val="tx1"/>
                          </a:solidFill>
                          <a:effectLst/>
                          <a:latin typeface="Times New Roman" panose="02020603050405020304" pitchFamily="18" charset="0"/>
                          <a:ea typeface="+mn-ea"/>
                          <a:cs typeface="Times New Roman" panose="02020603050405020304" pitchFamily="18" charset="0"/>
                        </a:rPr>
                        <a:t>  </a:t>
                      </a:r>
                      <a:r>
                        <a:rPr lang="ru-RU" sz="1400" b="0" kern="1200" dirty="0" smtClean="0">
                          <a:solidFill>
                            <a:schemeClr val="tx1"/>
                          </a:solidFill>
                          <a:effectLst/>
                          <a:latin typeface="Times New Roman" panose="02020603050405020304" pitchFamily="18" charset="0"/>
                          <a:ea typeface="+mn-ea"/>
                          <a:cs typeface="Times New Roman" panose="02020603050405020304" pitchFamily="18" charset="0"/>
                        </a:rPr>
                        <a:t>7.2В  </a:t>
                      </a:r>
                      <a:r>
                        <a:rPr lang="ru-RU" sz="1400" b="0" kern="1200" dirty="0" err="1" smtClean="0">
                          <a:solidFill>
                            <a:schemeClr val="tx1"/>
                          </a:solidFill>
                          <a:effectLst/>
                          <a:latin typeface="Times New Roman" panose="02020603050405020304" pitchFamily="18" charset="0"/>
                          <a:ea typeface="+mn-ea"/>
                          <a:cs typeface="Times New Roman" panose="02020603050405020304" pitchFamily="18" charset="0"/>
                        </a:rPr>
                        <a:t>Үшбұрыштар </a:t>
                      </a:r>
                      <a:r>
                        <a:rPr lang="ru-RU" sz="1400" b="0" kern="1200" dirty="0" smtClean="0">
                          <a:solidFill>
                            <a:schemeClr val="tx1"/>
                          </a:solidFill>
                          <a:effectLst/>
                          <a:latin typeface="Times New Roman" panose="02020603050405020304" pitchFamily="18" charset="0"/>
                          <a:ea typeface="+mn-ea"/>
                          <a:cs typeface="Times New Roman" panose="02020603050405020304" pitchFamily="18" charset="0"/>
                        </a:rPr>
                        <a:t>(17 с)</a:t>
                      </a:r>
                      <a:endParaRPr kumimoji="0" lang="ru-RU" sz="1400" b="0" kern="1200" dirty="0" smtClean="0">
                        <a:solidFill>
                          <a:schemeClr val="tx1"/>
                        </a:solidFill>
                        <a:effectLst/>
                        <a:latin typeface="Times New Roman" panose="02020603050405020304" pitchFamily="18" charset="0"/>
                        <a:ea typeface="+mn-ea"/>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400" b="0" i="0" u="none" strike="noStrike" dirty="0" smtClean="0">
                          <a:solidFill>
                            <a:srgbClr val="000000"/>
                          </a:solidFill>
                          <a:effectLst/>
                          <a:latin typeface="Times New Roman" panose="02020603050405020304" pitchFamily="18" charset="0"/>
                          <a:cs typeface="Times New Roman" panose="02020603050405020304" pitchFamily="18" charset="0"/>
                        </a:rPr>
                        <a:t>8</a:t>
                      </a:r>
                      <a:endParaRPr lang="ru-RU"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01278">
                <a:tc>
                  <a:txBody>
                    <a:bodyPr/>
                    <a:lstStyle/>
                    <a:p>
                      <a:pPr algn="ctr" fontAlgn="ctr"/>
                      <a:r>
                        <a:rPr lang="ru-RU" sz="1400" b="1"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sz="1400" b="1" i="0" u="none" strike="noStrike" dirty="0" err="1" smtClean="0">
                          <a:solidFill>
                            <a:srgbClr val="000000"/>
                          </a:solidFill>
                          <a:effectLst/>
                          <a:latin typeface="Times New Roman" panose="02020603050405020304" pitchFamily="18" charset="0"/>
                          <a:cs typeface="Times New Roman" panose="02020603050405020304" pitchFamily="18" charset="0"/>
                        </a:rPr>
                        <a:t>Бөлім </a:t>
                      </a:r>
                      <a:r>
                        <a:rPr lang="ru-RU" sz="1400" b="1" i="0" u="none" strike="noStrike" dirty="0" smtClean="0">
                          <a:solidFill>
                            <a:srgbClr val="000000"/>
                          </a:solidFill>
                          <a:effectLst/>
                          <a:latin typeface="Times New Roman" panose="02020603050405020304" pitchFamily="18" charset="0"/>
                          <a:cs typeface="Times New Roman" panose="02020603050405020304" pitchFamily="18" charset="0"/>
                        </a:rPr>
                        <a:t>саны  2</a:t>
                      </a:r>
                      <a:endParaRPr lang="ru-RU"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ctr" fontAlgn="ctr"/>
                      <a:r>
                        <a:rPr lang="ru-RU" sz="1400" b="1" i="0" u="none" strike="noStrike" dirty="0" smtClean="0">
                          <a:solidFill>
                            <a:srgbClr val="000000"/>
                          </a:solidFill>
                          <a:effectLst/>
                          <a:latin typeface="Times New Roman" panose="02020603050405020304" pitchFamily="18" charset="0"/>
                          <a:cs typeface="Times New Roman" panose="02020603050405020304" pitchFamily="18" charset="0"/>
                        </a:rPr>
                        <a:t>21</a:t>
                      </a:r>
                      <a:endParaRPr lang="ru-RU"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tr>
            </a:tbl>
          </a:graphicData>
        </a:graphic>
      </p:graphicFrame>
      <p:graphicFrame>
        <p:nvGraphicFramePr>
          <p:cNvPr id="15" name="Таблица 14"/>
          <p:cNvGraphicFramePr>
            <a:graphicFrameLocks noGrp="1"/>
          </p:cNvGraphicFramePr>
          <p:nvPr>
            <p:extLst>
              <p:ext uri="{D42A27DB-BD31-4B8C-83A1-F6EECF244321}">
                <p14:modId xmlns:p14="http://schemas.microsoft.com/office/powerpoint/2010/main" val="3988564626"/>
              </p:ext>
            </p:extLst>
          </p:nvPr>
        </p:nvGraphicFramePr>
        <p:xfrm>
          <a:off x="6192011" y="1412776"/>
          <a:ext cx="5778148" cy="2301974"/>
        </p:xfrm>
        <a:graphic>
          <a:graphicData uri="http://schemas.openxmlformats.org/drawingml/2006/table">
            <a:tbl>
              <a:tblPr/>
              <a:tblGrid>
                <a:gridCol w="4530009"/>
                <a:gridCol w="1248139"/>
              </a:tblGrid>
              <a:tr h="256002">
                <a:tc gridSpan="2">
                  <a:txBody>
                    <a:bodyPr/>
                    <a:lstStyle/>
                    <a:p>
                      <a:pPr algn="ctr" fontAlgn="b"/>
                      <a:r>
                        <a:rPr lang="ru-RU" sz="1400" b="1" i="0" u="none" strike="noStrike" dirty="0" smtClean="0">
                          <a:solidFill>
                            <a:schemeClr val="tx1"/>
                          </a:solidFill>
                          <a:effectLst/>
                          <a:latin typeface="Times New Roman" panose="02020603050405020304" pitchFamily="18" charset="0"/>
                          <a:cs typeface="Times New Roman" panose="02020603050405020304" pitchFamily="18" charset="0"/>
                        </a:rPr>
                        <a:t>3 </a:t>
                      </a:r>
                      <a:r>
                        <a:rPr lang="ru-RU" sz="1400" b="1" i="0" u="none" strike="noStrike" dirty="0" err="1" smtClean="0">
                          <a:solidFill>
                            <a:schemeClr val="tx1"/>
                          </a:solidFill>
                          <a:effectLst/>
                          <a:latin typeface="Times New Roman" panose="02020603050405020304" pitchFamily="18" charset="0"/>
                          <a:cs typeface="Times New Roman" panose="02020603050405020304" pitchFamily="18" charset="0"/>
                        </a:rPr>
                        <a:t>тоқсан</a:t>
                      </a:r>
                      <a:endParaRPr lang="ru-RU" sz="14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90000"/>
                      </a:schemeClr>
                    </a:solidFill>
                  </a:tcPr>
                </a:tc>
                <a:tc hMerge="1">
                  <a:txBody>
                    <a:bodyPr/>
                    <a:lstStyle/>
                    <a:p>
                      <a:endParaRPr lang="ru-RU"/>
                    </a:p>
                  </a:txBody>
                  <a:tcPr/>
                </a:tc>
              </a:tr>
              <a:tr h="375989">
                <a:tc>
                  <a:txBody>
                    <a:bodyPr/>
                    <a:lstStyle/>
                    <a:p>
                      <a:pPr algn="ctr" fontAlgn="ctr"/>
                      <a:r>
                        <a:rPr lang="ru-RU" sz="1400" b="1" i="0" u="none" strike="noStrike" dirty="0" err="1" smtClean="0">
                          <a:solidFill>
                            <a:srgbClr val="000000"/>
                          </a:solidFill>
                          <a:effectLst/>
                          <a:latin typeface="Times New Roman" panose="02020603050405020304" pitchFamily="18" charset="0"/>
                          <a:cs typeface="Times New Roman" panose="02020603050405020304" pitchFamily="18" charset="0"/>
                        </a:rPr>
                        <a:t>Бөлім</a:t>
                      </a:r>
                      <a:endParaRPr lang="ru-RU"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kk-KZ" sz="1400" b="1" i="0" u="none" strike="noStrike" dirty="0" smtClean="0">
                          <a:solidFill>
                            <a:srgbClr val="000000"/>
                          </a:solidFill>
                          <a:effectLst/>
                          <a:latin typeface="Times New Roman" panose="02020603050405020304" pitchFamily="18" charset="0"/>
                          <a:cs typeface="Times New Roman" panose="02020603050405020304" pitchFamily="18" charset="0"/>
                        </a:rPr>
                        <a:t>Оқу</a:t>
                      </a:r>
                      <a:r>
                        <a:rPr lang="kk-KZ" sz="1400" b="1" i="0" u="none" strike="noStrike" baseline="0" dirty="0" smtClean="0">
                          <a:solidFill>
                            <a:srgbClr val="000000"/>
                          </a:solidFill>
                          <a:effectLst/>
                          <a:latin typeface="Times New Roman" panose="02020603050405020304" pitchFamily="18" charset="0"/>
                          <a:cs typeface="Times New Roman" panose="02020603050405020304" pitchFamily="18" charset="0"/>
                        </a:rPr>
                        <a:t> мақсаты</a:t>
                      </a:r>
                      <a:endParaRPr lang="ru-RU" sz="1400" b="1" i="0" u="none" strike="noStrike" dirty="0" smtClean="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82911">
                <a:tc>
                  <a:txBody>
                    <a:bodyPr/>
                    <a:lstStyle/>
                    <a:p>
                      <a:pPr marL="0" marR="0" indent="0" algn="just" defTabSz="914400" rtl="0" eaLnBrk="1" fontAlgn="ctr" latinLnBrk="0" hangingPunct="1">
                        <a:lnSpc>
                          <a:spcPct val="100000"/>
                        </a:lnSpc>
                        <a:spcBef>
                          <a:spcPts val="0"/>
                        </a:spcBef>
                        <a:spcAft>
                          <a:spcPts val="0"/>
                        </a:spcAft>
                        <a:buClrTx/>
                        <a:buSzTx/>
                        <a:buFontTx/>
                        <a:buNone/>
                        <a:tabLst/>
                        <a:defRPr/>
                      </a:pPr>
                      <a:r>
                        <a:rPr kumimoji="0" lang="ru-RU" sz="1400" b="0" kern="1200" dirty="0" smtClean="0">
                          <a:solidFill>
                            <a:schemeClr val="tx1"/>
                          </a:solidFill>
                          <a:effectLst/>
                          <a:latin typeface="Times New Roman" panose="02020603050405020304" pitchFamily="18" charset="0"/>
                          <a:ea typeface="+mn-ea"/>
                          <a:cs typeface="Times New Roman" panose="02020603050405020304" pitchFamily="18" charset="0"/>
                        </a:rPr>
                        <a:t>  </a:t>
                      </a:r>
                      <a:r>
                        <a:rPr lang="ru-RU" sz="1400" b="0" kern="1200" dirty="0" smtClean="0">
                          <a:solidFill>
                            <a:schemeClr val="tx1"/>
                          </a:solidFill>
                          <a:effectLst/>
                          <a:latin typeface="Times New Roman" panose="02020603050405020304" pitchFamily="18" charset="0"/>
                          <a:ea typeface="+mn-ea"/>
                          <a:cs typeface="Times New Roman" panose="02020603050405020304" pitchFamily="18" charset="0"/>
                        </a:rPr>
                        <a:t>7.3А  </a:t>
                      </a:r>
                      <a:r>
                        <a:rPr lang="kk-KZ" sz="1400" b="0" kern="1200" dirty="0" smtClean="0">
                          <a:solidFill>
                            <a:schemeClr val="tx1"/>
                          </a:solidFill>
                          <a:effectLst/>
                          <a:latin typeface="Times New Roman" panose="02020603050405020304" pitchFamily="18" charset="0"/>
                          <a:ea typeface="+mn-ea"/>
                          <a:cs typeface="Times New Roman" panose="02020603050405020304" pitchFamily="18" charset="0"/>
                        </a:rPr>
                        <a:t>Статистика элементтері</a:t>
                      </a:r>
                      <a:r>
                        <a:rPr lang="ru-RU" sz="1400" b="0" kern="1200" dirty="0" smtClean="0">
                          <a:solidFill>
                            <a:schemeClr val="tx1"/>
                          </a:solidFill>
                          <a:effectLst/>
                          <a:latin typeface="Times New Roman" panose="02020603050405020304" pitchFamily="18" charset="0"/>
                          <a:ea typeface="+mn-ea"/>
                          <a:cs typeface="Times New Roman" panose="02020603050405020304" pitchFamily="18" charset="0"/>
                        </a:rPr>
                        <a:t> (6 с)</a:t>
                      </a:r>
                      <a:endParaRPr kumimoji="0" lang="ru-RU" sz="1400" b="0" kern="1200" dirty="0" smtClean="0">
                        <a:solidFill>
                          <a:schemeClr val="tx1"/>
                        </a:solidFill>
                        <a:effectLst/>
                        <a:latin typeface="Times New Roman" panose="02020603050405020304" pitchFamily="18" charset="0"/>
                        <a:ea typeface="+mn-ea"/>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400" b="0" i="0" u="none" strike="noStrike" dirty="0" smtClean="0">
                          <a:solidFill>
                            <a:srgbClr val="000000"/>
                          </a:solidFill>
                          <a:effectLst/>
                          <a:latin typeface="Times New Roman" panose="02020603050405020304" pitchFamily="18" charset="0"/>
                          <a:cs typeface="Times New Roman" panose="02020603050405020304" pitchFamily="18" charset="0"/>
                        </a:rPr>
                        <a:t>7</a:t>
                      </a:r>
                      <a:endParaRPr lang="ru-RU"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40092">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kumimoji="0" lang="ru-RU" sz="1400" b="0" kern="1200" dirty="0" smtClean="0">
                          <a:solidFill>
                            <a:schemeClr val="tx1"/>
                          </a:solidFill>
                          <a:effectLst/>
                          <a:latin typeface="Times New Roman" panose="02020603050405020304" pitchFamily="18" charset="0"/>
                          <a:ea typeface="+mn-ea"/>
                          <a:cs typeface="Times New Roman" panose="02020603050405020304" pitchFamily="18" charset="0"/>
                        </a:rPr>
                        <a:t>  </a:t>
                      </a:r>
                      <a:r>
                        <a:rPr lang="ru-RU" sz="1400" b="0" kern="1200" dirty="0" smtClean="0">
                          <a:solidFill>
                            <a:schemeClr val="tx1"/>
                          </a:solidFill>
                          <a:effectLst/>
                          <a:latin typeface="Times New Roman" panose="02020603050405020304" pitchFamily="18" charset="0"/>
                          <a:ea typeface="+mn-ea"/>
                          <a:cs typeface="Times New Roman" panose="02020603050405020304" pitchFamily="18" charset="0"/>
                        </a:rPr>
                        <a:t>7.3В  </a:t>
                      </a:r>
                      <a:r>
                        <a:rPr lang="kk-KZ" sz="1400" b="0" kern="1200" dirty="0" smtClean="0">
                          <a:solidFill>
                            <a:schemeClr val="tx1"/>
                          </a:solidFill>
                          <a:effectLst/>
                          <a:latin typeface="Times New Roman" panose="02020603050405020304" pitchFamily="18" charset="0"/>
                          <a:ea typeface="+mn-ea"/>
                          <a:cs typeface="Times New Roman" panose="02020603050405020304" pitchFamily="18" charset="0"/>
                        </a:rPr>
                        <a:t>Қысқаша көбейту формулалары (25 с)</a:t>
                      </a:r>
                      <a:endParaRPr kumimoji="0" lang="ru-RU" sz="1400" b="0" kern="1200" dirty="0" smtClean="0">
                        <a:solidFill>
                          <a:schemeClr val="tx1"/>
                        </a:solidFill>
                        <a:effectLst/>
                        <a:latin typeface="Times New Roman" panose="02020603050405020304" pitchFamily="18" charset="0"/>
                        <a:ea typeface="+mn-ea"/>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400" b="0" i="0" u="none" strike="noStrike" dirty="0" smtClean="0">
                          <a:solidFill>
                            <a:srgbClr val="000000"/>
                          </a:solidFill>
                          <a:effectLst/>
                          <a:latin typeface="Times New Roman" panose="02020603050405020304" pitchFamily="18" charset="0"/>
                          <a:cs typeface="Times New Roman" panose="02020603050405020304" pitchFamily="18" charset="0"/>
                        </a:rPr>
                        <a:t>7</a:t>
                      </a:r>
                      <a:endParaRPr lang="ru-RU"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40092">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kumimoji="0" lang="ru-RU" sz="1400" b="0" kern="1200" dirty="0" smtClean="0">
                          <a:solidFill>
                            <a:schemeClr val="tx1"/>
                          </a:solidFill>
                          <a:effectLst/>
                          <a:latin typeface="Times New Roman" panose="02020603050405020304" pitchFamily="18" charset="0"/>
                          <a:ea typeface="+mn-ea"/>
                          <a:cs typeface="Times New Roman" panose="02020603050405020304" pitchFamily="18" charset="0"/>
                        </a:rPr>
                        <a:t>  </a:t>
                      </a:r>
                      <a:r>
                        <a:rPr lang="ru-RU" sz="1400" b="0" kern="1200" dirty="0" smtClean="0">
                          <a:solidFill>
                            <a:schemeClr val="tx1"/>
                          </a:solidFill>
                          <a:effectLst/>
                          <a:latin typeface="Times New Roman" panose="02020603050405020304" pitchFamily="18" charset="0"/>
                          <a:ea typeface="+mn-ea"/>
                          <a:cs typeface="Times New Roman" panose="02020603050405020304" pitchFamily="18" charset="0"/>
                        </a:rPr>
                        <a:t>7.3С  </a:t>
                      </a:r>
                      <a:r>
                        <a:rPr lang="ru-RU" sz="1400" b="0" kern="1200" dirty="0" err="1" smtClean="0">
                          <a:solidFill>
                            <a:schemeClr val="tx1"/>
                          </a:solidFill>
                          <a:effectLst/>
                          <a:latin typeface="Times New Roman" panose="02020603050405020304" pitchFamily="18" charset="0"/>
                          <a:ea typeface="+mn-ea"/>
                          <a:cs typeface="Times New Roman" panose="02020603050405020304" pitchFamily="18" charset="0"/>
                        </a:rPr>
                        <a:t>Түзулердің өзара орналасуы</a:t>
                      </a:r>
                      <a:r>
                        <a:rPr lang="kk-KZ" sz="1400" b="0" kern="1200" dirty="0" smtClean="0">
                          <a:solidFill>
                            <a:schemeClr val="tx1"/>
                          </a:solidFill>
                          <a:effectLst/>
                          <a:latin typeface="Times New Roman" panose="02020603050405020304" pitchFamily="18" charset="0"/>
                          <a:ea typeface="+mn-ea"/>
                          <a:cs typeface="Times New Roman" panose="02020603050405020304" pitchFamily="18" charset="0"/>
                        </a:rPr>
                        <a:t> (17 с)</a:t>
                      </a:r>
                      <a:endParaRPr kumimoji="0" lang="ru-RU" sz="1400" b="0" kern="1200" dirty="0" smtClean="0">
                        <a:solidFill>
                          <a:schemeClr val="tx1"/>
                        </a:solidFill>
                        <a:effectLst/>
                        <a:latin typeface="Times New Roman" panose="02020603050405020304" pitchFamily="18" charset="0"/>
                        <a:ea typeface="+mn-ea"/>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400" b="0" i="0" u="none" strike="noStrike" dirty="0" smtClean="0">
                          <a:solidFill>
                            <a:srgbClr val="000000"/>
                          </a:solidFill>
                          <a:effectLst/>
                          <a:latin typeface="Times New Roman" panose="02020603050405020304" pitchFamily="18" charset="0"/>
                          <a:cs typeface="Times New Roman" panose="02020603050405020304" pitchFamily="18" charset="0"/>
                        </a:rPr>
                        <a:t>18</a:t>
                      </a:r>
                      <a:endParaRPr lang="ru-RU"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06888">
                <a:tc>
                  <a:txBody>
                    <a:bodyPr/>
                    <a:lstStyle/>
                    <a:p>
                      <a:pPr algn="ctr" fontAlgn="ctr"/>
                      <a:r>
                        <a:rPr lang="ru-RU" sz="1400" b="1" i="0" u="none" strike="noStrike" dirty="0" err="1" smtClean="0">
                          <a:solidFill>
                            <a:srgbClr val="000000"/>
                          </a:solidFill>
                          <a:effectLst/>
                          <a:latin typeface="Times New Roman" panose="02020603050405020304" pitchFamily="18" charset="0"/>
                          <a:cs typeface="Times New Roman" panose="02020603050405020304" pitchFamily="18" charset="0"/>
                        </a:rPr>
                        <a:t>Бөлім </a:t>
                      </a:r>
                      <a:r>
                        <a:rPr lang="ru-RU" sz="1400" b="1" i="0" u="none" strike="noStrike" dirty="0" smtClean="0">
                          <a:solidFill>
                            <a:srgbClr val="000000"/>
                          </a:solidFill>
                          <a:effectLst/>
                          <a:latin typeface="Times New Roman" panose="02020603050405020304" pitchFamily="18" charset="0"/>
                          <a:cs typeface="Times New Roman" panose="02020603050405020304" pitchFamily="18" charset="0"/>
                        </a:rPr>
                        <a:t>саны 3</a:t>
                      </a:r>
                      <a:endParaRPr lang="ru-RU"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ctr" fontAlgn="ctr"/>
                      <a:r>
                        <a:rPr lang="ru-RU" sz="1400" b="1" i="0" u="none" strike="noStrike" dirty="0" smtClean="0">
                          <a:solidFill>
                            <a:srgbClr val="000000"/>
                          </a:solidFill>
                          <a:effectLst/>
                          <a:latin typeface="Times New Roman" panose="02020603050405020304" pitchFamily="18" charset="0"/>
                          <a:cs typeface="Times New Roman" panose="02020603050405020304" pitchFamily="18" charset="0"/>
                        </a:rPr>
                        <a:t>32</a:t>
                      </a:r>
                      <a:endParaRPr lang="ru-RU"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tr>
            </a:tbl>
          </a:graphicData>
        </a:graphic>
      </p:graphicFrame>
      <p:graphicFrame>
        <p:nvGraphicFramePr>
          <p:cNvPr id="16" name="Таблица 15"/>
          <p:cNvGraphicFramePr>
            <a:graphicFrameLocks noGrp="1"/>
          </p:cNvGraphicFramePr>
          <p:nvPr>
            <p:extLst>
              <p:ext uri="{D42A27DB-BD31-4B8C-83A1-F6EECF244321}">
                <p14:modId xmlns:p14="http://schemas.microsoft.com/office/powerpoint/2010/main" val="3632428047"/>
              </p:ext>
            </p:extLst>
          </p:nvPr>
        </p:nvGraphicFramePr>
        <p:xfrm>
          <a:off x="6278497" y="3999731"/>
          <a:ext cx="5778148" cy="1827851"/>
        </p:xfrm>
        <a:graphic>
          <a:graphicData uri="http://schemas.openxmlformats.org/drawingml/2006/table">
            <a:tbl>
              <a:tblPr/>
              <a:tblGrid>
                <a:gridCol w="4530009"/>
                <a:gridCol w="1248139"/>
              </a:tblGrid>
              <a:tr h="251323">
                <a:tc gridSpan="2">
                  <a:txBody>
                    <a:bodyPr/>
                    <a:lstStyle/>
                    <a:p>
                      <a:pPr algn="ctr" fontAlgn="b"/>
                      <a:r>
                        <a:rPr lang="ru-RU" sz="1400" b="1" i="0" u="none" strike="noStrike" dirty="0" smtClean="0">
                          <a:solidFill>
                            <a:schemeClr val="tx1"/>
                          </a:solidFill>
                          <a:effectLst/>
                          <a:latin typeface="Times New Roman" panose="02020603050405020304" pitchFamily="18" charset="0"/>
                          <a:cs typeface="Times New Roman" panose="02020603050405020304" pitchFamily="18" charset="0"/>
                        </a:rPr>
                        <a:t>4 </a:t>
                      </a:r>
                      <a:r>
                        <a:rPr lang="ru-RU" sz="1400" b="1" i="0" u="none" strike="noStrike" dirty="0" err="1" smtClean="0">
                          <a:solidFill>
                            <a:schemeClr val="tx1"/>
                          </a:solidFill>
                          <a:effectLst/>
                          <a:latin typeface="Times New Roman" panose="02020603050405020304" pitchFamily="18" charset="0"/>
                          <a:cs typeface="Times New Roman" panose="02020603050405020304" pitchFamily="18" charset="0"/>
                        </a:rPr>
                        <a:t>тоқсан</a:t>
                      </a:r>
                      <a:endParaRPr lang="ru-RU" sz="14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90000"/>
                      </a:schemeClr>
                    </a:solidFill>
                  </a:tcPr>
                </a:tc>
                <a:tc hMerge="1">
                  <a:txBody>
                    <a:bodyPr/>
                    <a:lstStyle/>
                    <a:p>
                      <a:endParaRPr lang="ru-RU"/>
                    </a:p>
                  </a:txBody>
                  <a:tcPr/>
                </a:tc>
              </a:tr>
              <a:tr h="369117">
                <a:tc>
                  <a:txBody>
                    <a:bodyPr/>
                    <a:lstStyle/>
                    <a:p>
                      <a:pPr algn="ctr" fontAlgn="ctr"/>
                      <a:r>
                        <a:rPr lang="ru-RU" sz="1400" b="1" i="0" u="none" strike="noStrike" smtClean="0">
                          <a:solidFill>
                            <a:srgbClr val="000000"/>
                          </a:solidFill>
                          <a:effectLst/>
                          <a:latin typeface="Times New Roman" panose="02020603050405020304" pitchFamily="18" charset="0"/>
                          <a:cs typeface="Times New Roman" panose="02020603050405020304" pitchFamily="18" charset="0"/>
                        </a:rPr>
                        <a:t>Бөлім</a:t>
                      </a:r>
                      <a:endParaRPr lang="ru-RU"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kk-KZ" sz="1400" b="1" i="0" u="none" strike="noStrike" dirty="0" smtClean="0">
                          <a:solidFill>
                            <a:srgbClr val="000000"/>
                          </a:solidFill>
                          <a:effectLst/>
                          <a:latin typeface="Times New Roman" panose="02020603050405020304" pitchFamily="18" charset="0"/>
                          <a:cs typeface="Times New Roman" panose="02020603050405020304" pitchFamily="18" charset="0"/>
                        </a:rPr>
                        <a:t>Оқу</a:t>
                      </a:r>
                      <a:r>
                        <a:rPr lang="kk-KZ" sz="1400" b="1" i="0" u="none" strike="noStrike" baseline="0" dirty="0" smtClean="0">
                          <a:solidFill>
                            <a:srgbClr val="000000"/>
                          </a:solidFill>
                          <a:effectLst/>
                          <a:latin typeface="Times New Roman" panose="02020603050405020304" pitchFamily="18" charset="0"/>
                          <a:cs typeface="Times New Roman" panose="02020603050405020304" pitchFamily="18" charset="0"/>
                        </a:rPr>
                        <a:t> мақсаты</a:t>
                      </a:r>
                      <a:endParaRPr lang="ru-RU" sz="1400" b="1" i="0" u="none" strike="noStrike" dirty="0" smtClean="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74085">
                <a:tc>
                  <a:txBody>
                    <a:bodyPr/>
                    <a:lstStyle/>
                    <a:p>
                      <a:pPr marL="0" marR="0" indent="0" algn="just" defTabSz="914400" rtl="0" eaLnBrk="1" fontAlgn="ctr" latinLnBrk="0" hangingPunct="1">
                        <a:lnSpc>
                          <a:spcPct val="100000"/>
                        </a:lnSpc>
                        <a:spcBef>
                          <a:spcPts val="0"/>
                        </a:spcBef>
                        <a:spcAft>
                          <a:spcPts val="0"/>
                        </a:spcAft>
                        <a:buClrTx/>
                        <a:buSzTx/>
                        <a:buFontTx/>
                        <a:buNone/>
                        <a:tabLst/>
                        <a:defRPr/>
                      </a:pPr>
                      <a:r>
                        <a:rPr kumimoji="0" lang="ru-RU" sz="1400" b="0" kern="1200" dirty="0" smtClean="0">
                          <a:solidFill>
                            <a:schemeClr val="tx1"/>
                          </a:solidFill>
                          <a:effectLst/>
                          <a:latin typeface="Times New Roman" panose="02020603050405020304" pitchFamily="18" charset="0"/>
                          <a:ea typeface="+mn-ea"/>
                          <a:cs typeface="Times New Roman" panose="02020603050405020304" pitchFamily="18" charset="0"/>
                        </a:rPr>
                        <a:t>  </a:t>
                      </a:r>
                      <a:r>
                        <a:rPr lang="ru-RU" sz="1400" b="0" kern="1200" dirty="0" smtClean="0">
                          <a:solidFill>
                            <a:schemeClr val="tx1"/>
                          </a:solidFill>
                          <a:effectLst/>
                          <a:latin typeface="Times New Roman" panose="02020603050405020304" pitchFamily="18" charset="0"/>
                          <a:ea typeface="+mn-ea"/>
                          <a:cs typeface="Times New Roman" panose="02020603050405020304" pitchFamily="18" charset="0"/>
                        </a:rPr>
                        <a:t>7.4</a:t>
                      </a:r>
                      <a:r>
                        <a:rPr lang="kk-KZ" sz="1400" b="0" kern="1200" dirty="0" smtClean="0">
                          <a:solidFill>
                            <a:schemeClr val="tx1"/>
                          </a:solidFill>
                          <a:effectLst/>
                          <a:latin typeface="Times New Roman" panose="02020603050405020304" pitchFamily="18" charset="0"/>
                          <a:ea typeface="+mn-ea"/>
                          <a:cs typeface="Times New Roman" panose="02020603050405020304" pitchFamily="18" charset="0"/>
                        </a:rPr>
                        <a:t>А</a:t>
                      </a:r>
                      <a:r>
                        <a:rPr lang="ru-RU" sz="1400" b="0" kern="1200" dirty="0" smtClean="0">
                          <a:solidFill>
                            <a:schemeClr val="tx1"/>
                          </a:solidFill>
                          <a:effectLst/>
                          <a:latin typeface="Times New Roman" panose="02020603050405020304" pitchFamily="18" charset="0"/>
                          <a:ea typeface="+mn-ea"/>
                          <a:cs typeface="Times New Roman" panose="02020603050405020304" pitchFamily="18" charset="0"/>
                        </a:rPr>
                        <a:t>    </a:t>
                      </a:r>
                      <a:r>
                        <a:rPr lang="ru-RU" sz="1400" b="0" kern="1200" dirty="0" err="1" smtClean="0">
                          <a:solidFill>
                            <a:schemeClr val="tx1"/>
                          </a:solidFill>
                          <a:effectLst/>
                          <a:latin typeface="Times New Roman" panose="02020603050405020304" pitchFamily="18" charset="0"/>
                          <a:ea typeface="+mn-ea"/>
                          <a:cs typeface="Times New Roman" panose="02020603050405020304" pitchFamily="18" charset="0"/>
                        </a:rPr>
                        <a:t>Шеңбер.</a:t>
                      </a:r>
                      <a:r>
                        <a:rPr lang="ru-RU" sz="1400" b="0" kern="1200" dirty="0" smtClean="0">
                          <a:solidFill>
                            <a:schemeClr val="tx1"/>
                          </a:solidFill>
                          <a:effectLst/>
                          <a:latin typeface="Times New Roman" panose="02020603050405020304" pitchFamily="18" charset="0"/>
                          <a:ea typeface="+mn-ea"/>
                          <a:cs typeface="Times New Roman" panose="02020603050405020304" pitchFamily="18" charset="0"/>
                        </a:rPr>
                        <a:t> </a:t>
                      </a:r>
                      <a:r>
                        <a:rPr lang="ru-RU" sz="1400" b="0" kern="1200" dirty="0" err="1" smtClean="0">
                          <a:solidFill>
                            <a:schemeClr val="tx1"/>
                          </a:solidFill>
                          <a:effectLst/>
                          <a:latin typeface="Times New Roman" panose="02020603050405020304" pitchFamily="18" charset="0"/>
                          <a:ea typeface="+mn-ea"/>
                          <a:cs typeface="Times New Roman" panose="02020603050405020304" pitchFamily="18" charset="0"/>
                        </a:rPr>
                        <a:t>Геометриялық фигуралар</a:t>
                      </a:r>
                      <a:r>
                        <a:rPr lang="ru-RU" sz="1400" b="0" kern="1200" dirty="0" smtClean="0">
                          <a:solidFill>
                            <a:schemeClr val="tx1"/>
                          </a:solidFill>
                          <a:effectLst/>
                          <a:latin typeface="Times New Roman" panose="02020603050405020304" pitchFamily="18" charset="0"/>
                          <a:ea typeface="+mn-ea"/>
                          <a:cs typeface="Times New Roman" panose="02020603050405020304" pitchFamily="18" charset="0"/>
                        </a:rPr>
                        <a:t> (</a:t>
                      </a:r>
                      <a:r>
                        <a:rPr lang="kk-KZ" sz="1400" b="0" kern="1200" dirty="0" smtClean="0">
                          <a:solidFill>
                            <a:schemeClr val="tx1"/>
                          </a:solidFill>
                          <a:effectLst/>
                          <a:latin typeface="Times New Roman" panose="02020603050405020304" pitchFamily="18" charset="0"/>
                          <a:ea typeface="+mn-ea"/>
                          <a:cs typeface="Times New Roman" panose="02020603050405020304" pitchFamily="18" charset="0"/>
                        </a:rPr>
                        <a:t>17</a:t>
                      </a:r>
                      <a:r>
                        <a:rPr lang="ru-RU" sz="1400" b="0" kern="1200" dirty="0" smtClean="0">
                          <a:solidFill>
                            <a:schemeClr val="tx1"/>
                          </a:solidFill>
                          <a:effectLst/>
                          <a:latin typeface="Times New Roman" panose="02020603050405020304" pitchFamily="18" charset="0"/>
                          <a:ea typeface="+mn-ea"/>
                          <a:cs typeface="Times New Roman" panose="02020603050405020304" pitchFamily="18" charset="0"/>
                        </a:rPr>
                        <a:t> с)</a:t>
                      </a:r>
                      <a:endParaRPr kumimoji="0" lang="ru-RU" sz="1400" b="0" kern="1200" dirty="0" smtClean="0">
                        <a:solidFill>
                          <a:schemeClr val="tx1"/>
                        </a:solidFill>
                        <a:effectLst/>
                        <a:latin typeface="Times New Roman" panose="02020603050405020304" pitchFamily="18" charset="0"/>
                        <a:ea typeface="+mn-ea"/>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400" b="0" i="0" u="none" strike="noStrike" dirty="0" smtClean="0">
                          <a:solidFill>
                            <a:srgbClr val="000000"/>
                          </a:solidFill>
                          <a:effectLst/>
                          <a:latin typeface="Times New Roman" panose="02020603050405020304" pitchFamily="18" charset="0"/>
                          <a:cs typeface="Times New Roman" panose="02020603050405020304" pitchFamily="18" charset="0"/>
                        </a:rPr>
                        <a:t>12</a:t>
                      </a:r>
                      <a:endParaRPr lang="ru-RU"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32048">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ru-RU" sz="1400" b="0" kern="1200" dirty="0" smtClean="0">
                          <a:solidFill>
                            <a:schemeClr val="tx1"/>
                          </a:solidFill>
                          <a:effectLst/>
                          <a:latin typeface="Times New Roman" panose="02020603050405020304" pitchFamily="18" charset="0"/>
                          <a:ea typeface="+mn-ea"/>
                          <a:cs typeface="Times New Roman" panose="02020603050405020304" pitchFamily="18" charset="0"/>
                        </a:rPr>
                        <a:t>  7.4B   </a:t>
                      </a:r>
                      <a:r>
                        <a:rPr lang="ru-RU" sz="1400" b="0" kern="1200" dirty="0" err="1" smtClean="0">
                          <a:solidFill>
                            <a:schemeClr val="tx1"/>
                          </a:solidFill>
                          <a:effectLst/>
                          <a:latin typeface="Times New Roman" panose="02020603050405020304" pitchFamily="18" charset="0"/>
                          <a:ea typeface="+mn-ea"/>
                          <a:cs typeface="Times New Roman" panose="02020603050405020304" pitchFamily="18" charset="0"/>
                        </a:rPr>
                        <a:t>Алгебралық</a:t>
                      </a:r>
                      <a:r>
                        <a:rPr lang="ru-RU" sz="1400" b="0" kern="1200" baseline="0" dirty="0" err="1" smtClean="0">
                          <a:solidFill>
                            <a:schemeClr val="tx1"/>
                          </a:solidFill>
                          <a:effectLst/>
                          <a:latin typeface="Times New Roman" panose="02020603050405020304" pitchFamily="18" charset="0"/>
                          <a:ea typeface="+mn-ea"/>
                          <a:cs typeface="Times New Roman" panose="02020603050405020304" pitchFamily="18" charset="0"/>
                        </a:rPr>
                        <a:t> бөлшектер</a:t>
                      </a:r>
                      <a:r>
                        <a:rPr lang="ru-RU" sz="1400" b="0" kern="1200" dirty="0" err="1" smtClean="0">
                          <a:solidFill>
                            <a:schemeClr val="tx1"/>
                          </a:solidFill>
                          <a:effectLst/>
                          <a:latin typeface="Times New Roman" panose="02020603050405020304" pitchFamily="18" charset="0"/>
                          <a:ea typeface="+mn-ea"/>
                          <a:cs typeface="Times New Roman" panose="02020603050405020304" pitchFamily="18" charset="0"/>
                        </a:rPr>
                        <a:t> </a:t>
                      </a:r>
                      <a:r>
                        <a:rPr lang="ru-RU" sz="1400" b="0" kern="1200" dirty="0" smtClean="0">
                          <a:solidFill>
                            <a:schemeClr val="tx1"/>
                          </a:solidFill>
                          <a:effectLst/>
                          <a:latin typeface="Times New Roman" panose="02020603050405020304" pitchFamily="18" charset="0"/>
                          <a:ea typeface="+mn-ea"/>
                          <a:cs typeface="Times New Roman" panose="02020603050405020304" pitchFamily="18" charset="0"/>
                        </a:rPr>
                        <a:t>(1</a:t>
                      </a:r>
                      <a:r>
                        <a:rPr lang="kk-KZ" sz="1400" b="0" kern="1200" dirty="0" smtClean="0">
                          <a:solidFill>
                            <a:schemeClr val="tx1"/>
                          </a:solidFill>
                          <a:effectLst/>
                          <a:latin typeface="Times New Roman" panose="02020603050405020304" pitchFamily="18" charset="0"/>
                          <a:ea typeface="+mn-ea"/>
                          <a:cs typeface="Times New Roman" panose="02020603050405020304" pitchFamily="18" charset="0"/>
                        </a:rPr>
                        <a:t>6</a:t>
                      </a:r>
                      <a:r>
                        <a:rPr lang="ru-RU" sz="1400" b="0" kern="1200" dirty="0" smtClean="0">
                          <a:solidFill>
                            <a:schemeClr val="tx1"/>
                          </a:solidFill>
                          <a:effectLst/>
                          <a:latin typeface="Times New Roman" panose="02020603050405020304" pitchFamily="18" charset="0"/>
                          <a:ea typeface="+mn-ea"/>
                          <a:cs typeface="Times New Roman" panose="02020603050405020304" pitchFamily="18" charset="0"/>
                        </a:rPr>
                        <a:t> с)</a:t>
                      </a:r>
                      <a:endParaRPr kumimoji="0" lang="ru-RU" sz="1400" b="0" kern="1200" dirty="0" smtClean="0">
                        <a:solidFill>
                          <a:schemeClr val="tx1"/>
                        </a:solidFill>
                        <a:effectLst/>
                        <a:latin typeface="Times New Roman" panose="02020603050405020304" pitchFamily="18" charset="0"/>
                        <a:ea typeface="+mn-ea"/>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400" b="0" i="0" u="none" strike="noStrike" dirty="0" smtClean="0">
                          <a:solidFill>
                            <a:srgbClr val="000000"/>
                          </a:solidFill>
                          <a:effectLst/>
                          <a:latin typeface="Times New Roman" panose="02020603050405020304" pitchFamily="18" charset="0"/>
                          <a:cs typeface="Times New Roman" panose="02020603050405020304" pitchFamily="18" charset="0"/>
                        </a:rPr>
                        <a:t>6</a:t>
                      </a:r>
                      <a:endParaRPr lang="ru-RU"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01278">
                <a:tc>
                  <a:txBody>
                    <a:bodyPr/>
                    <a:lstStyle/>
                    <a:p>
                      <a:pPr algn="ctr" fontAlgn="ctr"/>
                      <a:r>
                        <a:rPr lang="ru-RU" sz="1400" b="1" i="0" u="none" strike="noStrike" dirty="0" smtClean="0">
                          <a:solidFill>
                            <a:srgbClr val="000000"/>
                          </a:solidFill>
                          <a:effectLst/>
                          <a:latin typeface="Times New Roman" panose="02020603050405020304" pitchFamily="18" charset="0"/>
                          <a:cs typeface="Times New Roman" panose="02020603050405020304" pitchFamily="18" charset="0"/>
                        </a:rPr>
                        <a:t> </a:t>
                      </a:r>
                      <a:r>
                        <a:rPr lang="ru-RU" sz="1400" b="1" i="0" u="none" strike="noStrike" dirty="0" err="1" smtClean="0">
                          <a:solidFill>
                            <a:srgbClr val="000000"/>
                          </a:solidFill>
                          <a:effectLst/>
                          <a:latin typeface="Times New Roman" panose="02020603050405020304" pitchFamily="18" charset="0"/>
                          <a:cs typeface="Times New Roman" panose="02020603050405020304" pitchFamily="18" charset="0"/>
                        </a:rPr>
                        <a:t>Бөлім </a:t>
                      </a:r>
                      <a:r>
                        <a:rPr lang="ru-RU" sz="1400" b="1" i="0" u="none" strike="noStrike" dirty="0" smtClean="0">
                          <a:solidFill>
                            <a:srgbClr val="000000"/>
                          </a:solidFill>
                          <a:effectLst/>
                          <a:latin typeface="Times New Roman" panose="02020603050405020304" pitchFamily="18" charset="0"/>
                          <a:cs typeface="Times New Roman" panose="02020603050405020304" pitchFamily="18" charset="0"/>
                        </a:rPr>
                        <a:t>саны  2</a:t>
                      </a:r>
                      <a:endParaRPr lang="ru-RU"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ctr" fontAlgn="ctr"/>
                      <a:r>
                        <a:rPr lang="ru-RU" sz="1400" b="1" i="0" u="none" strike="noStrike" dirty="0" smtClean="0">
                          <a:solidFill>
                            <a:srgbClr val="000000"/>
                          </a:solidFill>
                          <a:effectLst/>
                          <a:latin typeface="Times New Roman" panose="02020603050405020304" pitchFamily="18" charset="0"/>
                          <a:cs typeface="Times New Roman" panose="02020603050405020304" pitchFamily="18" charset="0"/>
                        </a:rPr>
                        <a:t>18</a:t>
                      </a:r>
                      <a:endParaRPr lang="ru-RU"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tr>
            </a:tbl>
          </a:graphicData>
        </a:graphic>
      </p:graphicFrame>
    </p:spTree>
    <p:extLst>
      <p:ext uri="{BB962C8B-B14F-4D97-AF65-F5344CB8AC3E}">
        <p14:creationId xmlns:p14="http://schemas.microsoft.com/office/powerpoint/2010/main" val="259758179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2"/>
          <p:cNvSpPr txBox="1">
            <a:spLocks/>
          </p:cNvSpPr>
          <p:nvPr/>
        </p:nvSpPr>
        <p:spPr>
          <a:xfrm>
            <a:off x="134475" y="204391"/>
            <a:ext cx="11966028" cy="41198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ru-RU" sz="2400" b="1" dirty="0" err="1" smtClean="0">
                <a:solidFill>
                  <a:prstClr val="black"/>
                </a:solidFill>
                <a:latin typeface="Times New Roman" pitchFamily="18" charset="0"/>
                <a:cs typeface="Times New Roman" pitchFamily="18" charset="0"/>
              </a:rPr>
              <a:t>Оқу мақсаттары </a:t>
            </a:r>
            <a:r>
              <a:rPr lang="ru-RU" sz="2400" b="1" dirty="0" smtClean="0">
                <a:solidFill>
                  <a:prstClr val="black"/>
                </a:solidFill>
                <a:latin typeface="Times New Roman" pitchFamily="18" charset="0"/>
                <a:cs typeface="Times New Roman" pitchFamily="18" charset="0"/>
              </a:rPr>
              <a:t>мен </a:t>
            </a:r>
            <a:r>
              <a:rPr lang="ru-RU" sz="2400" b="1" dirty="0" err="1" smtClean="0">
                <a:solidFill>
                  <a:prstClr val="black"/>
                </a:solidFill>
                <a:latin typeface="Times New Roman" pitchFamily="18" charset="0"/>
                <a:cs typeface="Times New Roman" pitchFamily="18" charset="0"/>
              </a:rPr>
              <a:t>бағалау критерийлерінің сәйкестігі</a:t>
            </a:r>
            <a:endParaRPr lang="ru-RU" sz="2400" b="1" dirty="0" smtClean="0">
              <a:solidFill>
                <a:prstClr val="black"/>
              </a:solidFill>
              <a:latin typeface="Times New Roman" pitchFamily="18" charset="0"/>
              <a:cs typeface="Times New Roman" pitchFamily="18" charset="0"/>
            </a:endParaRPr>
          </a:p>
        </p:txBody>
      </p:sp>
      <p:graphicFrame>
        <p:nvGraphicFramePr>
          <p:cNvPr id="2" name="Таблица 1"/>
          <p:cNvGraphicFramePr>
            <a:graphicFrameLocks noGrp="1"/>
          </p:cNvGraphicFramePr>
          <p:nvPr>
            <p:extLst>
              <p:ext uri="{D42A27DB-BD31-4B8C-83A1-F6EECF244321}">
                <p14:modId xmlns:p14="http://schemas.microsoft.com/office/powerpoint/2010/main" val="3021245917"/>
              </p:ext>
            </p:extLst>
          </p:nvPr>
        </p:nvGraphicFramePr>
        <p:xfrm>
          <a:off x="165529" y="952501"/>
          <a:ext cx="4673171" cy="4277317"/>
        </p:xfrm>
        <a:graphic>
          <a:graphicData uri="http://schemas.openxmlformats.org/drawingml/2006/table">
            <a:tbl>
              <a:tblPr firstRow="1" firstCol="1" bandRow="1">
                <a:tableStyleId>{5C22544A-7EE6-4342-B048-85BDC9FD1C3A}</a:tableStyleId>
              </a:tblPr>
              <a:tblGrid>
                <a:gridCol w="803538"/>
                <a:gridCol w="1602683"/>
                <a:gridCol w="2266950"/>
              </a:tblGrid>
              <a:tr h="516232">
                <a:tc>
                  <a:txBody>
                    <a:bodyPr/>
                    <a:lstStyle/>
                    <a:p>
                      <a:pPr algn="ctr">
                        <a:lnSpc>
                          <a:spcPct val="115000"/>
                        </a:lnSpc>
                        <a:spcAft>
                          <a:spcPts val="0"/>
                        </a:spcAft>
                      </a:pPr>
                      <a:endParaRPr lang="kk-KZ" sz="1400" dirty="0" smtClean="0">
                        <a:solidFill>
                          <a:schemeClr val="tx1"/>
                        </a:solidFill>
                        <a:effectLst/>
                        <a:latin typeface="Arial" panose="020B0604020202020204" pitchFamily="34" charset="0"/>
                        <a:cs typeface="Arial" panose="020B0604020202020204" pitchFamily="34" charset="0"/>
                      </a:endParaRPr>
                    </a:p>
                    <a:p>
                      <a:pPr algn="ctr">
                        <a:lnSpc>
                          <a:spcPct val="115000"/>
                        </a:lnSpc>
                        <a:spcAft>
                          <a:spcPts val="0"/>
                        </a:spcAft>
                      </a:pPr>
                      <a:r>
                        <a:rPr lang="kk-KZ" sz="1400" dirty="0" smtClean="0">
                          <a:solidFill>
                            <a:schemeClr val="tx1"/>
                          </a:solidFill>
                          <a:effectLst/>
                          <a:latin typeface="Arial" panose="020B0604020202020204" pitchFamily="34" charset="0"/>
                          <a:cs typeface="Arial" panose="020B0604020202020204" pitchFamily="34" charset="0"/>
                        </a:rPr>
                        <a:t>Бөлім</a:t>
                      </a:r>
                      <a:endParaRPr lang="ru-RU" sz="1400" dirty="0">
                        <a:solidFill>
                          <a:schemeClr val="tx1"/>
                        </a:solidFill>
                        <a:effectLst/>
                        <a:latin typeface="Arial" panose="020B0604020202020204" pitchFamily="34" charset="0"/>
                        <a:ea typeface="Times New Roman"/>
                        <a:cs typeface="Arial" panose="020B0604020202020204" pitchFamily="34" charset="0"/>
                      </a:endParaRPr>
                    </a:p>
                  </a:txBody>
                  <a:tcPr marL="63865" marR="638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kk-KZ" sz="1400" dirty="0" smtClean="0">
                        <a:solidFill>
                          <a:schemeClr val="tx1"/>
                        </a:solidFill>
                        <a:effectLst/>
                        <a:latin typeface="Arial" panose="020B0604020202020204" pitchFamily="34" charset="0"/>
                        <a:cs typeface="Arial" panose="020B0604020202020204" pitchFamily="34" charset="0"/>
                      </a:endParaRPr>
                    </a:p>
                    <a:p>
                      <a:pPr algn="ctr">
                        <a:lnSpc>
                          <a:spcPct val="115000"/>
                        </a:lnSpc>
                        <a:spcAft>
                          <a:spcPts val="0"/>
                        </a:spcAft>
                      </a:pPr>
                      <a:r>
                        <a:rPr lang="kk-KZ" sz="1400" dirty="0" smtClean="0">
                          <a:solidFill>
                            <a:schemeClr val="tx1"/>
                          </a:solidFill>
                          <a:effectLst/>
                          <a:latin typeface="Arial" panose="020B0604020202020204" pitchFamily="34" charset="0"/>
                          <a:cs typeface="Arial" panose="020B0604020202020204" pitchFamily="34" charset="0"/>
                        </a:rPr>
                        <a:t>Бөлімше</a:t>
                      </a:r>
                      <a:endParaRPr lang="ru-RU" sz="1400" dirty="0">
                        <a:solidFill>
                          <a:schemeClr val="tx1"/>
                        </a:solidFill>
                        <a:effectLst/>
                        <a:latin typeface="Arial" panose="020B0604020202020204" pitchFamily="34" charset="0"/>
                        <a:ea typeface="Times New Roman"/>
                        <a:cs typeface="Arial" panose="020B0604020202020204" pitchFamily="34" charset="0"/>
                      </a:endParaRPr>
                    </a:p>
                  </a:txBody>
                  <a:tcPr marL="63865" marR="638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kk-KZ" sz="1400" dirty="0" smtClean="0">
                        <a:solidFill>
                          <a:schemeClr val="tx1"/>
                        </a:solidFill>
                        <a:effectLst/>
                        <a:latin typeface="Arial" panose="020B0604020202020204" pitchFamily="34" charset="0"/>
                        <a:cs typeface="Arial" panose="020B0604020202020204" pitchFamily="34" charset="0"/>
                      </a:endParaRPr>
                    </a:p>
                    <a:p>
                      <a:pPr algn="ctr">
                        <a:lnSpc>
                          <a:spcPct val="115000"/>
                        </a:lnSpc>
                        <a:spcAft>
                          <a:spcPts val="0"/>
                        </a:spcAft>
                      </a:pPr>
                      <a:r>
                        <a:rPr lang="kk-KZ" sz="1400" dirty="0" smtClean="0">
                          <a:solidFill>
                            <a:schemeClr val="tx1"/>
                          </a:solidFill>
                          <a:effectLst/>
                          <a:latin typeface="Arial" panose="020B0604020202020204" pitchFamily="34" charset="0"/>
                          <a:cs typeface="Arial" panose="020B0604020202020204" pitchFamily="34" charset="0"/>
                        </a:rPr>
                        <a:t>Оқу мақсаты</a:t>
                      </a:r>
                    </a:p>
                    <a:p>
                      <a:pPr algn="ctr">
                        <a:lnSpc>
                          <a:spcPct val="115000"/>
                        </a:lnSpc>
                        <a:spcAft>
                          <a:spcPts val="0"/>
                        </a:spcAft>
                      </a:pPr>
                      <a:endParaRPr lang="ru-RU" sz="1400" dirty="0">
                        <a:solidFill>
                          <a:schemeClr val="tx1"/>
                        </a:solidFill>
                        <a:effectLst/>
                        <a:latin typeface="Arial" panose="020B0604020202020204" pitchFamily="34" charset="0"/>
                        <a:ea typeface="Times New Roman"/>
                        <a:cs typeface="Arial" panose="020B0604020202020204" pitchFamily="34" charset="0"/>
                      </a:endParaRPr>
                    </a:p>
                  </a:txBody>
                  <a:tcPr marL="63865" marR="638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988438">
                <a:tc rowSpan="2">
                  <a:txBody>
                    <a:bodyPr/>
                    <a:lstStyle/>
                    <a:p>
                      <a:pPr marL="71755" marR="71755" algn="ctr">
                        <a:lnSpc>
                          <a:spcPct val="115000"/>
                        </a:lnSpc>
                        <a:spcAft>
                          <a:spcPts val="0"/>
                        </a:spcAft>
                      </a:pPr>
                      <a:r>
                        <a:rPr lang="ru-RU" sz="1400" b="1" kern="1200" dirty="0" smtClean="0">
                          <a:solidFill>
                            <a:schemeClr val="tx1"/>
                          </a:solidFill>
                          <a:effectLst/>
                          <a:latin typeface="Arial" panose="020B0604020202020204" pitchFamily="34" charset="0"/>
                          <a:ea typeface="+mn-ea"/>
                          <a:cs typeface="Arial" panose="020B0604020202020204" pitchFamily="34" charset="0"/>
                        </a:rPr>
                        <a:t>7.1С  </a:t>
                      </a:r>
                      <a:r>
                        <a:rPr lang="ru-RU" sz="1400" b="1" kern="1200" dirty="0" err="1" smtClean="0">
                          <a:solidFill>
                            <a:schemeClr val="tx1"/>
                          </a:solidFill>
                          <a:effectLst/>
                          <a:latin typeface="Arial" panose="020B0604020202020204" pitchFamily="34" charset="0"/>
                          <a:ea typeface="+mn-ea"/>
                          <a:cs typeface="Arial" panose="020B0604020202020204" pitchFamily="34" charset="0"/>
                        </a:rPr>
                        <a:t>Көпмүше </a:t>
                      </a:r>
                      <a:r>
                        <a:rPr lang="ru-RU" sz="1400" b="1" kern="1200" dirty="0" smtClean="0">
                          <a:solidFill>
                            <a:schemeClr val="tx1"/>
                          </a:solidFill>
                          <a:effectLst/>
                          <a:latin typeface="Arial" panose="020B0604020202020204" pitchFamily="34" charset="0"/>
                          <a:ea typeface="+mn-ea"/>
                          <a:cs typeface="Arial" panose="020B0604020202020204" pitchFamily="34" charset="0"/>
                        </a:rPr>
                        <a:t>(1</a:t>
                      </a:r>
                      <a:r>
                        <a:rPr lang="kk-KZ" sz="1400" b="1" kern="1200" dirty="0" smtClean="0">
                          <a:solidFill>
                            <a:schemeClr val="tx1"/>
                          </a:solidFill>
                          <a:effectLst/>
                          <a:latin typeface="Arial" panose="020B0604020202020204" pitchFamily="34" charset="0"/>
                          <a:ea typeface="+mn-ea"/>
                          <a:cs typeface="Arial" panose="020B0604020202020204" pitchFamily="34" charset="0"/>
                        </a:rPr>
                        <a:t>2</a:t>
                      </a:r>
                      <a:r>
                        <a:rPr lang="ru-RU" sz="1400" b="1" kern="1200" dirty="0" smtClean="0">
                          <a:solidFill>
                            <a:schemeClr val="tx1"/>
                          </a:solidFill>
                          <a:effectLst/>
                          <a:latin typeface="Arial" panose="020B0604020202020204" pitchFamily="34" charset="0"/>
                          <a:ea typeface="+mn-ea"/>
                          <a:cs typeface="Arial" panose="020B0604020202020204" pitchFamily="34" charset="0"/>
                        </a:rPr>
                        <a:t> с)</a:t>
                      </a:r>
                      <a:endParaRPr lang="ru-RU" sz="1400" dirty="0">
                        <a:solidFill>
                          <a:schemeClr val="tx1"/>
                        </a:solidFill>
                        <a:effectLst/>
                        <a:latin typeface="Arial" panose="020B0604020202020204" pitchFamily="34" charset="0"/>
                        <a:ea typeface="Times New Roman"/>
                        <a:cs typeface="Arial" panose="020B0604020202020204" pitchFamily="34" charset="0"/>
                      </a:endParaRPr>
                    </a:p>
                  </a:txBody>
                  <a:tcPr marL="63865" marR="63865" marT="0"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71755" marR="71755" algn="ctr">
                        <a:lnSpc>
                          <a:spcPct val="115000"/>
                        </a:lnSpc>
                        <a:spcAft>
                          <a:spcPts val="0"/>
                        </a:spcAft>
                      </a:pPr>
                      <a:r>
                        <a:rPr lang="ru-RU" sz="1400" kern="1200" dirty="0" err="1" smtClean="0">
                          <a:solidFill>
                            <a:schemeClr val="tx1"/>
                          </a:solidFill>
                          <a:effectLst/>
                          <a:latin typeface="Arial" panose="020B0604020202020204" pitchFamily="34" charset="0"/>
                          <a:ea typeface="+mn-ea"/>
                          <a:cs typeface="Arial" panose="020B0604020202020204" pitchFamily="34" charset="0"/>
                        </a:rPr>
                        <a:t>Бірмүше</a:t>
                      </a:r>
                      <a:r>
                        <a:rPr lang="ru-RU" sz="1400" kern="1200" baseline="0" dirty="0" err="1" smtClean="0">
                          <a:solidFill>
                            <a:schemeClr val="tx1"/>
                          </a:solidFill>
                          <a:effectLst/>
                          <a:latin typeface="Arial" panose="020B0604020202020204" pitchFamily="34" charset="0"/>
                          <a:ea typeface="+mn-ea"/>
                          <a:cs typeface="Arial" panose="020B0604020202020204" pitchFamily="34" charset="0"/>
                        </a:rPr>
                        <a:t> және оларға амалдар</a:t>
                      </a:r>
                      <a:r>
                        <a:rPr lang="ru-RU" sz="1400" kern="1200" baseline="0" dirty="0" smtClean="0">
                          <a:solidFill>
                            <a:schemeClr val="tx1"/>
                          </a:solidFill>
                          <a:effectLst/>
                          <a:latin typeface="Arial" panose="020B0604020202020204" pitchFamily="34" charset="0"/>
                          <a:ea typeface="+mn-ea"/>
                          <a:cs typeface="Arial" panose="020B0604020202020204" pitchFamily="34" charset="0"/>
                        </a:rPr>
                        <a:t> </a:t>
                      </a:r>
                      <a:r>
                        <a:rPr lang="ru-RU" sz="1400" kern="1200" baseline="0" dirty="0" err="1" smtClean="0">
                          <a:solidFill>
                            <a:schemeClr val="tx1"/>
                          </a:solidFill>
                          <a:effectLst/>
                          <a:latin typeface="Arial" panose="020B0604020202020204" pitchFamily="34" charset="0"/>
                          <a:ea typeface="+mn-ea"/>
                          <a:cs typeface="Arial" panose="020B0604020202020204" pitchFamily="34" charset="0"/>
                        </a:rPr>
                        <a:t>қолдану</a:t>
                      </a:r>
                      <a:r>
                        <a:rPr lang="kk-KZ" sz="1400" kern="1200" dirty="0" smtClean="0">
                          <a:solidFill>
                            <a:schemeClr val="tx1"/>
                          </a:solidFill>
                          <a:effectLst/>
                          <a:latin typeface="Arial" panose="020B0604020202020204" pitchFamily="34" charset="0"/>
                          <a:ea typeface="+mn-ea"/>
                          <a:cs typeface="Arial" panose="020B0604020202020204" pitchFamily="34" charset="0"/>
                        </a:rPr>
                        <a:t>. </a:t>
                      </a:r>
                    </a:p>
                    <a:p>
                      <a:pPr marL="71755" marR="71755" algn="ctr">
                        <a:lnSpc>
                          <a:spcPct val="115000"/>
                        </a:lnSpc>
                        <a:spcAft>
                          <a:spcPts val="0"/>
                        </a:spcAft>
                      </a:pPr>
                      <a:endParaRPr lang="ru-RU" sz="1400" kern="1200" dirty="0" smtClean="0">
                        <a:solidFill>
                          <a:schemeClr val="tx1"/>
                        </a:solidFill>
                        <a:effectLst/>
                        <a:latin typeface="Arial" panose="020B0604020202020204" pitchFamily="34" charset="0"/>
                        <a:ea typeface="+mn-ea"/>
                        <a:cs typeface="Arial" panose="020B0604020202020204" pitchFamily="34" charset="0"/>
                      </a:endParaRPr>
                    </a:p>
                    <a:p>
                      <a:pPr marL="71755" marR="71755" algn="ctr">
                        <a:lnSpc>
                          <a:spcPct val="115000"/>
                        </a:lnSpc>
                        <a:spcAft>
                          <a:spcPts val="0"/>
                        </a:spcAft>
                      </a:pPr>
                      <a:r>
                        <a:rPr lang="ru-RU" sz="1400" kern="1200" dirty="0" err="1" smtClean="0">
                          <a:solidFill>
                            <a:schemeClr val="tx1"/>
                          </a:solidFill>
                          <a:effectLst/>
                          <a:latin typeface="Arial" panose="020B0604020202020204" pitchFamily="34" charset="0"/>
                          <a:ea typeface="+mn-ea"/>
                          <a:cs typeface="Arial" panose="020B0604020202020204" pitchFamily="34" charset="0"/>
                        </a:rPr>
                        <a:t>Бірмүшенің  дәрежесі</a:t>
                      </a:r>
                      <a:r>
                        <a:rPr lang="ru-RU" sz="1400" kern="1200" baseline="0" dirty="0" err="1" smtClean="0">
                          <a:solidFill>
                            <a:schemeClr val="tx1"/>
                          </a:solidFill>
                          <a:effectLst/>
                          <a:latin typeface="Arial" panose="020B0604020202020204" pitchFamily="34" charset="0"/>
                          <a:ea typeface="+mn-ea"/>
                          <a:cs typeface="Arial" panose="020B0604020202020204" pitchFamily="34" charset="0"/>
                        </a:rPr>
                        <a:t>, </a:t>
                      </a:r>
                      <a:r>
                        <a:rPr lang="ru-RU" sz="1400" kern="1200" dirty="0" smtClean="0">
                          <a:solidFill>
                            <a:schemeClr val="tx1"/>
                          </a:solidFill>
                          <a:effectLst/>
                          <a:latin typeface="Arial" panose="020B0604020202020204" pitchFamily="34" charset="0"/>
                          <a:ea typeface="+mn-ea"/>
                          <a:cs typeface="Arial" panose="020B0604020202020204" pitchFamily="34" charset="0"/>
                        </a:rPr>
                        <a:t>стандарт</a:t>
                      </a:r>
                      <a:r>
                        <a:rPr lang="ru-RU" sz="1400" kern="1200" baseline="0" dirty="0" smtClean="0">
                          <a:solidFill>
                            <a:schemeClr val="tx1"/>
                          </a:solidFill>
                          <a:effectLst/>
                          <a:latin typeface="Arial" panose="020B0604020202020204" pitchFamily="34" charset="0"/>
                          <a:ea typeface="+mn-ea"/>
                          <a:cs typeface="Arial" panose="020B0604020202020204" pitchFamily="34" charset="0"/>
                        </a:rPr>
                        <a:t> </a:t>
                      </a:r>
                      <a:r>
                        <a:rPr lang="ru-RU" sz="1400" kern="1200" baseline="0" dirty="0" err="1" smtClean="0">
                          <a:solidFill>
                            <a:schemeClr val="tx1"/>
                          </a:solidFill>
                          <a:effectLst/>
                          <a:latin typeface="Arial" panose="020B0604020202020204" pitchFamily="34" charset="0"/>
                          <a:ea typeface="+mn-ea"/>
                          <a:cs typeface="Arial" panose="020B0604020202020204" pitchFamily="34" charset="0"/>
                        </a:rPr>
                        <a:t>түрі</a:t>
                      </a:r>
                      <a:endParaRPr lang="ru-RU" sz="1400" dirty="0">
                        <a:solidFill>
                          <a:schemeClr val="tx1"/>
                        </a:solidFill>
                        <a:effectLst/>
                        <a:latin typeface="Arial" panose="020B0604020202020204" pitchFamily="34" charset="0"/>
                        <a:ea typeface="Times New Roman"/>
                        <a:cs typeface="Arial" panose="020B0604020202020204" pitchFamily="34" charset="0"/>
                      </a:endParaRPr>
                    </a:p>
                  </a:txBody>
                  <a:tcPr marL="63865" marR="63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ru-RU" sz="1400" kern="1200" dirty="0" smtClean="0">
                        <a:solidFill>
                          <a:schemeClr val="tx1"/>
                        </a:solidFill>
                        <a:effectLst/>
                        <a:latin typeface="Arial" panose="020B0604020202020204" pitchFamily="34" charset="0"/>
                        <a:ea typeface="+mn-ea"/>
                        <a:cs typeface="Arial" panose="020B0604020202020204" pitchFamily="34" charset="0"/>
                      </a:endParaRPr>
                    </a:p>
                    <a:p>
                      <a:r>
                        <a:rPr lang="ru-RU" sz="1400" kern="1200" dirty="0" smtClean="0">
                          <a:solidFill>
                            <a:schemeClr val="tx1"/>
                          </a:solidFill>
                          <a:effectLst/>
                          <a:latin typeface="Arial" panose="020B0604020202020204" pitchFamily="34" charset="0"/>
                          <a:ea typeface="+mn-ea"/>
                          <a:cs typeface="Arial" panose="020B0604020202020204" pitchFamily="34" charset="0"/>
                        </a:rPr>
                        <a:t>7.2.1.2</a:t>
                      </a:r>
                    </a:p>
                    <a:p>
                      <a:r>
                        <a:rPr lang="ru-RU" sz="1400" kern="1200" dirty="0" err="1" smtClean="0">
                          <a:solidFill>
                            <a:schemeClr val="tx1"/>
                          </a:solidFill>
                          <a:effectLst/>
                          <a:latin typeface="Arial" panose="020B0604020202020204" pitchFamily="34" charset="0"/>
                          <a:ea typeface="+mn-ea"/>
                          <a:cs typeface="Arial" panose="020B0604020202020204" pitchFamily="34" charset="0"/>
                        </a:rPr>
                        <a:t>Бірмүшенің анықтамасын білу</a:t>
                      </a:r>
                      <a:r>
                        <a:rPr lang="ru-RU" sz="1400" kern="1200" dirty="0" smtClean="0">
                          <a:solidFill>
                            <a:schemeClr val="tx1"/>
                          </a:solidFill>
                          <a:effectLst/>
                          <a:latin typeface="Arial" panose="020B0604020202020204" pitchFamily="34" charset="0"/>
                          <a:ea typeface="+mn-ea"/>
                          <a:cs typeface="Arial" panose="020B0604020202020204" pitchFamily="34" charset="0"/>
                        </a:rPr>
                        <a:t>,  </a:t>
                      </a:r>
                      <a:r>
                        <a:rPr lang="ru-RU" sz="1400" kern="1200" dirty="0" err="1" smtClean="0">
                          <a:solidFill>
                            <a:schemeClr val="tx1"/>
                          </a:solidFill>
                          <a:effectLst/>
                          <a:latin typeface="Arial" panose="020B0604020202020204" pitchFamily="34" charset="0"/>
                          <a:ea typeface="+mn-ea"/>
                          <a:cs typeface="Arial" panose="020B0604020202020204" pitchFamily="34" charset="0"/>
                        </a:rPr>
                        <a:t>оның коэффициенті</a:t>
                      </a:r>
                      <a:r>
                        <a:rPr lang="ru-RU" sz="1400" kern="1200" dirty="0" smtClean="0">
                          <a:solidFill>
                            <a:schemeClr val="tx1"/>
                          </a:solidFill>
                          <a:effectLst/>
                          <a:latin typeface="Arial" panose="020B0604020202020204" pitchFamily="34" charset="0"/>
                          <a:ea typeface="+mn-ea"/>
                          <a:cs typeface="Arial" panose="020B0604020202020204" pitchFamily="34" charset="0"/>
                        </a:rPr>
                        <a:t> мен </a:t>
                      </a:r>
                      <a:r>
                        <a:rPr lang="ru-RU" sz="1400" kern="1200" dirty="0" err="1" smtClean="0">
                          <a:solidFill>
                            <a:schemeClr val="tx1"/>
                          </a:solidFill>
                          <a:effectLst/>
                          <a:latin typeface="Arial" panose="020B0604020202020204" pitchFamily="34" charset="0"/>
                          <a:ea typeface="+mn-ea"/>
                          <a:cs typeface="Arial" panose="020B0604020202020204" pitchFamily="34" charset="0"/>
                        </a:rPr>
                        <a:t>дәрежесін </a:t>
                      </a:r>
                      <a:r>
                        <a:rPr lang="ru-RU" sz="1400" kern="1200" baseline="0" dirty="0" err="1" smtClean="0">
                          <a:solidFill>
                            <a:schemeClr val="tx1"/>
                          </a:solidFill>
                          <a:effectLst/>
                          <a:latin typeface="Arial" panose="020B0604020202020204" pitchFamily="34" charset="0"/>
                          <a:ea typeface="+mn-ea"/>
                          <a:cs typeface="Arial" panose="020B0604020202020204" pitchFamily="34" charset="0"/>
                        </a:rPr>
                        <a:t> </a:t>
                      </a:r>
                      <a:r>
                        <a:rPr lang="ru-RU" sz="1400" kern="1200" baseline="0" dirty="0" smtClean="0">
                          <a:solidFill>
                            <a:schemeClr val="tx1"/>
                          </a:solidFill>
                          <a:effectLst/>
                          <a:latin typeface="Arial" panose="020B0604020202020204" pitchFamily="34" charset="0"/>
                          <a:ea typeface="+mn-ea"/>
                          <a:cs typeface="Arial" panose="020B0604020202020204" pitchFamily="34" charset="0"/>
                        </a:rPr>
                        <a:t>табу</a:t>
                      </a:r>
                      <a:endParaRPr lang="ru-RU" sz="1400" kern="1200" dirty="0">
                        <a:solidFill>
                          <a:schemeClr val="tx1"/>
                        </a:solidFill>
                        <a:effectLst/>
                        <a:latin typeface="Arial" panose="020B0604020202020204" pitchFamily="34" charset="0"/>
                        <a:ea typeface="+mn-ea"/>
                        <a:cs typeface="Arial" panose="020B0604020202020204" pitchFamily="34" charset="0"/>
                      </a:endParaRPr>
                    </a:p>
                  </a:txBody>
                  <a:tcPr marL="63865" marR="638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552787">
                <a:tc vMerge="1">
                  <a:txBody>
                    <a:bodyPr/>
                    <a:lstStyle/>
                    <a:p>
                      <a:endParaRPr lang="ru-RU"/>
                    </a:p>
                  </a:txBody>
                  <a:tcPr/>
                </a:tc>
                <a:tc>
                  <a:txBody>
                    <a:bodyPr/>
                    <a:lstStyle/>
                    <a:p>
                      <a:pPr marL="71755" marR="71755" algn="ctr">
                        <a:lnSpc>
                          <a:spcPct val="115000"/>
                        </a:lnSpc>
                        <a:spcAft>
                          <a:spcPts val="0"/>
                        </a:spcAft>
                      </a:pPr>
                      <a:r>
                        <a:rPr lang="kk-KZ" sz="1400" kern="1200" dirty="0" smtClean="0">
                          <a:solidFill>
                            <a:schemeClr val="tx1"/>
                          </a:solidFill>
                          <a:effectLst/>
                          <a:latin typeface="Arial" panose="020B0604020202020204" pitchFamily="34" charset="0"/>
                          <a:ea typeface="+mn-ea"/>
                          <a:cs typeface="Arial" panose="020B0604020202020204" pitchFamily="34" charset="0"/>
                        </a:rPr>
                        <a:t>Көпмүшеге амалдар қолдану.</a:t>
                      </a:r>
                      <a:endParaRPr lang="ru-RU" sz="1400" dirty="0">
                        <a:solidFill>
                          <a:schemeClr val="tx1"/>
                        </a:solidFill>
                        <a:effectLst/>
                        <a:latin typeface="Arial" panose="020B0604020202020204" pitchFamily="34" charset="0"/>
                        <a:ea typeface="Times New Roman"/>
                        <a:cs typeface="Arial" panose="020B0604020202020204" pitchFamily="34" charset="0"/>
                      </a:endParaRPr>
                    </a:p>
                  </a:txBody>
                  <a:tcPr marL="63865" marR="63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kk-KZ" sz="1400" kern="1200" dirty="0" smtClean="0">
                        <a:solidFill>
                          <a:schemeClr val="tx1"/>
                        </a:solidFill>
                        <a:effectLst/>
                        <a:latin typeface="Arial" panose="020B0604020202020204" pitchFamily="34" charset="0"/>
                        <a:ea typeface="+mn-ea"/>
                        <a:cs typeface="Arial" panose="020B0604020202020204" pitchFamily="34" charset="0"/>
                      </a:endParaRPr>
                    </a:p>
                    <a:p>
                      <a:endParaRPr lang="ru-RU" sz="1400" kern="1200" dirty="0" smtClean="0">
                        <a:solidFill>
                          <a:schemeClr val="tx1"/>
                        </a:solidFill>
                        <a:effectLst/>
                        <a:latin typeface="Arial" panose="020B0604020202020204" pitchFamily="34" charset="0"/>
                        <a:ea typeface="+mn-ea"/>
                        <a:cs typeface="Arial" panose="020B0604020202020204" pitchFamily="34" charset="0"/>
                      </a:endParaRPr>
                    </a:p>
                    <a:p>
                      <a:r>
                        <a:rPr lang="ru-RU" sz="1400" kern="1200" dirty="0" smtClean="0">
                          <a:solidFill>
                            <a:schemeClr val="tx1"/>
                          </a:solidFill>
                          <a:effectLst/>
                          <a:latin typeface="Arial" panose="020B0604020202020204" pitchFamily="34" charset="0"/>
                          <a:ea typeface="+mn-ea"/>
                          <a:cs typeface="Arial" panose="020B0604020202020204" pitchFamily="34" charset="0"/>
                        </a:rPr>
                        <a:t>7.2.1.7</a:t>
                      </a:r>
                    </a:p>
                    <a:p>
                      <a:r>
                        <a:rPr lang="ru-RU" sz="1400" kern="1200" dirty="0" err="1" smtClean="0">
                          <a:solidFill>
                            <a:schemeClr val="tx1"/>
                          </a:solidFill>
                          <a:effectLst/>
                          <a:latin typeface="Arial" panose="020B0604020202020204" pitchFamily="34" charset="0"/>
                          <a:ea typeface="+mn-ea"/>
                          <a:cs typeface="Arial" panose="020B0604020202020204" pitchFamily="34" charset="0"/>
                        </a:rPr>
                        <a:t>Көпмүшені қосу және азайту</a:t>
                      </a:r>
                      <a:r>
                        <a:rPr lang="ru-RU" sz="1400" kern="1200" dirty="0" smtClean="0">
                          <a:solidFill>
                            <a:schemeClr val="tx1"/>
                          </a:solidFill>
                          <a:effectLst/>
                          <a:latin typeface="Arial" panose="020B0604020202020204" pitchFamily="34" charset="0"/>
                          <a:ea typeface="+mn-ea"/>
                          <a:cs typeface="Arial" panose="020B0604020202020204" pitchFamily="34" charset="0"/>
                        </a:rPr>
                        <a:t>;</a:t>
                      </a:r>
                      <a:endParaRPr lang="ru-RU" sz="1400" kern="1200" dirty="0">
                        <a:solidFill>
                          <a:schemeClr val="tx1"/>
                        </a:solidFill>
                        <a:effectLst/>
                        <a:latin typeface="Arial" panose="020B0604020202020204" pitchFamily="34" charset="0"/>
                        <a:ea typeface="+mn-ea"/>
                        <a:cs typeface="Arial" panose="020B0604020202020204" pitchFamily="34" charset="0"/>
                      </a:endParaRPr>
                    </a:p>
                  </a:txBody>
                  <a:tcPr marL="63865" marR="638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graphicFrame>
        <p:nvGraphicFramePr>
          <p:cNvPr id="3" name="Таблица 2"/>
          <p:cNvGraphicFramePr>
            <a:graphicFrameLocks noGrp="1"/>
          </p:cNvGraphicFramePr>
          <p:nvPr>
            <p:extLst>
              <p:ext uri="{D42A27DB-BD31-4B8C-83A1-F6EECF244321}">
                <p14:modId xmlns:p14="http://schemas.microsoft.com/office/powerpoint/2010/main" val="1697568122"/>
              </p:ext>
            </p:extLst>
          </p:nvPr>
        </p:nvGraphicFramePr>
        <p:xfrm>
          <a:off x="6117488" y="989092"/>
          <a:ext cx="5503010" cy="4169015"/>
        </p:xfrm>
        <a:graphic>
          <a:graphicData uri="http://schemas.openxmlformats.org/drawingml/2006/table">
            <a:tbl>
              <a:tblPr firstRow="1" firstCol="1" bandRow="1">
                <a:tableStyleId>{5C22544A-7EE6-4342-B048-85BDC9FD1C3A}</a:tableStyleId>
              </a:tblPr>
              <a:tblGrid>
                <a:gridCol w="1693011"/>
                <a:gridCol w="3809999"/>
              </a:tblGrid>
              <a:tr h="744458">
                <a:tc>
                  <a:txBody>
                    <a:bodyPr/>
                    <a:lstStyle/>
                    <a:p>
                      <a:pPr>
                        <a:lnSpc>
                          <a:spcPct val="115000"/>
                        </a:lnSpc>
                        <a:spcAft>
                          <a:spcPts val="0"/>
                        </a:spcAft>
                      </a:pPr>
                      <a:r>
                        <a:rPr lang="kk-KZ" sz="1400" dirty="0" smtClean="0">
                          <a:solidFill>
                            <a:schemeClr val="tx1"/>
                          </a:solidFill>
                          <a:effectLst/>
                          <a:latin typeface="Arial" panose="020B0604020202020204" pitchFamily="34" charset="0"/>
                          <a:ea typeface="Times New Roman"/>
                          <a:cs typeface="Arial" panose="020B0604020202020204" pitchFamily="34" charset="0"/>
                        </a:rPr>
                        <a:t>Ойлау дағдыларының деңгейі</a:t>
                      </a:r>
                      <a:endParaRPr lang="ru-RU" sz="1400" dirty="0">
                        <a:solidFill>
                          <a:schemeClr val="tx1"/>
                        </a:solidFill>
                        <a:effectLst/>
                        <a:latin typeface="Arial" panose="020B0604020202020204" pitchFamily="34" charset="0"/>
                        <a:ea typeface="Times New Roman"/>
                        <a:cs typeface="Arial" panose="020B0604020202020204" pitchFamily="34" charset="0"/>
                      </a:endParaRPr>
                    </a:p>
                  </a:txBody>
                  <a:tcPr marL="56757" marR="5675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kk-KZ" sz="1400" dirty="0" smtClean="0">
                          <a:solidFill>
                            <a:schemeClr val="tx1"/>
                          </a:solidFill>
                          <a:effectLst/>
                          <a:latin typeface="Arial" panose="020B0604020202020204" pitchFamily="34" charset="0"/>
                          <a:ea typeface="Times New Roman"/>
                          <a:cs typeface="Arial" panose="020B0604020202020204" pitchFamily="34" charset="0"/>
                        </a:rPr>
                        <a:t>Бағалау критерийлері</a:t>
                      </a:r>
                      <a:endParaRPr lang="ru-RU" sz="1400" dirty="0">
                        <a:solidFill>
                          <a:schemeClr val="tx1"/>
                        </a:solidFill>
                        <a:effectLst/>
                        <a:latin typeface="Arial" panose="020B0604020202020204" pitchFamily="34" charset="0"/>
                        <a:ea typeface="Times New Roman"/>
                        <a:cs typeface="Arial" panose="020B0604020202020204" pitchFamily="34" charset="0"/>
                      </a:endParaRPr>
                    </a:p>
                  </a:txBody>
                  <a:tcPr marL="56757" marR="5675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981200">
                <a:tc>
                  <a:txBody>
                    <a:bodyPr/>
                    <a:lstStyle/>
                    <a:p>
                      <a:pPr algn="l">
                        <a:lnSpc>
                          <a:spcPct val="115000"/>
                        </a:lnSpc>
                        <a:spcAft>
                          <a:spcPts val="0"/>
                        </a:spcAft>
                        <a:tabLst>
                          <a:tab pos="2185035" algn="l"/>
                        </a:tabLst>
                      </a:pPr>
                      <a:endParaRPr lang="ru-RU" sz="1400" dirty="0" smtClean="0">
                        <a:solidFill>
                          <a:schemeClr val="tx1"/>
                        </a:solidFill>
                        <a:effectLst/>
                        <a:latin typeface="Arial" panose="020B0604020202020204" pitchFamily="34" charset="0"/>
                        <a:cs typeface="Arial" panose="020B0604020202020204" pitchFamily="34" charset="0"/>
                      </a:endParaRPr>
                    </a:p>
                    <a:p>
                      <a:pPr algn="l">
                        <a:lnSpc>
                          <a:spcPct val="115000"/>
                        </a:lnSpc>
                        <a:spcAft>
                          <a:spcPts val="0"/>
                        </a:spcAft>
                        <a:tabLst>
                          <a:tab pos="2185035" algn="l"/>
                        </a:tabLst>
                      </a:pPr>
                      <a:endParaRPr lang="ru-RU" sz="1400" dirty="0" smtClean="0">
                        <a:solidFill>
                          <a:schemeClr val="tx1"/>
                        </a:solidFill>
                        <a:effectLst/>
                        <a:latin typeface="Arial" panose="020B0604020202020204" pitchFamily="34" charset="0"/>
                        <a:cs typeface="Arial" panose="020B0604020202020204" pitchFamily="34" charset="0"/>
                      </a:endParaRPr>
                    </a:p>
                    <a:p>
                      <a:pPr algn="l">
                        <a:lnSpc>
                          <a:spcPct val="115000"/>
                        </a:lnSpc>
                        <a:spcAft>
                          <a:spcPts val="0"/>
                        </a:spcAft>
                        <a:tabLst>
                          <a:tab pos="2185035" algn="l"/>
                        </a:tabLst>
                      </a:pPr>
                      <a:r>
                        <a:rPr lang="ru-RU" sz="1400" dirty="0" err="1" smtClean="0">
                          <a:solidFill>
                            <a:schemeClr val="tx1"/>
                          </a:solidFill>
                          <a:effectLst/>
                          <a:latin typeface="Arial" panose="020B0604020202020204" pitchFamily="34" charset="0"/>
                          <a:cs typeface="Arial" panose="020B0604020202020204" pitchFamily="34" charset="0"/>
                        </a:rPr>
                        <a:t>Қолдану</a:t>
                      </a:r>
                      <a:endParaRPr lang="ru-RU" sz="1400" dirty="0">
                        <a:solidFill>
                          <a:schemeClr val="tx1"/>
                        </a:solidFill>
                        <a:effectLst/>
                        <a:latin typeface="Arial" panose="020B0604020202020204" pitchFamily="34" charset="0"/>
                        <a:cs typeface="Arial" panose="020B0604020202020204" pitchFamily="34" charset="0"/>
                      </a:endParaRPr>
                    </a:p>
                    <a:p>
                      <a:pPr algn="l">
                        <a:lnSpc>
                          <a:spcPct val="115000"/>
                        </a:lnSpc>
                        <a:spcAft>
                          <a:spcPts val="0"/>
                        </a:spcAft>
                      </a:pPr>
                      <a:r>
                        <a:rPr lang="ru-RU" sz="1400" dirty="0">
                          <a:solidFill>
                            <a:schemeClr val="tx1"/>
                          </a:solidFill>
                          <a:effectLst/>
                          <a:latin typeface="Arial" panose="020B0604020202020204" pitchFamily="34" charset="0"/>
                          <a:cs typeface="Arial" panose="020B0604020202020204" pitchFamily="34" charset="0"/>
                        </a:rPr>
                        <a:t> </a:t>
                      </a:r>
                      <a:endParaRPr lang="ru-RU" sz="1400" dirty="0">
                        <a:solidFill>
                          <a:schemeClr val="tx1"/>
                        </a:solidFill>
                        <a:effectLst/>
                        <a:latin typeface="Arial" panose="020B0604020202020204" pitchFamily="34" charset="0"/>
                        <a:ea typeface="Times New Roman"/>
                        <a:cs typeface="Arial" panose="020B0604020202020204" pitchFamily="34" charset="0"/>
                      </a:endParaRPr>
                    </a:p>
                  </a:txBody>
                  <a:tcPr marL="56757" marR="5675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0" lang="ru-RU" sz="1400" b="0" kern="1200" dirty="0" smtClean="0">
                          <a:solidFill>
                            <a:schemeClr val="tx1"/>
                          </a:solidFill>
                          <a:effectLst/>
                          <a:latin typeface="Arial" panose="020B0604020202020204" pitchFamily="34" charset="0"/>
                          <a:ea typeface="+mn-ea"/>
                          <a:cs typeface="Arial" panose="020B0604020202020204" pitchFamily="34" charset="0"/>
                        </a:rPr>
                        <a:t>   </a:t>
                      </a:r>
                    </a:p>
                    <a:p>
                      <a:endParaRPr kumimoji="0" lang="ru-RU" sz="1400" b="0" kern="1200" dirty="0" smtClean="0">
                        <a:solidFill>
                          <a:schemeClr val="tx1"/>
                        </a:solidFill>
                        <a:effectLst/>
                        <a:latin typeface="Arial" panose="020B0604020202020204" pitchFamily="34" charset="0"/>
                        <a:ea typeface="+mn-ea"/>
                        <a:cs typeface="Arial" panose="020B0604020202020204" pitchFamily="34" charset="0"/>
                      </a:endParaRPr>
                    </a:p>
                    <a:p>
                      <a:r>
                        <a:rPr kumimoji="0" lang="ru-RU" sz="1400" b="0" kern="1200" dirty="0" err="1" smtClean="0">
                          <a:solidFill>
                            <a:schemeClr val="tx1"/>
                          </a:solidFill>
                          <a:effectLst/>
                          <a:latin typeface="Arial" panose="020B0604020202020204" pitchFamily="34" charset="0"/>
                          <a:ea typeface="+mn-ea"/>
                          <a:cs typeface="Arial" panose="020B0604020202020204" pitchFamily="34" charset="0"/>
                        </a:rPr>
                        <a:t>Бірмүшені </a:t>
                      </a:r>
                      <a:r>
                        <a:rPr kumimoji="0" lang="ru-RU" sz="1400" b="0" kern="1200" dirty="0" smtClean="0">
                          <a:solidFill>
                            <a:schemeClr val="tx1"/>
                          </a:solidFill>
                          <a:effectLst/>
                          <a:latin typeface="Arial" panose="020B0604020202020204" pitchFamily="34" charset="0"/>
                          <a:ea typeface="+mn-ea"/>
                          <a:cs typeface="Arial" panose="020B0604020202020204" pitchFamily="34" charset="0"/>
                        </a:rPr>
                        <a:t>стандарт </a:t>
                      </a:r>
                      <a:r>
                        <a:rPr kumimoji="0" lang="ru-RU" sz="1400" b="0" kern="1200" dirty="0" err="1" smtClean="0">
                          <a:solidFill>
                            <a:schemeClr val="tx1"/>
                          </a:solidFill>
                          <a:effectLst/>
                          <a:latin typeface="Arial" panose="020B0604020202020204" pitchFamily="34" charset="0"/>
                          <a:ea typeface="+mn-ea"/>
                          <a:cs typeface="Arial" panose="020B0604020202020204" pitchFamily="34" charset="0"/>
                        </a:rPr>
                        <a:t>түрге келтіреді</a:t>
                      </a:r>
                      <a:r>
                        <a:rPr kumimoji="0" lang="ru-RU" sz="1400" b="0" kern="1200" dirty="0" smtClean="0">
                          <a:solidFill>
                            <a:schemeClr val="tx1"/>
                          </a:solidFill>
                          <a:effectLst/>
                          <a:latin typeface="Arial" panose="020B0604020202020204" pitchFamily="34" charset="0"/>
                          <a:ea typeface="+mn-ea"/>
                          <a:cs typeface="Arial" panose="020B0604020202020204" pitchFamily="34" charset="0"/>
                        </a:rPr>
                        <a:t>, </a:t>
                      </a:r>
                      <a:r>
                        <a:rPr kumimoji="0" lang="ru-RU" sz="1400" b="0" kern="1200" dirty="0" err="1" smtClean="0">
                          <a:solidFill>
                            <a:schemeClr val="tx1"/>
                          </a:solidFill>
                          <a:effectLst/>
                          <a:latin typeface="Arial" panose="020B0604020202020204" pitchFamily="34" charset="0"/>
                          <a:ea typeface="+mn-ea"/>
                          <a:cs typeface="Arial" panose="020B0604020202020204" pitchFamily="34" charset="0"/>
                        </a:rPr>
                        <a:t>оның коэффициентін</a:t>
                      </a:r>
                      <a:r>
                        <a:rPr kumimoji="0" lang="ru-RU" sz="1400" b="0" kern="1200" dirty="0" smtClean="0">
                          <a:solidFill>
                            <a:schemeClr val="tx1"/>
                          </a:solidFill>
                          <a:effectLst/>
                          <a:latin typeface="Arial" panose="020B0604020202020204" pitchFamily="34" charset="0"/>
                          <a:ea typeface="+mn-ea"/>
                          <a:cs typeface="Arial" panose="020B0604020202020204" pitchFamily="34" charset="0"/>
                        </a:rPr>
                        <a:t> </a:t>
                      </a:r>
                      <a:r>
                        <a:rPr kumimoji="0" lang="ru-RU" sz="1400" b="0" kern="1200" dirty="0" err="1" smtClean="0">
                          <a:solidFill>
                            <a:schemeClr val="tx1"/>
                          </a:solidFill>
                          <a:effectLst/>
                          <a:latin typeface="Arial" panose="020B0604020202020204" pitchFamily="34" charset="0"/>
                          <a:ea typeface="+mn-ea"/>
                          <a:cs typeface="Arial" panose="020B0604020202020204" pitchFamily="34" charset="0"/>
                        </a:rPr>
                        <a:t>анықтайды</a:t>
                      </a:r>
                      <a:endParaRPr lang="ru-RU" sz="1400" b="0" dirty="0">
                        <a:solidFill>
                          <a:schemeClr val="tx1"/>
                        </a:solidFill>
                        <a:effectLst/>
                        <a:latin typeface="Arial" panose="020B0604020202020204" pitchFamily="34" charset="0"/>
                        <a:ea typeface="Calibri"/>
                        <a:cs typeface="Arial" panose="020B0604020202020204" pitchFamily="34" charset="0"/>
                      </a:endParaRPr>
                    </a:p>
                  </a:txBody>
                  <a:tcPr marL="56757" marR="5675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443357">
                <a:tc>
                  <a:txBody>
                    <a:bodyPr/>
                    <a:lstStyle/>
                    <a:p>
                      <a:pPr algn="l">
                        <a:lnSpc>
                          <a:spcPct val="115000"/>
                        </a:lnSpc>
                        <a:spcAft>
                          <a:spcPts val="0"/>
                        </a:spcAft>
                      </a:pPr>
                      <a:r>
                        <a:rPr lang="kk-KZ" sz="1400" dirty="0" smtClean="0">
                          <a:solidFill>
                            <a:schemeClr val="tx1"/>
                          </a:solidFill>
                          <a:effectLst/>
                          <a:latin typeface="Arial" panose="020B0604020202020204" pitchFamily="34" charset="0"/>
                          <a:cs typeface="Arial" panose="020B0604020202020204" pitchFamily="34" charset="0"/>
                        </a:rPr>
                        <a:t>Білі және түсіну</a:t>
                      </a:r>
                    </a:p>
                  </a:txBody>
                  <a:tcPr marL="56757" marR="5675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57200" marR="0" indent="0" algn="l" defTabSz="914400" rtl="0" eaLnBrk="1" fontAlgn="auto" latinLnBrk="0" hangingPunct="1">
                        <a:lnSpc>
                          <a:spcPct val="115000"/>
                        </a:lnSpc>
                        <a:spcBef>
                          <a:spcPts val="0"/>
                        </a:spcBef>
                        <a:spcAft>
                          <a:spcPts val="0"/>
                        </a:spcAft>
                        <a:buClrTx/>
                        <a:buSzTx/>
                        <a:buFontTx/>
                        <a:buNone/>
                        <a:tabLst/>
                        <a:defRPr/>
                      </a:pPr>
                      <a:endParaRPr kumimoji="0" lang="ru-RU" sz="1400" b="0" kern="1200" dirty="0" smtClean="0">
                        <a:solidFill>
                          <a:schemeClr val="tx1"/>
                        </a:solidFill>
                        <a:effectLst/>
                        <a:latin typeface="Arial" panose="020B0604020202020204" pitchFamily="34" charset="0"/>
                        <a:ea typeface="+mn-ea"/>
                        <a:cs typeface="Arial" panose="020B0604020202020204" pitchFamily="34" charset="0"/>
                      </a:endParaRPr>
                    </a:p>
                    <a:p>
                      <a:pPr marL="457200" marR="0" indent="0" algn="l" defTabSz="914400" rtl="0" eaLnBrk="1" fontAlgn="auto" latinLnBrk="0" hangingPunct="1">
                        <a:lnSpc>
                          <a:spcPct val="115000"/>
                        </a:lnSpc>
                        <a:spcBef>
                          <a:spcPts val="0"/>
                        </a:spcBef>
                        <a:spcAft>
                          <a:spcPts val="0"/>
                        </a:spcAft>
                        <a:buClrTx/>
                        <a:buSzTx/>
                        <a:buFontTx/>
                        <a:buNone/>
                        <a:tabLst/>
                        <a:defRPr/>
                      </a:pPr>
                      <a:r>
                        <a:rPr kumimoji="0" lang="ru-RU" sz="1400" b="0" kern="1200" dirty="0" err="1" smtClean="0">
                          <a:solidFill>
                            <a:schemeClr val="tx1"/>
                          </a:solidFill>
                          <a:effectLst/>
                          <a:latin typeface="Arial" panose="020B0604020202020204" pitchFamily="34" charset="0"/>
                          <a:ea typeface="+mn-ea"/>
                          <a:cs typeface="Arial" panose="020B0604020202020204" pitchFamily="34" charset="0"/>
                        </a:rPr>
                        <a:t>Көпмүшелерді қосуды және азайтуды</a:t>
                      </a:r>
                      <a:r>
                        <a:rPr kumimoji="0" lang="ru-RU" sz="1400" b="0" kern="1200" dirty="0" smtClean="0">
                          <a:solidFill>
                            <a:schemeClr val="tx1"/>
                          </a:solidFill>
                          <a:effectLst/>
                          <a:latin typeface="Arial" panose="020B0604020202020204" pitchFamily="34" charset="0"/>
                          <a:ea typeface="+mn-ea"/>
                          <a:cs typeface="Arial" panose="020B0604020202020204" pitchFamily="34" charset="0"/>
                        </a:rPr>
                        <a:t> </a:t>
                      </a:r>
                      <a:r>
                        <a:rPr kumimoji="0" lang="ru-RU" sz="1400" b="0" kern="1200" dirty="0" err="1" smtClean="0">
                          <a:solidFill>
                            <a:schemeClr val="tx1"/>
                          </a:solidFill>
                          <a:effectLst/>
                          <a:latin typeface="Arial" panose="020B0604020202020204" pitchFamily="34" charset="0"/>
                          <a:ea typeface="+mn-ea"/>
                          <a:cs typeface="Arial" panose="020B0604020202020204" pitchFamily="34" charset="0"/>
                        </a:rPr>
                        <a:t>орындайды</a:t>
                      </a:r>
                      <a:endParaRPr lang="ru-RU" sz="1400" b="0" dirty="0">
                        <a:solidFill>
                          <a:schemeClr val="tx1"/>
                        </a:solidFill>
                        <a:effectLst/>
                        <a:latin typeface="Arial" panose="020B0604020202020204" pitchFamily="34" charset="0"/>
                        <a:ea typeface="Calibri"/>
                        <a:cs typeface="Arial" panose="020B0604020202020204" pitchFamily="34" charset="0"/>
                      </a:endParaRPr>
                    </a:p>
                  </a:txBody>
                  <a:tcPr marL="56757" marR="5675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4" name="Стрелка вправо 3"/>
          <p:cNvSpPr/>
          <p:nvPr/>
        </p:nvSpPr>
        <p:spPr>
          <a:xfrm>
            <a:off x="4838699" y="2514600"/>
            <a:ext cx="1278789" cy="3143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Стрелка вправо 8"/>
          <p:cNvSpPr/>
          <p:nvPr/>
        </p:nvSpPr>
        <p:spPr>
          <a:xfrm>
            <a:off x="4838700" y="4024312"/>
            <a:ext cx="1278789" cy="3143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7479491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Прямоугольник 12"/>
          <p:cNvSpPr/>
          <p:nvPr/>
        </p:nvSpPr>
        <p:spPr>
          <a:xfrm>
            <a:off x="0" y="0"/>
            <a:ext cx="1391477"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latin typeface="Arial Narrow" pitchFamily="34" charset="0"/>
            </a:endParaRPr>
          </a:p>
        </p:txBody>
      </p:sp>
      <p:sp>
        <p:nvSpPr>
          <p:cNvPr id="3" name="TextBox 2"/>
          <p:cNvSpPr txBox="1"/>
          <p:nvPr/>
        </p:nvSpPr>
        <p:spPr>
          <a:xfrm>
            <a:off x="748048" y="44635"/>
            <a:ext cx="10561173" cy="461665"/>
          </a:xfrm>
          <a:prstGeom prst="rect">
            <a:avLst/>
          </a:prstGeom>
          <a:noFill/>
        </p:spPr>
        <p:txBody>
          <a:bodyPr wrap="square" rtlCol="0">
            <a:spAutoFit/>
          </a:bodyPr>
          <a:lstStyle/>
          <a:p>
            <a:pPr algn="ctr"/>
            <a:r>
              <a:rPr lang="kk-KZ" sz="2400" b="1" dirty="0" smtClean="0">
                <a:solidFill>
                  <a:prstClr val="black"/>
                </a:solidFill>
                <a:latin typeface="Times New Roman" panose="02020603050405020304" pitchFamily="18" charset="0"/>
                <a:cs typeface="Times New Roman" panose="02020603050405020304" pitchFamily="18" charset="0"/>
              </a:rPr>
              <a:t>Математика пәнінен бөлім бойынша жиынтық бағалау үлгісі</a:t>
            </a:r>
            <a:endParaRPr lang="ru-RU" sz="2400" b="1" dirty="0">
              <a:solidFill>
                <a:prstClr val="black"/>
              </a:solidFill>
              <a:latin typeface="Times New Roman" panose="02020603050405020304" pitchFamily="18" charset="0"/>
              <a:cs typeface="Times New Roman" panose="02020603050405020304" pitchFamily="18" charset="0"/>
            </a:endParaRPr>
          </a:p>
        </p:txBody>
      </p:sp>
      <p:sp>
        <p:nvSpPr>
          <p:cNvPr id="2" name="Номер слайда 1"/>
          <p:cNvSpPr>
            <a:spLocks noGrp="1"/>
          </p:cNvSpPr>
          <p:nvPr>
            <p:ph type="sldNum" sz="quarter" idx="12"/>
          </p:nvPr>
        </p:nvSpPr>
        <p:spPr/>
        <p:txBody>
          <a:bodyPr/>
          <a:lstStyle/>
          <a:p>
            <a:fld id="{CB029386-C4BD-4AA4-B116-9B6182A4672C}" type="slidenum">
              <a:rPr lang="en-US" smtClean="0">
                <a:solidFill>
                  <a:prstClr val="black">
                    <a:tint val="75000"/>
                  </a:prstClr>
                </a:solidFill>
                <a:latin typeface="Arial Narrow" pitchFamily="34" charset="0"/>
              </a:rPr>
              <a:pPr/>
              <a:t>13</a:t>
            </a:fld>
            <a:endParaRPr lang="en-US">
              <a:solidFill>
                <a:prstClr val="black">
                  <a:tint val="75000"/>
                </a:prstClr>
              </a:solidFill>
              <a:latin typeface="Arial Narrow" pitchFamily="34" charset="0"/>
            </a:endParaRPr>
          </a:p>
        </p:txBody>
      </p:sp>
      <p:graphicFrame>
        <p:nvGraphicFramePr>
          <p:cNvPr id="11" name="Таблица 10"/>
          <p:cNvGraphicFramePr>
            <a:graphicFrameLocks noGrp="1"/>
          </p:cNvGraphicFramePr>
          <p:nvPr>
            <p:extLst>
              <p:ext uri="{D42A27DB-BD31-4B8C-83A1-F6EECF244321}">
                <p14:modId xmlns:p14="http://schemas.microsoft.com/office/powerpoint/2010/main" val="2015771959"/>
              </p:ext>
            </p:extLst>
          </p:nvPr>
        </p:nvGraphicFramePr>
        <p:xfrm>
          <a:off x="428625" y="548682"/>
          <a:ext cx="11344275" cy="5819009"/>
        </p:xfrm>
        <a:graphic>
          <a:graphicData uri="http://schemas.openxmlformats.org/drawingml/2006/table">
            <a:tbl>
              <a:tblPr firstRow="1" firstCol="1" bandRow="1">
                <a:tableStyleId>{D7AC3CCA-C797-4891-BE02-D94E43425B78}</a:tableStyleId>
              </a:tblPr>
              <a:tblGrid>
                <a:gridCol w="3077516"/>
                <a:gridCol w="8266759"/>
              </a:tblGrid>
              <a:tr h="576064">
                <a:tc>
                  <a:txBody>
                    <a:bodyPr/>
                    <a:lstStyle/>
                    <a:p>
                      <a:r>
                        <a:rPr kumimoji="0" lang="ru-RU" sz="1600" b="1" kern="1200" dirty="0" err="1" smtClean="0">
                          <a:solidFill>
                            <a:schemeClr val="tx1"/>
                          </a:solidFill>
                          <a:effectLst/>
                          <a:latin typeface="Times New Roman" pitchFamily="18" charset="0"/>
                          <a:ea typeface="+mn-ea"/>
                          <a:cs typeface="Times New Roman" pitchFamily="18" charset="0"/>
                        </a:rPr>
                        <a:t>Бөлім</a:t>
                      </a:r>
                      <a:endParaRPr kumimoji="0" lang="ru-RU" sz="1600" b="1" kern="1200" dirty="0" smtClean="0">
                        <a:solidFill>
                          <a:schemeClr val="tx1"/>
                        </a:solidFill>
                        <a:effectLst/>
                        <a:latin typeface="Times New Roman" pitchFamily="18" charset="0"/>
                        <a:ea typeface="+mn-ea"/>
                        <a:cs typeface="Times New Roman" pitchFamily="18" charset="0"/>
                      </a:endParaRPr>
                    </a:p>
                    <a:p>
                      <a:r>
                        <a:rPr kumimoji="0" lang="kk-KZ" sz="1600" b="1" kern="1200" dirty="0" smtClean="0">
                          <a:solidFill>
                            <a:schemeClr val="tx1"/>
                          </a:solidFill>
                          <a:effectLst/>
                          <a:latin typeface="Times New Roman" pitchFamily="18" charset="0"/>
                          <a:ea typeface="+mn-ea"/>
                          <a:cs typeface="Times New Roman" pitchFamily="18" charset="0"/>
                        </a:rPr>
                        <a:t>Бөлімше</a:t>
                      </a:r>
                      <a:endParaRPr lang="ru-RU" sz="1050" dirty="0">
                        <a:solidFill>
                          <a:schemeClr val="tx1"/>
                        </a:solidFill>
                        <a:effectLst/>
                        <a:latin typeface="Times New Roman" pitchFamily="18" charset="0"/>
                        <a:ea typeface="Calibri"/>
                        <a:cs typeface="Times New Roman" pitchFamily="18" charset="0"/>
                      </a:endParaRPr>
                    </a:p>
                  </a:txBody>
                  <a:tcPr marL="90879" marR="90879" marT="9467" marB="0">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ru-RU" sz="1600" b="0" kern="1200" dirty="0" smtClean="0">
                          <a:solidFill>
                            <a:schemeClr val="tx1"/>
                          </a:solidFill>
                          <a:effectLst/>
                          <a:latin typeface="Times New Roman" pitchFamily="18" charset="0"/>
                          <a:ea typeface="+mn-ea"/>
                          <a:cs typeface="Times New Roman" pitchFamily="18" charset="0"/>
                        </a:rPr>
                        <a:t>7.1С </a:t>
                      </a:r>
                      <a:r>
                        <a:rPr kumimoji="0" lang="ru-RU" sz="1600" b="0" kern="1200" dirty="0" err="1" smtClean="0">
                          <a:solidFill>
                            <a:schemeClr val="tx1"/>
                          </a:solidFill>
                          <a:effectLst/>
                          <a:latin typeface="Times New Roman" pitchFamily="18" charset="0"/>
                          <a:ea typeface="+mn-ea"/>
                          <a:cs typeface="Times New Roman" pitchFamily="18" charset="0"/>
                        </a:rPr>
                        <a:t>Көпмүшелер</a:t>
                      </a:r>
                      <a:endParaRPr kumimoji="0" lang="ru-RU" sz="1600" b="0" kern="1200" dirty="0" smtClean="0">
                        <a:solidFill>
                          <a:schemeClr val="tx1"/>
                        </a:solidFill>
                        <a:effectLst/>
                        <a:latin typeface="Times New Roman" pitchFamily="18" charset="0"/>
                        <a:ea typeface="+mn-ea"/>
                        <a:cs typeface="Times New Roman" pitchFamily="18" charset="0"/>
                      </a:endParaRPr>
                    </a:p>
                    <a:p>
                      <a:r>
                        <a:rPr kumimoji="0" lang="ru-RU" sz="1600" b="0" kern="1200" dirty="0" err="1" smtClean="0">
                          <a:solidFill>
                            <a:schemeClr val="tx1"/>
                          </a:solidFill>
                          <a:effectLst/>
                          <a:latin typeface="Times New Roman" pitchFamily="18" charset="0"/>
                          <a:ea typeface="+mn-ea"/>
                          <a:cs typeface="Times New Roman" pitchFamily="18" charset="0"/>
                        </a:rPr>
                        <a:t>Көпмүшелер</a:t>
                      </a:r>
                      <a:endParaRPr lang="ru-RU" sz="1050" b="0" dirty="0">
                        <a:solidFill>
                          <a:schemeClr val="tx1"/>
                        </a:solidFill>
                        <a:effectLst/>
                        <a:latin typeface="Times New Roman" pitchFamily="18" charset="0"/>
                        <a:ea typeface="Calibri"/>
                        <a:cs typeface="Times New Roman" pitchFamily="18" charset="0"/>
                      </a:endParaRPr>
                    </a:p>
                  </a:txBody>
                  <a:tcPr marL="90879" marR="90879" marT="9467" marB="0">
                    <a:solidFill>
                      <a:schemeClr val="bg1"/>
                    </a:solidFill>
                  </a:tcPr>
                </a:tc>
              </a:tr>
              <a:tr h="576064">
                <a:tc>
                  <a:txBody>
                    <a:bodyPr/>
                    <a:lstStyle/>
                    <a:p>
                      <a:pPr>
                        <a:lnSpc>
                          <a:spcPct val="115000"/>
                        </a:lnSpc>
                        <a:spcAft>
                          <a:spcPts val="0"/>
                        </a:spcAft>
                      </a:pPr>
                      <a:r>
                        <a:rPr lang="ru-RU" sz="1600" kern="1200" dirty="0" err="1" smtClean="0">
                          <a:solidFill>
                            <a:schemeClr val="tx1"/>
                          </a:solidFill>
                          <a:effectLst/>
                          <a:latin typeface="Times New Roman" pitchFamily="18" charset="0"/>
                          <a:cs typeface="Times New Roman" pitchFamily="18" charset="0"/>
                        </a:rPr>
                        <a:t>Ойлау</a:t>
                      </a:r>
                      <a:r>
                        <a:rPr lang="ru-RU" sz="1600" kern="1200" dirty="0" smtClean="0">
                          <a:solidFill>
                            <a:schemeClr val="tx1"/>
                          </a:solidFill>
                          <a:effectLst/>
                          <a:latin typeface="Times New Roman" pitchFamily="18" charset="0"/>
                          <a:cs typeface="Times New Roman" pitchFamily="18" charset="0"/>
                        </a:rPr>
                        <a:t> </a:t>
                      </a:r>
                      <a:r>
                        <a:rPr lang="ru-RU" sz="1600" kern="1200" dirty="0" err="1" smtClean="0">
                          <a:solidFill>
                            <a:schemeClr val="tx1"/>
                          </a:solidFill>
                          <a:effectLst/>
                          <a:latin typeface="Times New Roman" pitchFamily="18" charset="0"/>
                          <a:cs typeface="Times New Roman" pitchFamily="18" charset="0"/>
                        </a:rPr>
                        <a:t>дағдыларының</a:t>
                      </a:r>
                      <a:r>
                        <a:rPr lang="ru-RU" sz="1600" kern="1200" dirty="0" smtClean="0">
                          <a:solidFill>
                            <a:schemeClr val="tx1"/>
                          </a:solidFill>
                          <a:effectLst/>
                          <a:latin typeface="Times New Roman" pitchFamily="18" charset="0"/>
                          <a:cs typeface="Times New Roman" pitchFamily="18" charset="0"/>
                        </a:rPr>
                        <a:t> </a:t>
                      </a:r>
                      <a:r>
                        <a:rPr lang="ru-RU" sz="1600" kern="1200" dirty="0" err="1" smtClean="0">
                          <a:solidFill>
                            <a:schemeClr val="tx1"/>
                          </a:solidFill>
                          <a:effectLst/>
                          <a:latin typeface="Times New Roman" pitchFamily="18" charset="0"/>
                          <a:cs typeface="Times New Roman" pitchFamily="18" charset="0"/>
                        </a:rPr>
                        <a:t>деңгейлері</a:t>
                      </a:r>
                      <a:endParaRPr lang="ru-RU" sz="1100" dirty="0">
                        <a:solidFill>
                          <a:schemeClr val="tx1"/>
                        </a:solidFill>
                        <a:effectLst/>
                        <a:latin typeface="Times New Roman" pitchFamily="18" charset="0"/>
                        <a:ea typeface="Calibri"/>
                        <a:cs typeface="Times New Roman" pitchFamily="18" charset="0"/>
                      </a:endParaRPr>
                    </a:p>
                  </a:txBody>
                  <a:tcPr marL="90879" marR="90879" marT="9467" marB="0">
                    <a:solidFill>
                      <a:schemeClr val="bg1"/>
                    </a:solidFill>
                  </a:tcPr>
                </a:tc>
                <a:tc>
                  <a:txBody>
                    <a:bodyPr/>
                    <a:lstStyle/>
                    <a:p>
                      <a:pPr>
                        <a:lnSpc>
                          <a:spcPct val="115000"/>
                        </a:lnSpc>
                        <a:spcAft>
                          <a:spcPts val="0"/>
                        </a:spcAft>
                        <a:tabLst>
                          <a:tab pos="2185035" algn="l"/>
                        </a:tabLst>
                      </a:pPr>
                      <a:r>
                        <a:rPr lang="kk-KZ" sz="1600" b="0" dirty="0" smtClean="0">
                          <a:solidFill>
                            <a:schemeClr val="tx1"/>
                          </a:solidFill>
                          <a:effectLst/>
                          <a:latin typeface="Times New Roman" pitchFamily="18" charset="0"/>
                          <a:ea typeface="Calibri"/>
                          <a:cs typeface="Times New Roman" pitchFamily="18" charset="0"/>
                        </a:rPr>
                        <a:t>Білу және түсіну</a:t>
                      </a:r>
                      <a:endParaRPr lang="ru-RU" sz="1600" b="0" dirty="0" smtClean="0">
                        <a:solidFill>
                          <a:schemeClr val="tx1"/>
                        </a:solidFill>
                        <a:effectLst/>
                        <a:latin typeface="Times New Roman" pitchFamily="18" charset="0"/>
                        <a:ea typeface="Calibri"/>
                        <a:cs typeface="Times New Roman" pitchFamily="18" charset="0"/>
                      </a:endParaRPr>
                    </a:p>
                    <a:p>
                      <a:pPr>
                        <a:lnSpc>
                          <a:spcPct val="115000"/>
                        </a:lnSpc>
                        <a:spcAft>
                          <a:spcPts val="0"/>
                        </a:spcAft>
                        <a:tabLst>
                          <a:tab pos="2185035" algn="l"/>
                        </a:tabLst>
                      </a:pPr>
                      <a:r>
                        <a:rPr lang="ru-RU" sz="1600" b="0" dirty="0" err="1" smtClean="0">
                          <a:solidFill>
                            <a:schemeClr val="tx1"/>
                          </a:solidFill>
                          <a:effectLst/>
                          <a:latin typeface="Times New Roman" pitchFamily="18" charset="0"/>
                          <a:ea typeface="Calibri"/>
                          <a:cs typeface="Times New Roman" pitchFamily="18" charset="0"/>
                        </a:rPr>
                        <a:t>Қолдану</a:t>
                      </a:r>
                      <a:endParaRPr lang="ru-RU" sz="1600" b="0" dirty="0" smtClean="0">
                        <a:solidFill>
                          <a:schemeClr val="tx1"/>
                        </a:solidFill>
                        <a:effectLst/>
                        <a:latin typeface="Times New Roman" pitchFamily="18" charset="0"/>
                        <a:ea typeface="Calibri"/>
                        <a:cs typeface="Times New Roman" pitchFamily="18" charset="0"/>
                      </a:endParaRPr>
                    </a:p>
                  </a:txBody>
                  <a:tcPr marL="90879" marR="90879" marT="9467" marB="0">
                    <a:solidFill>
                      <a:schemeClr val="bg1"/>
                    </a:solidFill>
                  </a:tcPr>
                </a:tc>
              </a:tr>
              <a:tr h="679535">
                <a:tc>
                  <a:txBody>
                    <a:bodyPr/>
                    <a:lstStyle/>
                    <a:p>
                      <a:pPr marL="0" marR="0" indent="0" algn="l" defTabSz="914400" rtl="0" eaLnBrk="1" fontAlgn="auto" latinLnBrk="0" hangingPunct="1">
                        <a:lnSpc>
                          <a:spcPct val="115000"/>
                        </a:lnSpc>
                        <a:spcBef>
                          <a:spcPts val="0"/>
                        </a:spcBef>
                        <a:spcAft>
                          <a:spcPts val="0"/>
                        </a:spcAft>
                        <a:buClrTx/>
                        <a:buSzTx/>
                        <a:buFontTx/>
                        <a:buNone/>
                        <a:tabLst>
                          <a:tab pos="2185035" algn="l"/>
                        </a:tabLst>
                        <a:defRPr/>
                      </a:pPr>
                      <a:r>
                        <a:rPr lang="ru-RU" sz="1600" b="1" kern="1200" dirty="0" err="1" smtClean="0">
                          <a:solidFill>
                            <a:schemeClr val="tx1"/>
                          </a:solidFill>
                          <a:effectLst/>
                          <a:latin typeface="Times New Roman" pitchFamily="18" charset="0"/>
                          <a:cs typeface="Times New Roman" pitchFamily="18" charset="0"/>
                        </a:rPr>
                        <a:t>Бағалау</a:t>
                      </a:r>
                      <a:r>
                        <a:rPr lang="ru-RU" sz="1600" b="1" kern="1200" dirty="0" smtClean="0">
                          <a:solidFill>
                            <a:schemeClr val="tx1"/>
                          </a:solidFill>
                          <a:effectLst/>
                          <a:latin typeface="Times New Roman" pitchFamily="18" charset="0"/>
                          <a:cs typeface="Times New Roman" pitchFamily="18" charset="0"/>
                        </a:rPr>
                        <a:t> </a:t>
                      </a:r>
                      <a:r>
                        <a:rPr lang="ru-RU" sz="1600" b="1" kern="1200" dirty="0" err="1" smtClean="0">
                          <a:solidFill>
                            <a:schemeClr val="tx1"/>
                          </a:solidFill>
                          <a:effectLst/>
                          <a:latin typeface="Times New Roman" pitchFamily="18" charset="0"/>
                          <a:cs typeface="Times New Roman" pitchFamily="18" charset="0"/>
                        </a:rPr>
                        <a:t>критерийлері</a:t>
                      </a:r>
                      <a:endParaRPr lang="ru-RU" sz="1100" b="1" dirty="0" smtClean="0">
                        <a:solidFill>
                          <a:schemeClr val="tx1"/>
                        </a:solidFill>
                        <a:effectLst/>
                        <a:latin typeface="Times New Roman" pitchFamily="18" charset="0"/>
                        <a:ea typeface="Calibri"/>
                        <a:cs typeface="Times New Roman" pitchFamily="18" charset="0"/>
                      </a:endParaRPr>
                    </a:p>
                  </a:txBody>
                  <a:tcPr marL="90879" marR="90879" marT="9467" marB="0">
                    <a:solidFill>
                      <a:schemeClr val="bg1"/>
                    </a:solidFill>
                  </a:tcPr>
                </a:tc>
                <a:tc>
                  <a:txBody>
                    <a:bodyPr/>
                    <a:lstStyle/>
                    <a:p>
                      <a:r>
                        <a:rPr kumimoji="0" lang="ru-RU" sz="1600" kern="1200" dirty="0" err="1" smtClean="0">
                          <a:solidFill>
                            <a:schemeClr val="tx1"/>
                          </a:solidFill>
                          <a:effectLst/>
                          <a:latin typeface="Times New Roman" pitchFamily="18" charset="0"/>
                          <a:ea typeface="+mn-ea"/>
                          <a:cs typeface="Times New Roman" pitchFamily="18" charset="0"/>
                        </a:rPr>
                        <a:t>Бірмүшені </a:t>
                      </a:r>
                      <a:r>
                        <a:rPr kumimoji="0" lang="ru-RU" sz="1600" kern="1200" dirty="0" smtClean="0">
                          <a:solidFill>
                            <a:schemeClr val="tx1"/>
                          </a:solidFill>
                          <a:effectLst/>
                          <a:latin typeface="Times New Roman" pitchFamily="18" charset="0"/>
                          <a:ea typeface="+mn-ea"/>
                          <a:cs typeface="Times New Roman" pitchFamily="18" charset="0"/>
                        </a:rPr>
                        <a:t>стандарт </a:t>
                      </a:r>
                      <a:r>
                        <a:rPr kumimoji="0" lang="ru-RU" sz="1600" kern="1200" dirty="0" err="1" smtClean="0">
                          <a:solidFill>
                            <a:schemeClr val="tx1"/>
                          </a:solidFill>
                          <a:effectLst/>
                          <a:latin typeface="Times New Roman" pitchFamily="18" charset="0"/>
                          <a:ea typeface="+mn-ea"/>
                          <a:cs typeface="Times New Roman" pitchFamily="18" charset="0"/>
                        </a:rPr>
                        <a:t>түрге  келтіреді</a:t>
                      </a:r>
                      <a:r>
                        <a:rPr kumimoji="0" lang="ru-RU" sz="1600" kern="1200" dirty="0" smtClean="0">
                          <a:solidFill>
                            <a:schemeClr val="tx1"/>
                          </a:solidFill>
                          <a:effectLst/>
                          <a:latin typeface="Times New Roman" pitchFamily="18" charset="0"/>
                          <a:ea typeface="+mn-ea"/>
                          <a:cs typeface="Times New Roman" pitchFamily="18" charset="0"/>
                        </a:rPr>
                        <a:t>,</a:t>
                      </a:r>
                      <a:r>
                        <a:rPr kumimoji="0" lang="ru-RU" sz="1600" kern="1200" baseline="0" dirty="0" smtClean="0">
                          <a:solidFill>
                            <a:schemeClr val="tx1"/>
                          </a:solidFill>
                          <a:effectLst/>
                          <a:latin typeface="Times New Roman" pitchFamily="18" charset="0"/>
                          <a:ea typeface="+mn-ea"/>
                          <a:cs typeface="Times New Roman" pitchFamily="18" charset="0"/>
                        </a:rPr>
                        <a:t> </a:t>
                      </a:r>
                      <a:r>
                        <a:rPr kumimoji="0" lang="ru-RU" sz="1600" kern="1200" baseline="0" dirty="0" err="1" smtClean="0">
                          <a:solidFill>
                            <a:schemeClr val="tx1"/>
                          </a:solidFill>
                          <a:effectLst/>
                          <a:latin typeface="Times New Roman" pitchFamily="18" charset="0"/>
                          <a:ea typeface="+mn-ea"/>
                          <a:cs typeface="Times New Roman" pitchFamily="18" charset="0"/>
                        </a:rPr>
                        <a:t>оның коэффициентін</a:t>
                      </a:r>
                      <a:r>
                        <a:rPr kumimoji="0" lang="ru-RU" sz="1600" kern="1200" baseline="0" dirty="0" smtClean="0">
                          <a:solidFill>
                            <a:schemeClr val="tx1"/>
                          </a:solidFill>
                          <a:effectLst/>
                          <a:latin typeface="Times New Roman" pitchFamily="18" charset="0"/>
                          <a:ea typeface="+mn-ea"/>
                          <a:cs typeface="Times New Roman" pitchFamily="18" charset="0"/>
                        </a:rPr>
                        <a:t> </a:t>
                      </a:r>
                      <a:r>
                        <a:rPr kumimoji="0" lang="ru-RU" sz="1600" kern="1200" baseline="0" dirty="0" err="1" smtClean="0">
                          <a:solidFill>
                            <a:schemeClr val="tx1"/>
                          </a:solidFill>
                          <a:effectLst/>
                          <a:latin typeface="Times New Roman" pitchFamily="18" charset="0"/>
                          <a:ea typeface="+mn-ea"/>
                          <a:cs typeface="Times New Roman" pitchFamily="18" charset="0"/>
                        </a:rPr>
                        <a:t>анықтайды</a:t>
                      </a:r>
                      <a:r>
                        <a:rPr kumimoji="0" lang="ru-RU" sz="1600" kern="1200" dirty="0" smtClean="0">
                          <a:solidFill>
                            <a:schemeClr val="tx1"/>
                          </a:solidFill>
                          <a:effectLst/>
                          <a:latin typeface="Times New Roman" pitchFamily="18" charset="0"/>
                          <a:ea typeface="+mn-ea"/>
                          <a:cs typeface="Times New Roman" pitchFamily="18" charset="0"/>
                        </a:rPr>
                        <a:t>;</a:t>
                      </a:r>
                    </a:p>
                    <a:p>
                      <a:r>
                        <a:rPr kumimoji="0" lang="ru-RU" sz="1600" kern="1200" dirty="0" err="1" smtClean="0">
                          <a:solidFill>
                            <a:schemeClr val="tx1"/>
                          </a:solidFill>
                          <a:effectLst/>
                          <a:latin typeface="Times New Roman" pitchFamily="18" charset="0"/>
                          <a:ea typeface="+mn-ea"/>
                          <a:cs typeface="Times New Roman" pitchFamily="18" charset="0"/>
                        </a:rPr>
                        <a:t>Көпмүшелерді</a:t>
                      </a:r>
                      <a:r>
                        <a:rPr kumimoji="0" lang="ru-RU" sz="1600" kern="1200" dirty="0" smtClean="0">
                          <a:solidFill>
                            <a:schemeClr val="tx1"/>
                          </a:solidFill>
                          <a:effectLst/>
                          <a:latin typeface="Times New Roman" pitchFamily="18" charset="0"/>
                          <a:ea typeface="+mn-ea"/>
                          <a:cs typeface="Times New Roman" pitchFamily="18" charset="0"/>
                        </a:rPr>
                        <a:t> </a:t>
                      </a:r>
                      <a:r>
                        <a:rPr kumimoji="0" lang="ru-RU" sz="1600" kern="1200" dirty="0" err="1" smtClean="0">
                          <a:solidFill>
                            <a:schemeClr val="tx1"/>
                          </a:solidFill>
                          <a:effectLst/>
                          <a:latin typeface="Times New Roman" pitchFamily="18" charset="0"/>
                          <a:ea typeface="+mn-ea"/>
                          <a:cs typeface="Times New Roman" pitchFamily="18" charset="0"/>
                        </a:rPr>
                        <a:t>қосу</a:t>
                      </a:r>
                      <a:r>
                        <a:rPr kumimoji="0" lang="ru-RU" sz="1600" kern="1200" dirty="0" smtClean="0">
                          <a:solidFill>
                            <a:schemeClr val="tx1"/>
                          </a:solidFill>
                          <a:effectLst/>
                          <a:latin typeface="Times New Roman" pitchFamily="18" charset="0"/>
                          <a:ea typeface="+mn-ea"/>
                          <a:cs typeface="Times New Roman" pitchFamily="18" charset="0"/>
                        </a:rPr>
                        <a:t> </a:t>
                      </a:r>
                      <a:r>
                        <a:rPr kumimoji="0" lang="ru-RU" sz="1600" kern="1200" dirty="0" err="1" smtClean="0">
                          <a:solidFill>
                            <a:schemeClr val="tx1"/>
                          </a:solidFill>
                          <a:effectLst/>
                          <a:latin typeface="Times New Roman" pitchFamily="18" charset="0"/>
                          <a:ea typeface="+mn-ea"/>
                          <a:cs typeface="Times New Roman" pitchFamily="18" charset="0"/>
                        </a:rPr>
                        <a:t>және</a:t>
                      </a:r>
                      <a:r>
                        <a:rPr kumimoji="0" lang="ru-RU" sz="1600" kern="1200" dirty="0" smtClean="0">
                          <a:solidFill>
                            <a:schemeClr val="tx1"/>
                          </a:solidFill>
                          <a:effectLst/>
                          <a:latin typeface="Times New Roman" pitchFamily="18" charset="0"/>
                          <a:ea typeface="+mn-ea"/>
                          <a:cs typeface="Times New Roman" pitchFamily="18" charset="0"/>
                        </a:rPr>
                        <a:t> </a:t>
                      </a:r>
                      <a:r>
                        <a:rPr kumimoji="0" lang="ru-RU" sz="1600" kern="1200" dirty="0" err="1" smtClean="0">
                          <a:solidFill>
                            <a:schemeClr val="tx1"/>
                          </a:solidFill>
                          <a:effectLst/>
                          <a:latin typeface="Times New Roman" pitchFamily="18" charset="0"/>
                          <a:ea typeface="+mn-ea"/>
                          <a:cs typeface="Times New Roman" pitchFamily="18" charset="0"/>
                        </a:rPr>
                        <a:t>азайтуды</a:t>
                      </a:r>
                      <a:r>
                        <a:rPr kumimoji="0" lang="ru-RU" sz="1600" kern="1200" dirty="0" smtClean="0">
                          <a:solidFill>
                            <a:schemeClr val="tx1"/>
                          </a:solidFill>
                          <a:effectLst/>
                          <a:latin typeface="Times New Roman" pitchFamily="18" charset="0"/>
                          <a:ea typeface="+mn-ea"/>
                          <a:cs typeface="Times New Roman" pitchFamily="18" charset="0"/>
                        </a:rPr>
                        <a:t>  </a:t>
                      </a:r>
                      <a:r>
                        <a:rPr kumimoji="0" lang="ru-RU" sz="1600" kern="1200" dirty="0" err="1" smtClean="0">
                          <a:solidFill>
                            <a:schemeClr val="tx1"/>
                          </a:solidFill>
                          <a:effectLst/>
                          <a:latin typeface="Times New Roman" pitchFamily="18" charset="0"/>
                          <a:ea typeface="+mn-ea"/>
                          <a:cs typeface="Times New Roman" pitchFamily="18" charset="0"/>
                        </a:rPr>
                        <a:t>орындайды</a:t>
                      </a:r>
                      <a:r>
                        <a:rPr kumimoji="0" lang="ru-RU" sz="1600" kern="1200" dirty="0" smtClean="0">
                          <a:solidFill>
                            <a:schemeClr val="tx1"/>
                          </a:solidFill>
                          <a:effectLst/>
                          <a:latin typeface="Times New Roman" pitchFamily="18" charset="0"/>
                          <a:ea typeface="+mn-ea"/>
                          <a:cs typeface="Times New Roman" pitchFamily="18" charset="0"/>
                        </a:rPr>
                        <a:t>.</a:t>
                      </a:r>
                    </a:p>
                  </a:txBody>
                  <a:tcPr marL="90879" marR="90879" marT="9467" marB="0">
                    <a:solidFill>
                      <a:schemeClr val="bg1"/>
                    </a:solidFill>
                  </a:tcPr>
                </a:tc>
              </a:tr>
              <a:tr h="322541">
                <a:tc gridSpan="2">
                  <a:txBody>
                    <a:bodyPr/>
                    <a:lstStyle/>
                    <a:p>
                      <a:pPr marL="0" marR="0" indent="0" algn="ctr" defTabSz="914400" rtl="0" eaLnBrk="1" fontAlgn="auto" latinLnBrk="0" hangingPunct="1">
                        <a:lnSpc>
                          <a:spcPct val="115000"/>
                        </a:lnSpc>
                        <a:spcBef>
                          <a:spcPts val="0"/>
                        </a:spcBef>
                        <a:spcAft>
                          <a:spcPts val="0"/>
                        </a:spcAft>
                        <a:buClrTx/>
                        <a:buSzTx/>
                        <a:buFontTx/>
                        <a:buNone/>
                        <a:tabLst>
                          <a:tab pos="2185035" algn="l"/>
                        </a:tabLst>
                        <a:defRPr/>
                      </a:pPr>
                      <a:r>
                        <a:rPr lang="ru-RU" sz="1600" b="1" dirty="0" err="1" smtClean="0">
                          <a:solidFill>
                            <a:schemeClr val="tx1"/>
                          </a:solidFill>
                          <a:effectLst/>
                          <a:latin typeface="Times New Roman" pitchFamily="18" charset="0"/>
                          <a:ea typeface="Calibri"/>
                          <a:cs typeface="Times New Roman" pitchFamily="18" charset="0"/>
                        </a:rPr>
                        <a:t>Тапсырма</a:t>
                      </a:r>
                      <a:endParaRPr lang="ru-RU" sz="1600" b="1" dirty="0" smtClean="0">
                        <a:solidFill>
                          <a:schemeClr val="tx1"/>
                        </a:solidFill>
                        <a:effectLst/>
                        <a:latin typeface="Times New Roman" pitchFamily="18" charset="0"/>
                        <a:ea typeface="Calibri"/>
                        <a:cs typeface="Times New Roman" pitchFamily="18" charset="0"/>
                      </a:endParaRPr>
                    </a:p>
                  </a:txBody>
                  <a:tcPr marL="90879" marR="90879" marT="9467" marB="0">
                    <a:solidFill>
                      <a:schemeClr val="bg1"/>
                    </a:solidFill>
                  </a:tcPr>
                </a:tc>
                <a:tc hMerge="1">
                  <a:txBody>
                    <a:bodyPr/>
                    <a:lstStyle/>
                    <a:p>
                      <a:endParaRPr lang="ru-RU" sz="1050" b="1" dirty="0">
                        <a:effectLst/>
                        <a:latin typeface="Times New Roman" panose="02020603050405020304" pitchFamily="18" charset="0"/>
                        <a:ea typeface="Calibri"/>
                        <a:cs typeface="Times New Roman" panose="02020603050405020304" pitchFamily="18" charset="0"/>
                      </a:endParaRPr>
                    </a:p>
                  </a:txBody>
                  <a:tcPr marL="68159" marR="68159" marT="9467" marB="0">
                    <a:solidFill>
                      <a:schemeClr val="bg1"/>
                    </a:solidFill>
                  </a:tcPr>
                </a:tc>
              </a:tr>
              <a:tr h="1504565">
                <a:tc gridSpan="2">
                  <a:txBody>
                    <a:bodyPr/>
                    <a:lstStyle/>
                    <a:p>
                      <a:pPr marL="0" marR="0" indent="0" algn="l" defTabSz="914400" rtl="0" eaLnBrk="1" fontAlgn="auto" latinLnBrk="0" hangingPunct="1">
                        <a:lnSpc>
                          <a:spcPct val="115000"/>
                        </a:lnSpc>
                        <a:spcBef>
                          <a:spcPts val="0"/>
                        </a:spcBef>
                        <a:spcAft>
                          <a:spcPts val="0"/>
                        </a:spcAft>
                        <a:buClrTx/>
                        <a:buSzTx/>
                        <a:buFontTx/>
                        <a:buNone/>
                        <a:tabLst>
                          <a:tab pos="2185035" algn="l"/>
                        </a:tabLst>
                        <a:defRPr/>
                      </a:pPr>
                      <a:endParaRPr lang="ru-RU" sz="1600" b="0" dirty="0" smtClean="0">
                        <a:solidFill>
                          <a:schemeClr val="tx1"/>
                        </a:solidFill>
                        <a:effectLst/>
                        <a:latin typeface="Times New Roman" pitchFamily="18" charset="0"/>
                        <a:ea typeface="Calibri"/>
                        <a:cs typeface="Times New Roman" pitchFamily="18" charset="0"/>
                      </a:endParaRPr>
                    </a:p>
                    <a:p>
                      <a:pPr marL="0" marR="0" indent="0" algn="l" defTabSz="914400" rtl="0" eaLnBrk="1" fontAlgn="auto" latinLnBrk="0" hangingPunct="1">
                        <a:lnSpc>
                          <a:spcPct val="115000"/>
                        </a:lnSpc>
                        <a:spcBef>
                          <a:spcPts val="0"/>
                        </a:spcBef>
                        <a:spcAft>
                          <a:spcPts val="0"/>
                        </a:spcAft>
                        <a:buClrTx/>
                        <a:buSzTx/>
                        <a:buFontTx/>
                        <a:buNone/>
                        <a:tabLst>
                          <a:tab pos="2185035" algn="l"/>
                        </a:tabLst>
                        <a:defRPr/>
                      </a:pPr>
                      <a:r>
                        <a:rPr lang="ru-RU" sz="1600" b="0" dirty="0" smtClean="0">
                          <a:solidFill>
                            <a:schemeClr val="tx1"/>
                          </a:solidFill>
                          <a:effectLst/>
                          <a:latin typeface="Times New Roman" pitchFamily="18" charset="0"/>
                          <a:ea typeface="Calibri"/>
                          <a:cs typeface="Times New Roman" pitchFamily="18" charset="0"/>
                        </a:rPr>
                        <a:t>1. </a:t>
                      </a:r>
                      <a:r>
                        <a:rPr lang="ru-RU" sz="1600" b="0" dirty="0" err="1" smtClean="0">
                          <a:solidFill>
                            <a:schemeClr val="tx1"/>
                          </a:solidFill>
                          <a:effectLst/>
                          <a:latin typeface="Times New Roman" pitchFamily="18" charset="0"/>
                          <a:ea typeface="Calibri"/>
                          <a:cs typeface="Times New Roman" pitchFamily="18" charset="0"/>
                        </a:rPr>
                        <a:t>Бірмүшені </a:t>
                      </a:r>
                      <a:r>
                        <a:rPr lang="ru-RU" sz="1600" b="0" dirty="0" smtClean="0">
                          <a:solidFill>
                            <a:schemeClr val="tx1"/>
                          </a:solidFill>
                          <a:effectLst/>
                          <a:latin typeface="Times New Roman" pitchFamily="18" charset="0"/>
                          <a:ea typeface="Calibri"/>
                          <a:cs typeface="Times New Roman" pitchFamily="18" charset="0"/>
                        </a:rPr>
                        <a:t>стандарт </a:t>
                      </a:r>
                      <a:r>
                        <a:rPr lang="ru-RU" sz="1600" b="0" dirty="0" err="1" smtClean="0">
                          <a:solidFill>
                            <a:schemeClr val="tx1"/>
                          </a:solidFill>
                          <a:effectLst/>
                          <a:latin typeface="Times New Roman" pitchFamily="18" charset="0"/>
                          <a:ea typeface="Calibri"/>
                          <a:cs typeface="Times New Roman" pitchFamily="18" charset="0"/>
                        </a:rPr>
                        <a:t>түрге келтіріңіз және оның коэффициентін</a:t>
                      </a:r>
                      <a:r>
                        <a:rPr lang="ru-RU" sz="1600" b="0" dirty="0" smtClean="0">
                          <a:solidFill>
                            <a:schemeClr val="tx1"/>
                          </a:solidFill>
                          <a:effectLst/>
                          <a:latin typeface="Times New Roman" pitchFamily="18" charset="0"/>
                          <a:ea typeface="Calibri"/>
                          <a:cs typeface="Times New Roman" pitchFamily="18" charset="0"/>
                        </a:rPr>
                        <a:t> </a:t>
                      </a:r>
                      <a:r>
                        <a:rPr lang="ru-RU" sz="1600" b="0" dirty="0" err="1" smtClean="0">
                          <a:solidFill>
                            <a:schemeClr val="tx1"/>
                          </a:solidFill>
                          <a:effectLst/>
                          <a:latin typeface="Times New Roman" pitchFamily="18" charset="0"/>
                          <a:ea typeface="Calibri"/>
                          <a:cs typeface="Times New Roman" pitchFamily="18" charset="0"/>
                        </a:rPr>
                        <a:t>көрсетіңіз</a:t>
                      </a:r>
                      <a:r>
                        <a:rPr lang="ru-RU" sz="1600" b="0" dirty="0" smtClean="0">
                          <a:solidFill>
                            <a:schemeClr val="tx1"/>
                          </a:solidFill>
                          <a:effectLst/>
                          <a:latin typeface="Times New Roman" pitchFamily="18" charset="0"/>
                          <a:ea typeface="Calibri"/>
                          <a:cs typeface="Times New Roman" pitchFamily="18" charset="0"/>
                        </a:rPr>
                        <a:t>:</a:t>
                      </a:r>
                    </a:p>
                    <a:p>
                      <a:pPr marL="0" marR="0" indent="0" algn="l" defTabSz="914400" rtl="0" eaLnBrk="1" fontAlgn="auto" latinLnBrk="0" hangingPunct="1">
                        <a:lnSpc>
                          <a:spcPct val="115000"/>
                        </a:lnSpc>
                        <a:spcBef>
                          <a:spcPts val="0"/>
                        </a:spcBef>
                        <a:spcAft>
                          <a:spcPts val="0"/>
                        </a:spcAft>
                        <a:buClrTx/>
                        <a:buSzTx/>
                        <a:buFontTx/>
                        <a:buNone/>
                        <a:tabLst>
                          <a:tab pos="2185035" algn="l"/>
                        </a:tabLst>
                        <a:defRPr/>
                      </a:pPr>
                      <a:endParaRPr lang="ru-RU" sz="1600" b="0" dirty="0" smtClean="0">
                        <a:solidFill>
                          <a:schemeClr val="tx1"/>
                        </a:solidFill>
                        <a:effectLst/>
                        <a:latin typeface="Times New Roman" pitchFamily="18" charset="0"/>
                        <a:ea typeface="Calibri"/>
                        <a:cs typeface="Times New Roman" pitchFamily="18" charset="0"/>
                      </a:endParaRPr>
                    </a:p>
                    <a:p>
                      <a:pPr marL="0" marR="0" indent="0" algn="l" defTabSz="914400" rtl="0" eaLnBrk="1" fontAlgn="auto" latinLnBrk="0" hangingPunct="1">
                        <a:lnSpc>
                          <a:spcPct val="115000"/>
                        </a:lnSpc>
                        <a:spcBef>
                          <a:spcPts val="0"/>
                        </a:spcBef>
                        <a:spcAft>
                          <a:spcPts val="0"/>
                        </a:spcAft>
                        <a:buClrTx/>
                        <a:buSzTx/>
                        <a:buFontTx/>
                        <a:buNone/>
                        <a:tabLst>
                          <a:tab pos="2185035" algn="l"/>
                        </a:tabLst>
                        <a:defRPr/>
                      </a:pPr>
                      <a:r>
                        <a:rPr lang="ru-RU" sz="1600" b="0" dirty="0" smtClean="0">
                          <a:solidFill>
                            <a:schemeClr val="tx1"/>
                          </a:solidFill>
                          <a:effectLst/>
                          <a:latin typeface="Times New Roman" pitchFamily="18" charset="0"/>
                          <a:ea typeface="Calibri"/>
                          <a:cs typeface="Times New Roman" pitchFamily="18" charset="0"/>
                        </a:rPr>
                        <a:t>2. </a:t>
                      </a:r>
                      <a:r>
                        <a:rPr lang="ru-RU" sz="1600" b="0" dirty="0" err="1" smtClean="0">
                          <a:solidFill>
                            <a:schemeClr val="tx1"/>
                          </a:solidFill>
                          <a:effectLst/>
                          <a:latin typeface="Times New Roman" pitchFamily="18" charset="0"/>
                          <a:ea typeface="Calibri"/>
                          <a:cs typeface="Times New Roman" pitchFamily="18" charset="0"/>
                        </a:rPr>
                        <a:t>Көпмүшелердің қосындысын және айырмасын</a:t>
                      </a:r>
                      <a:r>
                        <a:rPr lang="ru-RU" sz="1600" b="0" dirty="0" smtClean="0">
                          <a:solidFill>
                            <a:schemeClr val="tx1"/>
                          </a:solidFill>
                          <a:effectLst/>
                          <a:latin typeface="Times New Roman" pitchFamily="18" charset="0"/>
                          <a:ea typeface="Calibri"/>
                          <a:cs typeface="Times New Roman" pitchFamily="18" charset="0"/>
                        </a:rPr>
                        <a:t>  </a:t>
                      </a:r>
                      <a:r>
                        <a:rPr lang="ru-RU" sz="1600" b="0" dirty="0" err="1" smtClean="0">
                          <a:solidFill>
                            <a:schemeClr val="tx1"/>
                          </a:solidFill>
                          <a:effectLst/>
                          <a:latin typeface="Times New Roman" pitchFamily="18" charset="0"/>
                          <a:ea typeface="Calibri"/>
                          <a:cs typeface="Times New Roman" pitchFamily="18" charset="0"/>
                        </a:rPr>
                        <a:t>құрастырып, мәнін есептеңіздер</a:t>
                      </a:r>
                      <a:r>
                        <a:rPr lang="ru-RU" sz="1600" b="0" baseline="0" dirty="0" err="1" smtClean="0">
                          <a:solidFill>
                            <a:schemeClr val="tx1"/>
                          </a:solidFill>
                          <a:effectLst/>
                          <a:latin typeface="Times New Roman" pitchFamily="18" charset="0"/>
                          <a:ea typeface="Calibri"/>
                          <a:cs typeface="Times New Roman" pitchFamily="18" charset="0"/>
                        </a:rPr>
                        <a:t> және  нәтижесін </a:t>
                      </a:r>
                      <a:r>
                        <a:rPr lang="ru-RU" sz="1600" b="0" baseline="0" dirty="0" smtClean="0">
                          <a:solidFill>
                            <a:schemeClr val="tx1"/>
                          </a:solidFill>
                          <a:effectLst/>
                          <a:latin typeface="Times New Roman" pitchFamily="18" charset="0"/>
                          <a:ea typeface="Calibri"/>
                          <a:cs typeface="Times New Roman" pitchFamily="18" charset="0"/>
                        </a:rPr>
                        <a:t>стандарт </a:t>
                      </a:r>
                      <a:r>
                        <a:rPr lang="ru-RU" sz="1600" b="0" baseline="0" dirty="0" err="1" smtClean="0">
                          <a:solidFill>
                            <a:schemeClr val="tx1"/>
                          </a:solidFill>
                          <a:effectLst/>
                          <a:latin typeface="Times New Roman" pitchFamily="18" charset="0"/>
                          <a:ea typeface="Calibri"/>
                          <a:cs typeface="Times New Roman" pitchFamily="18" charset="0"/>
                        </a:rPr>
                        <a:t>түрге келтіріңіздер</a:t>
                      </a:r>
                      <a:r>
                        <a:rPr lang="ru-RU" sz="1600" b="0" baseline="0" dirty="0" smtClean="0">
                          <a:solidFill>
                            <a:schemeClr val="tx1"/>
                          </a:solidFill>
                          <a:effectLst/>
                          <a:latin typeface="Times New Roman" pitchFamily="18" charset="0"/>
                          <a:ea typeface="Calibri"/>
                          <a:cs typeface="Times New Roman" pitchFamily="18" charset="0"/>
                        </a:rPr>
                        <a:t>:</a:t>
                      </a:r>
                      <a:r>
                        <a:rPr lang="ru-RU" sz="1600" b="0" dirty="0" smtClean="0">
                          <a:solidFill>
                            <a:schemeClr val="tx1"/>
                          </a:solidFill>
                          <a:effectLst/>
                          <a:latin typeface="Times New Roman" pitchFamily="18" charset="0"/>
                          <a:ea typeface="Calibri"/>
                          <a:cs typeface="Times New Roman" pitchFamily="18" charset="0"/>
                        </a:rPr>
                        <a:t>                                                </a:t>
                      </a:r>
                      <a:r>
                        <a:rPr lang="ru-RU" sz="1600" b="0" dirty="0" err="1" smtClean="0">
                          <a:solidFill>
                            <a:schemeClr val="tx1"/>
                          </a:solidFill>
                          <a:effectLst/>
                          <a:latin typeface="Times New Roman" pitchFamily="18" charset="0"/>
                          <a:ea typeface="Calibri"/>
                          <a:cs typeface="Times New Roman" pitchFamily="18" charset="0"/>
                        </a:rPr>
                        <a:t>және</a:t>
                      </a:r>
                      <a:r>
                        <a:rPr lang="ru-RU" sz="1600" b="0" dirty="0" smtClean="0">
                          <a:solidFill>
                            <a:schemeClr val="tx1"/>
                          </a:solidFill>
                          <a:effectLst/>
                          <a:latin typeface="Times New Roman" pitchFamily="18" charset="0"/>
                          <a:ea typeface="Calibri"/>
                          <a:cs typeface="Times New Roman" pitchFamily="18" charset="0"/>
                        </a:rPr>
                        <a:t>   </a:t>
                      </a:r>
                    </a:p>
                  </a:txBody>
                  <a:tcPr marL="90879" marR="90879" marT="9467" marB="0">
                    <a:solidFill>
                      <a:schemeClr val="bg1"/>
                    </a:solidFill>
                  </a:tcPr>
                </a:tc>
                <a:tc hMerge="1">
                  <a:txBody>
                    <a:bodyPr/>
                    <a:lstStyle/>
                    <a:p>
                      <a:endParaRPr lang="ru-RU"/>
                    </a:p>
                  </a:txBody>
                  <a:tcPr/>
                </a:tc>
              </a:tr>
              <a:tr h="2160240">
                <a:tc gridSpan="2">
                  <a:txBody>
                    <a:bodyPr/>
                    <a:lstStyle/>
                    <a:p>
                      <a:pPr marL="0" marR="0" indent="0" algn="l" defTabSz="914400" rtl="0" eaLnBrk="1" fontAlgn="auto" latinLnBrk="0" hangingPunct="1">
                        <a:lnSpc>
                          <a:spcPct val="115000"/>
                        </a:lnSpc>
                        <a:spcBef>
                          <a:spcPts val="0"/>
                        </a:spcBef>
                        <a:spcAft>
                          <a:spcPts val="0"/>
                        </a:spcAft>
                        <a:buClrTx/>
                        <a:buSzTx/>
                        <a:buFontTx/>
                        <a:buNone/>
                        <a:tabLst>
                          <a:tab pos="2185035" algn="l"/>
                        </a:tabLst>
                        <a:defRPr/>
                      </a:pPr>
                      <a:endParaRPr lang="ru-RU" sz="1100" b="1" dirty="0" smtClean="0">
                        <a:solidFill>
                          <a:srgbClr val="FF0000"/>
                        </a:solidFill>
                        <a:effectLst/>
                        <a:latin typeface="Times New Roman" pitchFamily="18" charset="0"/>
                        <a:ea typeface="Calibri"/>
                        <a:cs typeface="Times New Roman" pitchFamily="18" charset="0"/>
                      </a:endParaRPr>
                    </a:p>
                  </a:txBody>
                  <a:tcPr marL="90879" marR="90879" marT="9467" marB="0">
                    <a:solidFill>
                      <a:schemeClr val="bg1"/>
                    </a:solidFill>
                  </a:tcPr>
                </a:tc>
                <a:tc hMerge="1">
                  <a:txBody>
                    <a:bodyPr/>
                    <a:lstStyle/>
                    <a:p>
                      <a:endParaRPr lang="ru-RU" sz="1050" b="1" dirty="0">
                        <a:effectLst/>
                        <a:latin typeface="Times New Roman" panose="02020603050405020304" pitchFamily="18" charset="0"/>
                        <a:ea typeface="Calibri"/>
                        <a:cs typeface="Times New Roman" panose="02020603050405020304" pitchFamily="18" charset="0"/>
                      </a:endParaRPr>
                    </a:p>
                  </a:txBody>
                  <a:tcPr marL="68159" marR="68159" marT="9467" marB="0">
                    <a:solidFill>
                      <a:schemeClr val="bg1"/>
                    </a:solidFill>
                  </a:tcPr>
                </a:tc>
              </a:tr>
            </a:tbl>
          </a:graphicData>
        </a:graphic>
      </p:graphicFrame>
      <p:sp>
        <p:nvSpPr>
          <p:cNvPr id="7" name="Rectangle 3"/>
          <p:cNvSpPr>
            <a:spLocks noChangeArrowheads="1"/>
          </p:cNvSpPr>
          <p:nvPr/>
        </p:nvSpPr>
        <p:spPr bwMode="auto">
          <a:xfrm>
            <a:off x="7"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solidFill>
                <a:prstClr val="black"/>
              </a:solidFill>
              <a:latin typeface="Arial Narrow" pitchFamily="34" charset="0"/>
            </a:endParaRPr>
          </a:p>
        </p:txBody>
      </p:sp>
      <p:graphicFrame>
        <p:nvGraphicFramePr>
          <p:cNvPr id="8" name="Объект 7"/>
          <p:cNvGraphicFramePr>
            <a:graphicFrameLocks noChangeAspect="1"/>
          </p:cNvGraphicFramePr>
          <p:nvPr>
            <p:extLst>
              <p:ext uri="{D42A27DB-BD31-4B8C-83A1-F6EECF244321}">
                <p14:modId xmlns:p14="http://schemas.microsoft.com/office/powerpoint/2010/main" val="2005963154"/>
              </p:ext>
            </p:extLst>
          </p:nvPr>
        </p:nvGraphicFramePr>
        <p:xfrm>
          <a:off x="6911450" y="3136196"/>
          <a:ext cx="2524921" cy="539342"/>
        </p:xfrm>
        <a:graphic>
          <a:graphicData uri="http://schemas.openxmlformats.org/presentationml/2006/ole">
            <mc:AlternateContent xmlns:mc="http://schemas.openxmlformats.org/markup-compatibility/2006">
              <mc:Choice xmlns:v="urn:schemas-microsoft-com:vml" Requires="v">
                <p:oleObj spid="_x0000_s242744" name="Формула" r:id="rId4" imgW="1497950" imgH="431613" progId="Equation.3">
                  <p:embed/>
                </p:oleObj>
              </mc:Choice>
              <mc:Fallback>
                <p:oleObj name="Формула" r:id="rId4" imgW="1497950" imgH="431613" progId="Equation.3">
                  <p:embed/>
                  <p:pic>
                    <p:nvPicPr>
                      <p:cNvPr id="0" name="Picture 4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11450" y="3136196"/>
                        <a:ext cx="2524921" cy="53934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 name="Rectangle 8"/>
          <p:cNvSpPr>
            <a:spLocks noChangeArrowheads="1"/>
          </p:cNvSpPr>
          <p:nvPr/>
        </p:nvSpPr>
        <p:spPr bwMode="auto">
          <a:xfrm>
            <a:off x="7"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solidFill>
                <a:prstClr val="black"/>
              </a:solidFill>
              <a:latin typeface="Arial Narrow" pitchFamily="34" charset="0"/>
            </a:endParaRPr>
          </a:p>
        </p:txBody>
      </p:sp>
      <p:graphicFrame>
        <p:nvGraphicFramePr>
          <p:cNvPr id="14" name="Объект 13"/>
          <p:cNvGraphicFramePr>
            <a:graphicFrameLocks noChangeAspect="1"/>
          </p:cNvGraphicFramePr>
          <p:nvPr>
            <p:extLst>
              <p:ext uri="{D42A27DB-BD31-4B8C-83A1-F6EECF244321}">
                <p14:modId xmlns:p14="http://schemas.microsoft.com/office/powerpoint/2010/main" val="3417996955"/>
              </p:ext>
            </p:extLst>
          </p:nvPr>
        </p:nvGraphicFramePr>
        <p:xfrm>
          <a:off x="2199497" y="3882033"/>
          <a:ext cx="1408155" cy="288032"/>
        </p:xfrm>
        <a:graphic>
          <a:graphicData uri="http://schemas.openxmlformats.org/presentationml/2006/ole">
            <mc:AlternateContent xmlns:mc="http://schemas.openxmlformats.org/markup-compatibility/2006">
              <mc:Choice xmlns:v="urn:schemas-microsoft-com:vml" Requires="v">
                <p:oleObj spid="_x0000_s242745" name="Формула" r:id="rId6" imgW="838200" imgH="228600" progId="Equation.3">
                  <p:embed/>
                </p:oleObj>
              </mc:Choice>
              <mc:Fallback>
                <p:oleObj name="Формула" r:id="rId6" imgW="838200" imgH="228600" progId="Equation.3">
                  <p:embed/>
                  <p:pic>
                    <p:nvPicPr>
                      <p:cNvPr id="0" name="Picture 4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99497" y="3882033"/>
                        <a:ext cx="1408155" cy="28803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5" name="Rectangle 11"/>
          <p:cNvSpPr>
            <a:spLocks noChangeArrowheads="1"/>
          </p:cNvSpPr>
          <p:nvPr/>
        </p:nvSpPr>
        <p:spPr bwMode="auto">
          <a:xfrm>
            <a:off x="7"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solidFill>
                <a:prstClr val="black"/>
              </a:solidFill>
              <a:latin typeface="Arial Narrow" pitchFamily="34" charset="0"/>
            </a:endParaRPr>
          </a:p>
        </p:txBody>
      </p:sp>
      <p:graphicFrame>
        <p:nvGraphicFramePr>
          <p:cNvPr id="16" name="Объект 15"/>
          <p:cNvGraphicFramePr>
            <a:graphicFrameLocks noChangeAspect="1"/>
          </p:cNvGraphicFramePr>
          <p:nvPr>
            <p:extLst>
              <p:ext uri="{D42A27DB-BD31-4B8C-83A1-F6EECF244321}">
                <p14:modId xmlns:p14="http://schemas.microsoft.com/office/powerpoint/2010/main" val="662020320"/>
              </p:ext>
            </p:extLst>
          </p:nvPr>
        </p:nvGraphicFramePr>
        <p:xfrm>
          <a:off x="4717255" y="3801427"/>
          <a:ext cx="1369436" cy="300608"/>
        </p:xfrm>
        <a:graphic>
          <a:graphicData uri="http://schemas.openxmlformats.org/presentationml/2006/ole">
            <mc:AlternateContent xmlns:mc="http://schemas.openxmlformats.org/markup-compatibility/2006">
              <mc:Choice xmlns:v="urn:schemas-microsoft-com:vml" Requires="v">
                <p:oleObj spid="_x0000_s242746" name="Формула" r:id="rId8" imgW="787400" imgH="228600" progId="Equation.3">
                  <p:embed/>
                </p:oleObj>
              </mc:Choice>
              <mc:Fallback>
                <p:oleObj name="Формула" r:id="rId8" imgW="787400" imgH="228600" progId="Equation.3">
                  <p:embed/>
                  <p:pic>
                    <p:nvPicPr>
                      <p:cNvPr id="0" name="Picture 4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717255" y="3801427"/>
                        <a:ext cx="1369436" cy="30060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8" name="Таблица 17"/>
          <p:cNvGraphicFramePr>
            <a:graphicFrameLocks noGrp="1"/>
          </p:cNvGraphicFramePr>
          <p:nvPr>
            <p:extLst>
              <p:ext uri="{D42A27DB-BD31-4B8C-83A1-F6EECF244321}">
                <p14:modId xmlns:p14="http://schemas.microsoft.com/office/powerpoint/2010/main" val="1291990403"/>
              </p:ext>
            </p:extLst>
          </p:nvPr>
        </p:nvGraphicFramePr>
        <p:xfrm>
          <a:off x="678824" y="4344100"/>
          <a:ext cx="10699621" cy="1962912"/>
        </p:xfrm>
        <a:graphic>
          <a:graphicData uri="http://schemas.openxmlformats.org/drawingml/2006/table">
            <a:tbl>
              <a:tblPr firstRow="1" firstCol="1" bandRow="1"/>
              <a:tblGrid>
                <a:gridCol w="712655"/>
                <a:gridCol w="8832981"/>
                <a:gridCol w="1153985"/>
              </a:tblGrid>
              <a:tr h="272164">
                <a:tc>
                  <a:txBody>
                    <a:bodyPr/>
                    <a:lstStyle/>
                    <a:p>
                      <a:pPr algn="ctr">
                        <a:lnSpc>
                          <a:spcPct val="115000"/>
                        </a:lnSpc>
                        <a:spcAft>
                          <a:spcPts val="0"/>
                        </a:spcAft>
                        <a:tabLst>
                          <a:tab pos="2185035" algn="l"/>
                        </a:tabLst>
                      </a:pPr>
                      <a:r>
                        <a:rPr lang="ru-RU" sz="1600" b="1" dirty="0">
                          <a:effectLst/>
                          <a:latin typeface="Arial Narrow" pitchFamily="34" charset="0"/>
                          <a:ea typeface="Calibri"/>
                          <a:cs typeface="Times New Roman"/>
                        </a:rPr>
                        <a:t>№</a:t>
                      </a:r>
                      <a:endParaRPr lang="ru-RU" sz="1600" dirty="0">
                        <a:effectLst/>
                        <a:latin typeface="Arial Narrow" pitchFamily="34" charset="0"/>
                        <a:ea typeface="Calibri"/>
                        <a:cs typeface="Times New Roman"/>
                      </a:endParaRPr>
                    </a:p>
                  </a:txBody>
                  <a:tcPr marL="70691" marR="706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600" b="1" dirty="0" smtClean="0">
                          <a:effectLst/>
                          <a:latin typeface="Times New Roman" pitchFamily="18" charset="0"/>
                          <a:ea typeface="Calibri"/>
                          <a:cs typeface="Times New Roman" pitchFamily="18" charset="0"/>
                        </a:rPr>
                        <a:t>Дескрипторлар</a:t>
                      </a:r>
                      <a:endParaRPr lang="ru-RU" sz="1600" dirty="0">
                        <a:effectLst/>
                        <a:latin typeface="Times New Roman" pitchFamily="18" charset="0"/>
                        <a:ea typeface="Calibri"/>
                        <a:cs typeface="Times New Roman" pitchFamily="18" charset="0"/>
                      </a:endParaRPr>
                    </a:p>
                  </a:txBody>
                  <a:tcPr marL="70691" marR="706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600" b="1" dirty="0" smtClean="0">
                          <a:effectLst/>
                          <a:latin typeface="Arial Narrow" pitchFamily="34" charset="0"/>
                          <a:ea typeface="Calibri"/>
                          <a:cs typeface="Times New Roman"/>
                        </a:rPr>
                        <a:t>Балл</a:t>
                      </a:r>
                      <a:endParaRPr lang="ru-RU" sz="1600" dirty="0">
                        <a:effectLst/>
                        <a:latin typeface="Arial Narrow" pitchFamily="34" charset="0"/>
                        <a:ea typeface="Calibri"/>
                        <a:cs typeface="Times New Roman"/>
                      </a:endParaRPr>
                    </a:p>
                  </a:txBody>
                  <a:tcPr marL="70691" marR="706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1627">
                <a:tc rowSpan="4">
                  <a:txBody>
                    <a:bodyPr/>
                    <a:lstStyle/>
                    <a:p>
                      <a:pPr algn="ctr"/>
                      <a:r>
                        <a:rPr lang="kk-KZ" sz="1800" dirty="0" smtClean="0">
                          <a:latin typeface="Arial Narrow" pitchFamily="34" charset="0"/>
                          <a:cs typeface="Times New Roman" panose="02020603050405020304" pitchFamily="18" charset="0"/>
                        </a:rPr>
                        <a:t>1</a:t>
                      </a:r>
                      <a:endParaRPr lang="ru-RU" sz="1800" dirty="0">
                        <a:latin typeface="Arial Narrow" pitchFamily="34" charset="0"/>
                        <a:cs typeface="Times New Roman" panose="02020603050405020304" pitchFamily="18" charset="0"/>
                      </a:endParaRPr>
                    </a:p>
                  </a:txBody>
                  <a:tcPr marL="70691" marR="706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2185035" algn="l"/>
                        </a:tabLst>
                      </a:pPr>
                      <a:r>
                        <a:rPr lang="ru-RU" sz="1600" dirty="0" err="1" smtClean="0">
                          <a:effectLst/>
                          <a:latin typeface="Times New Roman" pitchFamily="18" charset="0"/>
                          <a:ea typeface="Calibri"/>
                          <a:cs typeface="Times New Roman" pitchFamily="18" charset="0"/>
                        </a:rPr>
                        <a:t>Бірмүшелердің</a:t>
                      </a:r>
                      <a:r>
                        <a:rPr lang="ru-RU" sz="1600" baseline="0" dirty="0" smtClean="0">
                          <a:effectLst/>
                          <a:latin typeface="Times New Roman" pitchFamily="18" charset="0"/>
                          <a:ea typeface="Calibri"/>
                          <a:cs typeface="Times New Roman" pitchFamily="18" charset="0"/>
                        </a:rPr>
                        <a:t> </a:t>
                      </a:r>
                      <a:r>
                        <a:rPr lang="ru-RU" sz="1600" baseline="0" dirty="0" err="1" smtClean="0">
                          <a:effectLst/>
                          <a:latin typeface="Times New Roman" pitchFamily="18" charset="0"/>
                          <a:ea typeface="Calibri"/>
                          <a:cs typeface="Times New Roman" pitchFamily="18" charset="0"/>
                        </a:rPr>
                        <a:t>коэффициенттерін</a:t>
                      </a:r>
                      <a:r>
                        <a:rPr lang="ru-RU" sz="1600" baseline="0" dirty="0" smtClean="0">
                          <a:effectLst/>
                          <a:latin typeface="Times New Roman" pitchFamily="18" charset="0"/>
                          <a:ea typeface="Calibri"/>
                          <a:cs typeface="Times New Roman" pitchFamily="18" charset="0"/>
                        </a:rPr>
                        <a:t> </a:t>
                      </a:r>
                      <a:r>
                        <a:rPr lang="ru-RU" sz="1600" baseline="0" dirty="0" err="1" smtClean="0">
                          <a:effectLst/>
                          <a:latin typeface="Times New Roman" pitchFamily="18" charset="0"/>
                          <a:ea typeface="Calibri"/>
                          <a:cs typeface="Times New Roman" pitchFamily="18" charset="0"/>
                        </a:rPr>
                        <a:t>көбейтеді</a:t>
                      </a:r>
                      <a:endParaRPr lang="ru-RU" sz="1600" dirty="0">
                        <a:effectLst/>
                        <a:latin typeface="Times New Roman" pitchFamily="18" charset="0"/>
                        <a:ea typeface="Calibri"/>
                        <a:cs typeface="Times New Roman" pitchFamily="18" charset="0"/>
                      </a:endParaRPr>
                    </a:p>
                  </a:txBody>
                  <a:tcPr marL="70691" marR="706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2185035" algn="l"/>
                        </a:tabLst>
                      </a:pPr>
                      <a:r>
                        <a:rPr lang="ru-RU" sz="1600">
                          <a:effectLst/>
                          <a:latin typeface="Arial Narrow" pitchFamily="34" charset="0"/>
                          <a:ea typeface="Calibri"/>
                          <a:cs typeface="Times New Roman"/>
                        </a:rPr>
                        <a:t>1</a:t>
                      </a:r>
                    </a:p>
                  </a:txBody>
                  <a:tcPr marL="70691" marR="706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1627">
                <a:tc vMerge="1">
                  <a:txBody>
                    <a:bodyPr/>
                    <a:lstStyle/>
                    <a:p>
                      <a:endParaRPr lang="ru-RU"/>
                    </a:p>
                  </a:txBody>
                  <a:tcPr/>
                </a:tc>
                <a:tc>
                  <a:txBody>
                    <a:bodyPr/>
                    <a:lstStyle/>
                    <a:p>
                      <a:pPr>
                        <a:lnSpc>
                          <a:spcPct val="115000"/>
                        </a:lnSpc>
                        <a:spcAft>
                          <a:spcPts val="0"/>
                        </a:spcAft>
                        <a:tabLst>
                          <a:tab pos="2185035" algn="l"/>
                        </a:tabLst>
                      </a:pPr>
                      <a:r>
                        <a:rPr lang="ru-RU" sz="1600" dirty="0" err="1" smtClean="0">
                          <a:effectLst/>
                          <a:latin typeface="Times New Roman" pitchFamily="18" charset="0"/>
                          <a:ea typeface="Calibri"/>
                          <a:cs typeface="Times New Roman" pitchFamily="18" charset="0"/>
                        </a:rPr>
                        <a:t>Айнымалыларды</a:t>
                      </a:r>
                      <a:r>
                        <a:rPr lang="ru-RU" sz="1600" dirty="0" smtClean="0">
                          <a:effectLst/>
                          <a:latin typeface="Times New Roman" pitchFamily="18" charset="0"/>
                          <a:ea typeface="Calibri"/>
                          <a:cs typeface="Times New Roman" pitchFamily="18" charset="0"/>
                        </a:rPr>
                        <a:t> </a:t>
                      </a:r>
                      <a:r>
                        <a:rPr lang="ru-RU" sz="1600" dirty="0" err="1" smtClean="0">
                          <a:effectLst/>
                          <a:latin typeface="Times New Roman" pitchFamily="18" charset="0"/>
                          <a:ea typeface="Calibri"/>
                          <a:cs typeface="Times New Roman" pitchFamily="18" charset="0"/>
                        </a:rPr>
                        <a:t>көбейткенде</a:t>
                      </a:r>
                      <a:r>
                        <a:rPr lang="ru-RU" sz="1600" dirty="0" smtClean="0">
                          <a:effectLst/>
                          <a:latin typeface="Times New Roman" pitchFamily="18" charset="0"/>
                          <a:ea typeface="Calibri"/>
                          <a:cs typeface="Times New Roman" pitchFamily="18" charset="0"/>
                        </a:rPr>
                        <a:t> </a:t>
                      </a:r>
                      <a:r>
                        <a:rPr lang="ru-RU" sz="1600" dirty="0" err="1" smtClean="0">
                          <a:effectLst/>
                          <a:latin typeface="Times New Roman" pitchFamily="18" charset="0"/>
                          <a:ea typeface="Calibri"/>
                          <a:cs typeface="Times New Roman" pitchFamily="18" charset="0"/>
                        </a:rPr>
                        <a:t>дәреженің</a:t>
                      </a:r>
                      <a:r>
                        <a:rPr lang="ru-RU" sz="1600" dirty="0" smtClean="0">
                          <a:effectLst/>
                          <a:latin typeface="Times New Roman" pitchFamily="18" charset="0"/>
                          <a:ea typeface="Calibri"/>
                          <a:cs typeface="Times New Roman" pitchFamily="18" charset="0"/>
                        </a:rPr>
                        <a:t> </a:t>
                      </a:r>
                      <a:r>
                        <a:rPr lang="ru-RU" sz="1600" dirty="0" err="1" smtClean="0">
                          <a:effectLst/>
                          <a:latin typeface="Times New Roman" pitchFamily="18" charset="0"/>
                          <a:ea typeface="Calibri"/>
                          <a:cs typeface="Times New Roman" pitchFamily="18" charset="0"/>
                        </a:rPr>
                        <a:t>қасиеттерін</a:t>
                      </a:r>
                      <a:r>
                        <a:rPr lang="ru-RU" sz="1600" dirty="0" smtClean="0">
                          <a:effectLst/>
                          <a:latin typeface="Times New Roman" pitchFamily="18" charset="0"/>
                          <a:ea typeface="Calibri"/>
                          <a:cs typeface="Times New Roman" pitchFamily="18" charset="0"/>
                        </a:rPr>
                        <a:t> </a:t>
                      </a:r>
                      <a:r>
                        <a:rPr lang="ru-RU" sz="1600" dirty="0" err="1" smtClean="0">
                          <a:effectLst/>
                          <a:latin typeface="Times New Roman" pitchFamily="18" charset="0"/>
                          <a:ea typeface="Calibri"/>
                          <a:cs typeface="Times New Roman" pitchFamily="18" charset="0"/>
                        </a:rPr>
                        <a:t>қолданады</a:t>
                      </a:r>
                      <a:endParaRPr lang="ru-RU" sz="1600" dirty="0">
                        <a:effectLst/>
                        <a:latin typeface="Times New Roman" pitchFamily="18" charset="0"/>
                        <a:ea typeface="Calibri"/>
                        <a:cs typeface="Times New Roman" pitchFamily="18" charset="0"/>
                      </a:endParaRPr>
                    </a:p>
                  </a:txBody>
                  <a:tcPr marL="70691" marR="706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2185035" algn="l"/>
                        </a:tabLst>
                      </a:pPr>
                      <a:r>
                        <a:rPr lang="ru-RU" sz="1600">
                          <a:effectLst/>
                          <a:latin typeface="Arial Narrow" pitchFamily="34" charset="0"/>
                          <a:ea typeface="Calibri"/>
                          <a:cs typeface="Times New Roman"/>
                        </a:rPr>
                        <a:t>1</a:t>
                      </a:r>
                    </a:p>
                  </a:txBody>
                  <a:tcPr marL="70691" marR="706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1627">
                <a:tc vMerge="1">
                  <a:txBody>
                    <a:bodyPr/>
                    <a:lstStyle/>
                    <a:p>
                      <a:endParaRPr lang="ru-RU"/>
                    </a:p>
                  </a:txBody>
                  <a:tcPr/>
                </a:tc>
                <a:tc>
                  <a:txBody>
                    <a:bodyPr/>
                    <a:lstStyle/>
                    <a:p>
                      <a:pPr>
                        <a:lnSpc>
                          <a:spcPct val="115000"/>
                        </a:lnSpc>
                        <a:spcAft>
                          <a:spcPts val="0"/>
                        </a:spcAft>
                        <a:tabLst>
                          <a:tab pos="2185035" algn="l"/>
                        </a:tabLst>
                      </a:pPr>
                      <a:r>
                        <a:rPr kumimoji="0" lang="ru-RU" sz="1600" kern="1200" dirty="0" err="1" smtClean="0">
                          <a:solidFill>
                            <a:schemeClr val="tx1"/>
                          </a:solidFill>
                          <a:effectLst/>
                          <a:latin typeface="Times New Roman" pitchFamily="18" charset="0"/>
                          <a:ea typeface="+mn-ea"/>
                          <a:cs typeface="Times New Roman" pitchFamily="18" charset="0"/>
                        </a:rPr>
                        <a:t>Бірмүшені</a:t>
                      </a:r>
                      <a:r>
                        <a:rPr kumimoji="0" lang="ru-RU" sz="1600" kern="1200" dirty="0" smtClean="0">
                          <a:solidFill>
                            <a:schemeClr val="tx1"/>
                          </a:solidFill>
                          <a:effectLst/>
                          <a:latin typeface="Times New Roman" pitchFamily="18" charset="0"/>
                          <a:ea typeface="+mn-ea"/>
                          <a:cs typeface="Times New Roman" pitchFamily="18" charset="0"/>
                        </a:rPr>
                        <a:t> стандарт </a:t>
                      </a:r>
                      <a:r>
                        <a:rPr kumimoji="0" lang="ru-RU" sz="1600" kern="1200" dirty="0" err="1" smtClean="0">
                          <a:solidFill>
                            <a:schemeClr val="tx1"/>
                          </a:solidFill>
                          <a:effectLst/>
                          <a:latin typeface="Times New Roman" pitchFamily="18" charset="0"/>
                          <a:ea typeface="+mn-ea"/>
                          <a:cs typeface="Times New Roman" pitchFamily="18" charset="0"/>
                        </a:rPr>
                        <a:t>түрде</a:t>
                      </a:r>
                      <a:r>
                        <a:rPr kumimoji="0" lang="ru-RU" sz="1600" kern="1200" dirty="0" smtClean="0">
                          <a:solidFill>
                            <a:schemeClr val="tx1"/>
                          </a:solidFill>
                          <a:effectLst/>
                          <a:latin typeface="Times New Roman" pitchFamily="18" charset="0"/>
                          <a:ea typeface="+mn-ea"/>
                          <a:cs typeface="Times New Roman" pitchFamily="18" charset="0"/>
                        </a:rPr>
                        <a:t>  </a:t>
                      </a:r>
                      <a:r>
                        <a:rPr kumimoji="0" lang="ru-RU" sz="1600" kern="1200" dirty="0" err="1" smtClean="0">
                          <a:solidFill>
                            <a:schemeClr val="tx1"/>
                          </a:solidFill>
                          <a:effectLst/>
                          <a:latin typeface="Times New Roman" pitchFamily="18" charset="0"/>
                          <a:ea typeface="+mn-ea"/>
                          <a:cs typeface="Times New Roman" pitchFamily="18" charset="0"/>
                        </a:rPr>
                        <a:t>жазады</a:t>
                      </a:r>
                      <a:endParaRPr lang="ru-RU" sz="1600" dirty="0">
                        <a:effectLst/>
                        <a:latin typeface="Times New Roman" pitchFamily="18" charset="0"/>
                        <a:ea typeface="Calibri"/>
                        <a:cs typeface="Times New Roman" pitchFamily="18" charset="0"/>
                      </a:endParaRPr>
                    </a:p>
                  </a:txBody>
                  <a:tcPr marL="70691" marR="706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2185035" algn="l"/>
                        </a:tabLst>
                      </a:pPr>
                      <a:r>
                        <a:rPr lang="ru-RU" sz="1600" dirty="0">
                          <a:effectLst/>
                          <a:latin typeface="Arial Narrow" pitchFamily="34" charset="0"/>
                          <a:ea typeface="Calibri"/>
                          <a:cs typeface="Times New Roman"/>
                        </a:rPr>
                        <a:t>1</a:t>
                      </a:r>
                    </a:p>
                  </a:txBody>
                  <a:tcPr marL="70691" marR="706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1627">
                <a:tc vMerge="1">
                  <a:txBody>
                    <a:bodyPr/>
                    <a:lstStyle/>
                    <a:p>
                      <a:endParaRPr lang="ru-RU"/>
                    </a:p>
                  </a:txBody>
                  <a:tcPr/>
                </a:tc>
                <a:tc>
                  <a:txBody>
                    <a:bodyPr/>
                    <a:lstStyle/>
                    <a:p>
                      <a:pPr>
                        <a:lnSpc>
                          <a:spcPct val="115000"/>
                        </a:lnSpc>
                        <a:spcAft>
                          <a:spcPts val="0"/>
                        </a:spcAft>
                        <a:tabLst>
                          <a:tab pos="2185035" algn="l"/>
                        </a:tabLst>
                      </a:pPr>
                      <a:r>
                        <a:rPr lang="ru-RU" sz="1600" dirty="0" err="1" smtClean="0">
                          <a:effectLst/>
                          <a:latin typeface="Times New Roman" pitchFamily="18" charset="0"/>
                          <a:ea typeface="Calibri"/>
                          <a:cs typeface="Times New Roman" pitchFamily="18" charset="0"/>
                        </a:rPr>
                        <a:t>Бірмүшенің</a:t>
                      </a:r>
                      <a:r>
                        <a:rPr lang="ru-RU" sz="1600" dirty="0" smtClean="0">
                          <a:effectLst/>
                          <a:latin typeface="Times New Roman" pitchFamily="18" charset="0"/>
                          <a:ea typeface="Calibri"/>
                          <a:cs typeface="Times New Roman" pitchFamily="18" charset="0"/>
                        </a:rPr>
                        <a:t> </a:t>
                      </a:r>
                      <a:r>
                        <a:rPr lang="ru-RU" sz="1600" dirty="0" err="1" smtClean="0">
                          <a:effectLst/>
                          <a:latin typeface="Times New Roman" pitchFamily="18" charset="0"/>
                          <a:ea typeface="Calibri"/>
                          <a:cs typeface="Times New Roman" pitchFamily="18" charset="0"/>
                        </a:rPr>
                        <a:t>коэффициентін</a:t>
                      </a:r>
                      <a:r>
                        <a:rPr lang="ru-RU" sz="1600" baseline="0" dirty="0" smtClean="0">
                          <a:effectLst/>
                          <a:latin typeface="Times New Roman" pitchFamily="18" charset="0"/>
                          <a:ea typeface="Calibri"/>
                          <a:cs typeface="Times New Roman" pitchFamily="18" charset="0"/>
                        </a:rPr>
                        <a:t> </a:t>
                      </a:r>
                      <a:r>
                        <a:rPr lang="ru-RU" sz="1600" baseline="0" dirty="0" err="1" smtClean="0">
                          <a:effectLst/>
                          <a:latin typeface="Times New Roman" pitchFamily="18" charset="0"/>
                          <a:ea typeface="Calibri"/>
                          <a:cs typeface="Times New Roman" pitchFamily="18" charset="0"/>
                        </a:rPr>
                        <a:t>көрсетеді</a:t>
                      </a:r>
                      <a:endParaRPr lang="ru-RU" sz="1600" dirty="0">
                        <a:effectLst/>
                        <a:latin typeface="Times New Roman" pitchFamily="18" charset="0"/>
                        <a:ea typeface="Calibri"/>
                        <a:cs typeface="Times New Roman" pitchFamily="18" charset="0"/>
                      </a:endParaRPr>
                    </a:p>
                  </a:txBody>
                  <a:tcPr marL="70691" marR="706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2185035" algn="l"/>
                        </a:tabLst>
                      </a:pPr>
                      <a:r>
                        <a:rPr lang="ru-RU" sz="1600" dirty="0">
                          <a:effectLst/>
                          <a:latin typeface="Arial Narrow" pitchFamily="34" charset="0"/>
                          <a:ea typeface="Calibri"/>
                          <a:cs typeface="Times New Roman"/>
                        </a:rPr>
                        <a:t>1</a:t>
                      </a:r>
                    </a:p>
                  </a:txBody>
                  <a:tcPr marL="70691" marR="706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1627">
                <a:tc rowSpan="2">
                  <a:txBody>
                    <a:bodyPr/>
                    <a:lstStyle/>
                    <a:p>
                      <a:pPr algn="ctr"/>
                      <a:r>
                        <a:rPr lang="kk-KZ" sz="1800" dirty="0" smtClean="0">
                          <a:latin typeface="Arial Narrow" pitchFamily="34" charset="0"/>
                          <a:cs typeface="Times New Roman" panose="02020603050405020304" pitchFamily="18" charset="0"/>
                        </a:rPr>
                        <a:t>2</a:t>
                      </a:r>
                      <a:endParaRPr lang="ru-RU" sz="1800" dirty="0">
                        <a:latin typeface="Arial Narrow" pitchFamily="34" charset="0"/>
                        <a:cs typeface="Times New Roman" panose="02020603050405020304" pitchFamily="18" charset="0"/>
                      </a:endParaRPr>
                    </a:p>
                  </a:txBody>
                  <a:tcPr marL="70691" marR="706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2185035" algn="l"/>
                        </a:tabLst>
                      </a:pPr>
                      <a:r>
                        <a:rPr lang="ru-RU" sz="1600" dirty="0" err="1" smtClean="0">
                          <a:effectLst/>
                          <a:latin typeface="Times New Roman" pitchFamily="18" charset="0"/>
                          <a:ea typeface="Calibri"/>
                          <a:cs typeface="Times New Roman" pitchFamily="18" charset="0"/>
                        </a:rPr>
                        <a:t>Көпмүшелердің</a:t>
                      </a:r>
                      <a:r>
                        <a:rPr lang="ru-RU" sz="1600" dirty="0" smtClean="0">
                          <a:effectLst/>
                          <a:latin typeface="Times New Roman" pitchFamily="18" charset="0"/>
                          <a:ea typeface="Calibri"/>
                          <a:cs typeface="Times New Roman" pitchFamily="18" charset="0"/>
                        </a:rPr>
                        <a:t> </a:t>
                      </a:r>
                      <a:r>
                        <a:rPr lang="ru-RU" sz="1600" dirty="0" err="1" smtClean="0">
                          <a:effectLst/>
                          <a:latin typeface="Times New Roman" pitchFamily="18" charset="0"/>
                          <a:ea typeface="Calibri"/>
                          <a:cs typeface="Times New Roman" pitchFamily="18" charset="0"/>
                        </a:rPr>
                        <a:t>қосындысын</a:t>
                      </a:r>
                      <a:r>
                        <a:rPr lang="ru-RU" sz="1600" baseline="0" dirty="0" smtClean="0">
                          <a:effectLst/>
                          <a:latin typeface="Times New Roman" pitchFamily="18" charset="0"/>
                          <a:ea typeface="Calibri"/>
                          <a:cs typeface="Times New Roman" pitchFamily="18" charset="0"/>
                        </a:rPr>
                        <a:t> </a:t>
                      </a:r>
                      <a:r>
                        <a:rPr lang="ru-RU" sz="1600" baseline="0" dirty="0" err="1" smtClean="0">
                          <a:effectLst/>
                          <a:latin typeface="Times New Roman" pitchFamily="18" charset="0"/>
                          <a:ea typeface="Calibri"/>
                          <a:cs typeface="Times New Roman" pitchFamily="18" charset="0"/>
                        </a:rPr>
                        <a:t>табады</a:t>
                      </a:r>
                      <a:endParaRPr lang="ru-RU" sz="1600" dirty="0">
                        <a:effectLst/>
                        <a:latin typeface="Times New Roman" pitchFamily="18" charset="0"/>
                        <a:ea typeface="Calibri"/>
                        <a:cs typeface="Times New Roman" pitchFamily="18" charset="0"/>
                      </a:endParaRPr>
                    </a:p>
                  </a:txBody>
                  <a:tcPr marL="70691" marR="706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2185035" algn="l"/>
                        </a:tabLst>
                      </a:pPr>
                      <a:r>
                        <a:rPr lang="ru-RU" sz="1600" dirty="0">
                          <a:effectLst/>
                          <a:latin typeface="Arial Narrow" pitchFamily="34" charset="0"/>
                          <a:ea typeface="Calibri"/>
                          <a:cs typeface="Times New Roman"/>
                        </a:rPr>
                        <a:t>1</a:t>
                      </a:r>
                    </a:p>
                  </a:txBody>
                  <a:tcPr marL="70691" marR="706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1627">
                <a:tc vMerge="1">
                  <a:txBody>
                    <a:bodyPr/>
                    <a:lstStyle/>
                    <a:p>
                      <a:endParaRPr lang="ru-RU"/>
                    </a:p>
                  </a:txBody>
                  <a:tcPr/>
                </a:tc>
                <a:tc>
                  <a:txBody>
                    <a:bodyPr/>
                    <a:lstStyle/>
                    <a:p>
                      <a:pPr>
                        <a:lnSpc>
                          <a:spcPct val="115000"/>
                        </a:lnSpc>
                        <a:spcAft>
                          <a:spcPts val="0"/>
                        </a:spcAft>
                        <a:tabLst>
                          <a:tab pos="2185035" algn="l"/>
                        </a:tabLst>
                      </a:pPr>
                      <a:r>
                        <a:rPr lang="ru-RU" sz="1600" dirty="0" err="1" smtClean="0">
                          <a:effectLst/>
                          <a:latin typeface="Times New Roman" pitchFamily="18" charset="0"/>
                          <a:ea typeface="Calibri"/>
                          <a:cs typeface="Times New Roman" pitchFamily="18" charset="0"/>
                        </a:rPr>
                        <a:t>Көпмүшелердің айырмасын</a:t>
                      </a:r>
                      <a:r>
                        <a:rPr lang="ru-RU" sz="1600" dirty="0" smtClean="0">
                          <a:effectLst/>
                          <a:latin typeface="Times New Roman" pitchFamily="18" charset="0"/>
                          <a:ea typeface="Calibri"/>
                          <a:cs typeface="Times New Roman" pitchFamily="18" charset="0"/>
                        </a:rPr>
                        <a:t> </a:t>
                      </a:r>
                      <a:r>
                        <a:rPr lang="ru-RU" sz="1600" baseline="0" dirty="0" err="1" smtClean="0">
                          <a:effectLst/>
                          <a:latin typeface="Times New Roman" pitchFamily="18" charset="0"/>
                          <a:ea typeface="Calibri"/>
                          <a:cs typeface="Times New Roman" pitchFamily="18" charset="0"/>
                        </a:rPr>
                        <a:t>табады</a:t>
                      </a:r>
                      <a:endParaRPr lang="ru-RU" sz="1600" dirty="0">
                        <a:effectLst/>
                        <a:latin typeface="Times New Roman" pitchFamily="18" charset="0"/>
                        <a:ea typeface="Calibri"/>
                        <a:cs typeface="Times New Roman" pitchFamily="18" charset="0"/>
                      </a:endParaRPr>
                    </a:p>
                  </a:txBody>
                  <a:tcPr marL="70691" marR="706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2185035" algn="l"/>
                        </a:tabLst>
                      </a:pPr>
                      <a:r>
                        <a:rPr lang="ru-RU" sz="1600" dirty="0">
                          <a:effectLst/>
                          <a:latin typeface="Arial Narrow" pitchFamily="34" charset="0"/>
                          <a:ea typeface="Calibri"/>
                          <a:cs typeface="Times New Roman"/>
                        </a:rPr>
                        <a:t>1</a:t>
                      </a:r>
                    </a:p>
                  </a:txBody>
                  <a:tcPr marL="70691" marR="706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3352409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a:off x="838200" y="106247"/>
            <a:ext cx="10515600" cy="469715"/>
          </a:xfrm>
          <a:prstGeom prst="rect">
            <a:avLst/>
          </a:prstGeom>
        </p:spPr>
        <p:txBody>
          <a:bodyPr vert="horz" lIns="91440" tIns="45720" rIns="91440" bIns="45720" rtlCol="0" anchor="ctr">
            <a:normAutofit/>
          </a:bodyPr>
          <a:lstStyle/>
          <a:p>
            <a:pPr lvl="0" algn="ctr">
              <a:lnSpc>
                <a:spcPct val="90000"/>
              </a:lnSpc>
              <a:spcBef>
                <a:spcPct val="0"/>
              </a:spcBef>
              <a:defRPr/>
            </a:pPr>
            <a:r>
              <a:rPr lang="kk-KZ" sz="2400" b="1" dirty="0" smtClean="0">
                <a:latin typeface="Times New Roman" pitchFamily="18" charset="0"/>
                <a:cs typeface="Times New Roman" pitchFamily="18" charset="0"/>
              </a:rPr>
              <a:t> </a:t>
            </a:r>
            <a:r>
              <a:rPr lang="kk-KZ" sz="2400" b="1" dirty="0">
                <a:latin typeface="Times New Roman" pitchFamily="18" charset="0"/>
                <a:cs typeface="Times New Roman" pitchFamily="18" charset="0"/>
              </a:rPr>
              <a:t>1 </a:t>
            </a:r>
            <a:r>
              <a:rPr lang="kk-KZ" sz="2400" b="1" dirty="0" smtClean="0">
                <a:latin typeface="Times New Roman" pitchFamily="18" charset="0"/>
                <a:cs typeface="Times New Roman" pitchFamily="18" charset="0"/>
              </a:rPr>
              <a:t>тоқсан бойнша жиынтық бағалау (үзінді)</a:t>
            </a:r>
            <a:endParaRPr kumimoji="0" lang="ru-RU" sz="2400" b="1"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endParaRPr>
          </a:p>
        </p:txBody>
      </p:sp>
      <p:pic>
        <p:nvPicPr>
          <p:cNvPr id="243714" name="Picture 2"/>
          <p:cNvPicPr>
            <a:picLocks noChangeAspect="1" noChangeArrowheads="1"/>
          </p:cNvPicPr>
          <p:nvPr/>
        </p:nvPicPr>
        <p:blipFill>
          <a:blip r:embed="rId2" cstate="print"/>
          <a:srcRect/>
          <a:stretch>
            <a:fillRect/>
          </a:stretch>
        </p:blipFill>
        <p:spPr bwMode="auto">
          <a:xfrm>
            <a:off x="296546" y="1143000"/>
            <a:ext cx="5153446" cy="3736023"/>
          </a:xfrm>
          <a:prstGeom prst="rect">
            <a:avLst/>
          </a:prstGeom>
          <a:noFill/>
          <a:ln w="9525">
            <a:noFill/>
            <a:miter lim="800000"/>
            <a:headEnd/>
            <a:tailEnd/>
          </a:ln>
        </p:spPr>
      </p:pic>
      <p:pic>
        <p:nvPicPr>
          <p:cNvPr id="273410" name="Picture 2"/>
          <p:cNvPicPr>
            <a:picLocks noChangeAspect="1" noChangeArrowheads="1"/>
          </p:cNvPicPr>
          <p:nvPr/>
        </p:nvPicPr>
        <p:blipFill>
          <a:blip r:embed="rId3" cstate="print"/>
          <a:srcRect/>
          <a:stretch>
            <a:fillRect/>
          </a:stretch>
        </p:blipFill>
        <p:spPr bwMode="auto">
          <a:xfrm>
            <a:off x="5607861" y="1173479"/>
            <a:ext cx="6157419" cy="3858411"/>
          </a:xfrm>
          <a:prstGeom prst="rect">
            <a:avLst/>
          </a:prstGeom>
          <a:noFill/>
          <a:ln w="9525">
            <a:noFill/>
            <a:miter lim="800000"/>
            <a:headEnd/>
            <a:tailEnd/>
          </a:ln>
        </p:spPr>
      </p:pic>
    </p:spTree>
    <p:extLst>
      <p:ext uri="{BB962C8B-B14F-4D97-AF65-F5344CB8AC3E}">
        <p14:creationId xmlns:p14="http://schemas.microsoft.com/office/powerpoint/2010/main" val="411527382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p:cNvSpPr>
            <a:spLocks noGrp="1"/>
          </p:cNvSpPr>
          <p:nvPr>
            <p:ph type="body" idx="1"/>
          </p:nvPr>
        </p:nvSpPr>
        <p:spPr>
          <a:xfrm>
            <a:off x="911424" y="1019126"/>
            <a:ext cx="5156200" cy="537667"/>
          </a:xfrm>
          <a:ln w="38100">
            <a:solidFill>
              <a:srgbClr val="00B050"/>
            </a:solidFill>
          </a:ln>
        </p:spPr>
        <p:txBody>
          <a:bodyPr/>
          <a:lstStyle/>
          <a:p>
            <a:pPr algn="ctr"/>
            <a:r>
              <a:rPr lang="ru-RU" dirty="0" err="1" smtClean="0">
                <a:latin typeface="Times New Roman" panose="02020603050405020304" pitchFamily="18" charset="0"/>
                <a:cs typeface="Times New Roman" panose="02020603050405020304" pitchFamily="18" charset="0"/>
              </a:rPr>
              <a:t>Бөлім</a:t>
            </a:r>
            <a:r>
              <a:rPr lang="ru-RU" dirty="0" smtClean="0">
                <a:latin typeface="Times New Roman" panose="02020603050405020304" pitchFamily="18" charset="0"/>
                <a:cs typeface="Times New Roman" panose="02020603050405020304" pitchFamily="18" charset="0"/>
              </a:rPr>
              <a:t>/</a:t>
            </a:r>
            <a:r>
              <a:rPr lang="ru-RU" dirty="0" err="1" smtClean="0">
                <a:latin typeface="Times New Roman" panose="02020603050405020304" pitchFamily="18" charset="0"/>
                <a:cs typeface="Times New Roman" panose="02020603050405020304" pitchFamily="18" charset="0"/>
              </a:rPr>
              <a:t>Ортақ</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тақырып</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бойынша</a:t>
            </a:r>
            <a:endParaRPr lang="ru-RU"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sz="half" idx="2"/>
          </p:nvPr>
        </p:nvSpPr>
        <p:spPr>
          <a:xfrm>
            <a:off x="47328" y="1700808"/>
            <a:ext cx="6336704" cy="4680520"/>
          </a:xfrm>
          <a:ln>
            <a:solidFill>
              <a:srgbClr val="00B050"/>
            </a:solidFill>
          </a:ln>
        </p:spPr>
        <p:txBody>
          <a:bodyPr>
            <a:noAutofit/>
          </a:bodyPr>
          <a:lstStyle/>
          <a:p>
            <a:pPr marL="446088" lvl="4" indent="-263525">
              <a:lnSpc>
                <a:spcPct val="125000"/>
              </a:lnSpc>
              <a:spcBef>
                <a:spcPts val="0"/>
              </a:spcBef>
              <a:buClr>
                <a:srgbClr val="0065BD"/>
              </a:buClr>
              <a:buFont typeface="Arial" panose="020B0604020202020204" pitchFamily="34" charset="0"/>
              <a:buChar char="•"/>
              <a:defRPr/>
            </a:pPr>
            <a:r>
              <a:rPr lang="ru-RU" altLang="en-US" sz="1800" dirty="0" err="1" smtClean="0">
                <a:latin typeface="Times New Roman" panose="02020603050405020304" pitchFamily="18" charset="0"/>
                <a:cs typeface="Times New Roman" panose="02020603050405020304" pitchFamily="18" charset="0"/>
              </a:rPr>
              <a:t>Бөлім</a:t>
            </a:r>
            <a:r>
              <a:rPr lang="ru-RU" altLang="en-US" sz="1800" dirty="0" smtClean="0">
                <a:latin typeface="Times New Roman" panose="02020603050405020304" pitchFamily="18" charset="0"/>
                <a:cs typeface="Times New Roman" panose="02020603050405020304" pitchFamily="18" charset="0"/>
              </a:rPr>
              <a:t> </a:t>
            </a:r>
            <a:r>
              <a:rPr lang="ru-RU" altLang="en-US" sz="1800" dirty="0" err="1" smtClean="0">
                <a:latin typeface="Times New Roman" panose="02020603050405020304" pitchFamily="18" charset="0"/>
                <a:cs typeface="Times New Roman" panose="02020603050405020304" pitchFamily="18" charset="0"/>
              </a:rPr>
              <a:t>бойынша</a:t>
            </a:r>
            <a:r>
              <a:rPr lang="ru-RU" altLang="en-US" sz="1800" dirty="0" smtClean="0">
                <a:latin typeface="Times New Roman" panose="02020603050405020304" pitchFamily="18" charset="0"/>
                <a:cs typeface="Times New Roman" panose="02020603050405020304" pitchFamily="18" charset="0"/>
              </a:rPr>
              <a:t> </a:t>
            </a:r>
            <a:r>
              <a:rPr lang="ru-RU" altLang="en-US" sz="1800" dirty="0" err="1" smtClean="0">
                <a:latin typeface="Times New Roman" panose="02020603050405020304" pitchFamily="18" charset="0"/>
                <a:cs typeface="Times New Roman" panose="02020603050405020304" pitchFamily="18" charset="0"/>
              </a:rPr>
              <a:t>оқу</a:t>
            </a:r>
            <a:r>
              <a:rPr lang="ru-RU" altLang="en-US" sz="1800" dirty="0" smtClean="0">
                <a:latin typeface="Times New Roman" panose="02020603050405020304" pitchFamily="18" charset="0"/>
                <a:cs typeface="Times New Roman" panose="02020603050405020304" pitchFamily="18" charset="0"/>
              </a:rPr>
              <a:t> </a:t>
            </a:r>
            <a:r>
              <a:rPr lang="ru-RU" altLang="en-US" sz="1800" dirty="0" err="1" smtClean="0">
                <a:latin typeface="Times New Roman" panose="02020603050405020304" pitchFamily="18" charset="0"/>
                <a:cs typeface="Times New Roman" panose="02020603050405020304" pitchFamily="18" charset="0"/>
              </a:rPr>
              <a:t>мақсаттарын</a:t>
            </a:r>
            <a:r>
              <a:rPr lang="ru-RU" altLang="en-US" sz="1800" dirty="0" smtClean="0">
                <a:latin typeface="Times New Roman" panose="02020603050405020304" pitchFamily="18" charset="0"/>
                <a:cs typeface="Times New Roman" panose="02020603050405020304" pitchFamily="18" charset="0"/>
              </a:rPr>
              <a:t> </a:t>
            </a:r>
            <a:r>
              <a:rPr lang="ru-RU" altLang="en-US" sz="1800" dirty="0" err="1" smtClean="0">
                <a:latin typeface="Times New Roman" panose="02020603050405020304" pitchFamily="18" charset="0"/>
                <a:cs typeface="Times New Roman" panose="02020603050405020304" pitchFamily="18" charset="0"/>
              </a:rPr>
              <a:t>қамтиды</a:t>
            </a:r>
            <a:r>
              <a:rPr lang="ru-RU" altLang="en-US" sz="1800" dirty="0" smtClean="0">
                <a:latin typeface="Times New Roman" panose="02020603050405020304" pitchFamily="18" charset="0"/>
                <a:cs typeface="Times New Roman" panose="02020603050405020304" pitchFamily="18" charset="0"/>
              </a:rPr>
              <a:t>;</a:t>
            </a:r>
            <a:endParaRPr lang="ru-RU" altLang="en-US" sz="1800" dirty="0">
              <a:latin typeface="Times New Roman" panose="02020603050405020304" pitchFamily="18" charset="0"/>
              <a:cs typeface="Times New Roman" panose="02020603050405020304" pitchFamily="18" charset="0"/>
            </a:endParaRPr>
          </a:p>
          <a:p>
            <a:pPr marL="446088" indent="-263525" algn="just"/>
            <a:r>
              <a:rPr lang="ru-RU" sz="1800" dirty="0" err="1" smtClean="0">
                <a:latin typeface="Times New Roman" panose="02020603050405020304" pitchFamily="18" charset="0"/>
                <a:cs typeface="Times New Roman" panose="02020603050405020304" pitchFamily="18" charset="0"/>
              </a:rPr>
              <a:t>Жаратылыстану</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және</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тілдік</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пәндерден</a:t>
            </a:r>
            <a:r>
              <a:rPr lang="ru-RU" sz="1800" dirty="0" smtClean="0">
                <a:latin typeface="Times New Roman" panose="02020603050405020304" pitchFamily="18" charset="0"/>
                <a:cs typeface="Times New Roman" panose="02020603050405020304" pitchFamily="18" charset="0"/>
              </a:rPr>
              <a:t> </a:t>
            </a:r>
            <a:r>
              <a:rPr lang="ru-RU" sz="1800" i="1" dirty="0" err="1" smtClean="0">
                <a:latin typeface="Times New Roman" panose="02020603050405020304" pitchFamily="18" charset="0"/>
                <a:cs typeface="Times New Roman" panose="02020603050405020304" pitchFamily="18" charset="0"/>
              </a:rPr>
              <a:t>бөлімдер</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бойынша</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әлеуметтік-гуманитарлық</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пәндерден</a:t>
            </a:r>
            <a:r>
              <a:rPr lang="ru-RU" sz="1800" dirty="0" smtClean="0">
                <a:latin typeface="Times New Roman" panose="02020603050405020304" pitchFamily="18" charset="0"/>
                <a:cs typeface="Times New Roman" panose="02020603050405020304" pitchFamily="18" charset="0"/>
              </a:rPr>
              <a:t> </a:t>
            </a:r>
            <a:r>
              <a:rPr lang="ru-RU" sz="1800" i="1" dirty="0" err="1" smtClean="0">
                <a:latin typeface="Times New Roman" panose="02020603050405020304" pitchFamily="18" charset="0"/>
                <a:cs typeface="Times New Roman" panose="02020603050405020304" pitchFamily="18" charset="0"/>
              </a:rPr>
              <a:t>ортақ</a:t>
            </a:r>
            <a:r>
              <a:rPr lang="ru-RU" sz="1800" dirty="0" smtClean="0">
                <a:latin typeface="Times New Roman" panose="02020603050405020304" pitchFamily="18" charset="0"/>
                <a:cs typeface="Times New Roman" panose="02020603050405020304" pitchFamily="18" charset="0"/>
              </a:rPr>
              <a:t> </a:t>
            </a:r>
            <a:r>
              <a:rPr lang="ru-RU" sz="1800" i="1" dirty="0" err="1" smtClean="0">
                <a:latin typeface="Times New Roman" panose="02020603050405020304" pitchFamily="18" charset="0"/>
                <a:cs typeface="Times New Roman" panose="02020603050405020304" pitchFamily="18" charset="0"/>
              </a:rPr>
              <a:t>тақырып</a:t>
            </a:r>
            <a:r>
              <a:rPr lang="ru-RU" sz="1800" dirty="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бойынша</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ұйымдастырылады</a:t>
            </a:r>
            <a:r>
              <a:rPr lang="ru-RU" sz="1800" dirty="0" smtClean="0">
                <a:latin typeface="Times New Roman" panose="02020603050405020304" pitchFamily="18" charset="0"/>
                <a:cs typeface="Times New Roman" panose="02020603050405020304" pitchFamily="18" charset="0"/>
              </a:rPr>
              <a:t> </a:t>
            </a:r>
            <a:r>
              <a:rPr lang="ru-RU" sz="1800" dirty="0">
                <a:latin typeface="Times New Roman" panose="02020603050405020304" pitchFamily="18" charset="0"/>
                <a:cs typeface="Times New Roman" panose="02020603050405020304" pitchFamily="18" charset="0"/>
              </a:rPr>
              <a:t>;</a:t>
            </a:r>
            <a:endParaRPr lang="ru-RU" sz="1800" dirty="0" smtClean="0">
              <a:latin typeface="Times New Roman" panose="02020603050405020304" pitchFamily="18" charset="0"/>
              <a:cs typeface="Times New Roman" panose="02020603050405020304" pitchFamily="18" charset="0"/>
            </a:endParaRPr>
          </a:p>
          <a:p>
            <a:pPr marL="446088" indent="-263525" algn="just">
              <a:buFont typeface="Arial" panose="020B0604020202020204" pitchFamily="34" charset="0"/>
              <a:buChar char="•"/>
            </a:pPr>
            <a:r>
              <a:rPr lang="ru-RU" altLang="en-US" sz="1800" dirty="0" smtClean="0">
                <a:latin typeface="Times New Roman" panose="02020603050405020304" pitchFamily="18" charset="0"/>
                <a:cs typeface="Times New Roman" panose="02020603050405020304" pitchFamily="18" charset="0"/>
              </a:rPr>
              <a:t>5-20 минут </a:t>
            </a:r>
            <a:r>
              <a:rPr lang="ru-RU" altLang="en-US" sz="1800" dirty="0" err="1" smtClean="0">
                <a:latin typeface="Times New Roman" panose="02020603050405020304" pitchFamily="18" charset="0"/>
                <a:cs typeface="Times New Roman" panose="02020603050405020304" pitchFamily="18" charset="0"/>
              </a:rPr>
              <a:t>уақыт</a:t>
            </a:r>
            <a:r>
              <a:rPr lang="ru-RU" altLang="en-US" sz="1800" dirty="0" smtClean="0">
                <a:latin typeface="Times New Roman" panose="02020603050405020304" pitchFamily="18" charset="0"/>
                <a:cs typeface="Times New Roman" panose="02020603050405020304" pitchFamily="18" charset="0"/>
              </a:rPr>
              <a:t> </a:t>
            </a:r>
            <a:r>
              <a:rPr lang="ru-RU" altLang="en-US" sz="1800" dirty="0" err="1" smtClean="0">
                <a:latin typeface="Times New Roman" panose="02020603050405020304" pitchFamily="18" charset="0"/>
                <a:cs typeface="Times New Roman" panose="02020603050405020304" pitchFamily="18" charset="0"/>
              </a:rPr>
              <a:t>беріледі</a:t>
            </a:r>
            <a:r>
              <a:rPr lang="ru-RU" altLang="en-US" sz="1800" dirty="0" smtClean="0">
                <a:latin typeface="Times New Roman" panose="02020603050405020304" pitchFamily="18" charset="0"/>
                <a:cs typeface="Times New Roman" panose="02020603050405020304" pitchFamily="18" charset="0"/>
              </a:rPr>
              <a:t>;</a:t>
            </a:r>
            <a:endParaRPr lang="ru-RU" altLang="en-US" sz="1800" dirty="0">
              <a:latin typeface="Times New Roman" panose="02020603050405020304" pitchFamily="18" charset="0"/>
              <a:cs typeface="Times New Roman" panose="02020603050405020304" pitchFamily="18" charset="0"/>
            </a:endParaRPr>
          </a:p>
          <a:p>
            <a:pPr marL="468313" lvl="4" indent="-285750">
              <a:lnSpc>
                <a:spcPct val="125000"/>
              </a:lnSpc>
              <a:buClr>
                <a:srgbClr val="0065BD"/>
              </a:buClr>
              <a:buFont typeface="Arial" panose="020B0604020202020204" pitchFamily="34" charset="0"/>
              <a:buChar char="•"/>
              <a:defRPr/>
            </a:pPr>
            <a:r>
              <a:rPr lang="ru-RU" sz="1800" dirty="0" err="1" smtClean="0">
                <a:latin typeface="Times New Roman" panose="02020603050405020304" pitchFamily="18" charset="0"/>
                <a:cs typeface="Times New Roman" panose="02020603050405020304" pitchFamily="18" charset="0"/>
              </a:rPr>
              <a:t>Ойлау</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деңгейлері</a:t>
            </a:r>
            <a:r>
              <a:rPr lang="ru-RU" sz="1800" dirty="0" smtClean="0">
                <a:latin typeface="Times New Roman" panose="02020603050405020304" pitchFamily="18" charset="0"/>
                <a:cs typeface="Times New Roman" panose="02020603050405020304" pitchFamily="18" charset="0"/>
              </a:rPr>
              <a:t> мен </a:t>
            </a:r>
            <a:r>
              <a:rPr lang="ru-RU" sz="1800" dirty="0" err="1" smtClean="0">
                <a:latin typeface="Times New Roman" panose="02020603050405020304" pitchFamily="18" charset="0"/>
                <a:cs typeface="Times New Roman" panose="02020603050405020304" pitchFamily="18" charset="0"/>
              </a:rPr>
              <a:t>бағалау</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критерийлеріне</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сәйкес</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жүргізіледі</a:t>
            </a:r>
            <a:r>
              <a:rPr lang="ru-RU" sz="1800" dirty="0" smtClean="0">
                <a:latin typeface="Times New Roman" panose="02020603050405020304" pitchFamily="18" charset="0"/>
                <a:cs typeface="Times New Roman" panose="02020603050405020304" pitchFamily="18" charset="0"/>
              </a:rPr>
              <a:t>;</a:t>
            </a:r>
            <a:endParaRPr lang="ru-RU" sz="1800" dirty="0">
              <a:latin typeface="Times New Roman" panose="02020603050405020304" pitchFamily="18" charset="0"/>
              <a:cs typeface="Times New Roman" panose="02020603050405020304" pitchFamily="18" charset="0"/>
            </a:endParaRPr>
          </a:p>
          <a:p>
            <a:pPr marL="468313" lvl="4" indent="-285750">
              <a:lnSpc>
                <a:spcPct val="125000"/>
              </a:lnSpc>
              <a:spcBef>
                <a:spcPts val="0"/>
              </a:spcBef>
              <a:buClr>
                <a:srgbClr val="0065BD"/>
              </a:buClr>
              <a:buFont typeface="Arial" panose="020B0604020202020204" pitchFamily="34" charset="0"/>
              <a:buChar char="•"/>
              <a:defRPr/>
            </a:pPr>
            <a:r>
              <a:rPr lang="ru-RU" altLang="en-US" sz="1800" dirty="0" smtClean="0">
                <a:latin typeface="Times New Roman" panose="02020603050405020304" pitchFamily="18" charset="0"/>
                <a:cs typeface="Times New Roman" panose="02020603050405020304" pitchFamily="18" charset="0"/>
              </a:rPr>
              <a:t>Балл </a:t>
            </a:r>
            <a:r>
              <a:rPr lang="ru-RU" altLang="en-US" sz="1800" dirty="0" err="1" smtClean="0">
                <a:latin typeface="Times New Roman" panose="02020603050405020304" pitchFamily="18" charset="0"/>
                <a:cs typeface="Times New Roman" panose="02020603050405020304" pitchFamily="18" charset="0"/>
              </a:rPr>
              <a:t>дескрипторларға</a:t>
            </a:r>
            <a:r>
              <a:rPr lang="ru-RU" altLang="en-US" sz="1800" dirty="0" smtClean="0">
                <a:latin typeface="Times New Roman" panose="02020603050405020304" pitchFamily="18" charset="0"/>
                <a:cs typeface="Times New Roman" panose="02020603050405020304" pitchFamily="18" charset="0"/>
              </a:rPr>
              <a:t> </a:t>
            </a:r>
            <a:r>
              <a:rPr lang="ru-RU" altLang="en-US" sz="1800" dirty="0" err="1" smtClean="0">
                <a:latin typeface="Times New Roman" panose="02020603050405020304" pitchFamily="18" charset="0"/>
                <a:cs typeface="Times New Roman" panose="02020603050405020304" pitchFamily="18" charset="0"/>
              </a:rPr>
              <a:t>сәйкес</a:t>
            </a:r>
            <a:r>
              <a:rPr lang="ru-RU" altLang="en-US" sz="1800" dirty="0" smtClean="0">
                <a:latin typeface="Times New Roman" panose="02020603050405020304" pitchFamily="18" charset="0"/>
                <a:cs typeface="Times New Roman" panose="02020603050405020304" pitchFamily="18" charset="0"/>
              </a:rPr>
              <a:t> </a:t>
            </a:r>
            <a:r>
              <a:rPr lang="ru-RU" altLang="en-US" sz="1800" dirty="0" err="1" smtClean="0">
                <a:latin typeface="Times New Roman" panose="02020603050405020304" pitchFamily="18" charset="0"/>
                <a:cs typeface="Times New Roman" panose="02020603050405020304" pitchFamily="18" charset="0"/>
              </a:rPr>
              <a:t>қойылады</a:t>
            </a:r>
            <a:r>
              <a:rPr lang="ru-RU" altLang="en-US" sz="1800" dirty="0" smtClean="0">
                <a:latin typeface="Times New Roman" panose="02020603050405020304" pitchFamily="18" charset="0"/>
                <a:cs typeface="Times New Roman" panose="02020603050405020304" pitchFamily="18" charset="0"/>
              </a:rPr>
              <a:t>;</a:t>
            </a:r>
            <a:endParaRPr lang="ru-RU" altLang="en-US" sz="1800" dirty="0">
              <a:latin typeface="Times New Roman" panose="02020603050405020304" pitchFamily="18" charset="0"/>
              <a:cs typeface="Times New Roman" panose="02020603050405020304" pitchFamily="18" charset="0"/>
            </a:endParaRPr>
          </a:p>
          <a:p>
            <a:pPr marL="468313" lvl="4" indent="-285750">
              <a:lnSpc>
                <a:spcPct val="125000"/>
              </a:lnSpc>
              <a:spcBef>
                <a:spcPts val="0"/>
              </a:spcBef>
              <a:buClr>
                <a:srgbClr val="0065BD"/>
              </a:buClr>
              <a:buFont typeface="Arial" panose="020B0604020202020204" pitchFamily="34" charset="0"/>
              <a:buChar char="•"/>
              <a:defRPr/>
            </a:pPr>
            <a:r>
              <a:rPr lang="ru-RU" sz="1800" dirty="0" err="1" smtClean="0">
                <a:latin typeface="Times New Roman" panose="02020603050405020304" pitchFamily="18" charset="0"/>
                <a:cs typeface="Times New Roman" panose="02020603050405020304" pitchFamily="18" charset="0"/>
              </a:rPr>
              <a:t>Оқу</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жетістіктерінің</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деңгейлері</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бойынша</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төмен</a:t>
            </a:r>
            <a:r>
              <a:rPr lang="ru-RU" sz="1800" dirty="0" smtClean="0">
                <a:latin typeface="Times New Roman" panose="02020603050405020304" pitchFamily="18" charset="0"/>
                <a:cs typeface="Times New Roman" panose="02020603050405020304" pitchFamily="18" charset="0"/>
              </a:rPr>
              <a:t>, орта, </a:t>
            </a:r>
            <a:r>
              <a:rPr lang="ru-RU" sz="1800" dirty="0" err="1" smtClean="0">
                <a:latin typeface="Times New Roman" panose="02020603050405020304" pitchFamily="18" charset="0"/>
                <a:cs typeface="Times New Roman" panose="02020603050405020304" pitchFamily="18" charset="0"/>
              </a:rPr>
              <a:t>жоғары</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кері</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байланыс</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беріледі</a:t>
            </a:r>
            <a:r>
              <a:rPr lang="ru-RU" sz="1800" dirty="0" smtClean="0">
                <a:latin typeface="Times New Roman" panose="02020603050405020304" pitchFamily="18" charset="0"/>
                <a:cs typeface="Times New Roman" panose="02020603050405020304" pitchFamily="18" charset="0"/>
              </a:rPr>
              <a:t>;</a:t>
            </a:r>
            <a:endParaRPr lang="ru-RU" sz="1800" dirty="0">
              <a:latin typeface="Times New Roman" panose="02020603050405020304" pitchFamily="18" charset="0"/>
              <a:cs typeface="Times New Roman" panose="02020603050405020304" pitchFamily="18" charset="0"/>
            </a:endParaRPr>
          </a:p>
          <a:p>
            <a:pPr marL="468313" lvl="4" indent="-285750">
              <a:lnSpc>
                <a:spcPct val="125000"/>
              </a:lnSpc>
              <a:spcBef>
                <a:spcPts val="0"/>
              </a:spcBef>
              <a:buClr>
                <a:srgbClr val="0065BD"/>
              </a:buClr>
              <a:buFont typeface="Arial" panose="020B0604020202020204" pitchFamily="34" charset="0"/>
              <a:buChar char="•"/>
              <a:defRPr/>
            </a:pPr>
            <a:r>
              <a:rPr lang="ru-RU" altLang="en-US" sz="1800" dirty="0" err="1" smtClean="0">
                <a:latin typeface="Times New Roman" panose="02020603050405020304" pitchFamily="18" charset="0"/>
                <a:cs typeface="Times New Roman" panose="02020603050405020304" pitchFamily="18" charset="0"/>
              </a:rPr>
              <a:t>Тоқсандық</a:t>
            </a:r>
            <a:r>
              <a:rPr lang="ru-RU" altLang="en-US" sz="1800" dirty="0" smtClean="0">
                <a:latin typeface="Times New Roman" panose="02020603050405020304" pitchFamily="18" charset="0"/>
                <a:cs typeface="Times New Roman" panose="02020603050405020304" pitchFamily="18" charset="0"/>
              </a:rPr>
              <a:t> </a:t>
            </a:r>
            <a:r>
              <a:rPr lang="ru-RU" altLang="en-US" sz="1800" dirty="0" err="1" smtClean="0">
                <a:latin typeface="Times New Roman" panose="02020603050405020304" pitchFamily="18" charset="0"/>
                <a:cs typeface="Times New Roman" panose="02020603050405020304" pitchFamily="18" charset="0"/>
              </a:rPr>
              <a:t>бағаға</a:t>
            </a:r>
            <a:r>
              <a:rPr lang="ru-RU" altLang="en-US" sz="1800" dirty="0" smtClean="0">
                <a:latin typeface="Times New Roman" panose="02020603050405020304" pitchFamily="18" charset="0"/>
                <a:cs typeface="Times New Roman" panose="02020603050405020304" pitchFamily="18" charset="0"/>
              </a:rPr>
              <a:t> </a:t>
            </a:r>
            <a:r>
              <a:rPr lang="ru-RU" altLang="en-US" sz="1800" dirty="0" err="1" smtClean="0">
                <a:latin typeface="Times New Roman" panose="02020603050405020304" pitchFamily="18" charset="0"/>
                <a:cs typeface="Times New Roman" panose="02020603050405020304" pitchFamily="18" charset="0"/>
              </a:rPr>
              <a:t>әсер</a:t>
            </a:r>
            <a:r>
              <a:rPr lang="ru-RU" altLang="en-US" sz="1800" dirty="0" smtClean="0">
                <a:latin typeface="Times New Roman" panose="02020603050405020304" pitchFamily="18" charset="0"/>
                <a:cs typeface="Times New Roman" panose="02020603050405020304" pitchFamily="18" charset="0"/>
              </a:rPr>
              <a:t> </a:t>
            </a:r>
            <a:r>
              <a:rPr lang="ru-RU" altLang="en-US" sz="1800" dirty="0" err="1" smtClean="0">
                <a:latin typeface="Times New Roman" panose="02020603050405020304" pitchFamily="18" charset="0"/>
                <a:cs typeface="Times New Roman" panose="02020603050405020304" pitchFamily="18" charset="0"/>
              </a:rPr>
              <a:t>етеді</a:t>
            </a:r>
            <a:r>
              <a:rPr lang="ru-RU" altLang="en-US" sz="1800" dirty="0" smtClean="0">
                <a:latin typeface="Times New Roman" panose="02020603050405020304" pitchFamily="18" charset="0"/>
                <a:cs typeface="Times New Roman" panose="02020603050405020304" pitchFamily="18" charset="0"/>
              </a:rPr>
              <a:t> (50%);</a:t>
            </a:r>
            <a:endParaRPr lang="ru-RU" altLang="en-US" sz="1800" dirty="0">
              <a:latin typeface="Times New Roman" panose="02020603050405020304" pitchFamily="18" charset="0"/>
              <a:cs typeface="Times New Roman" panose="02020603050405020304" pitchFamily="18" charset="0"/>
            </a:endParaRPr>
          </a:p>
        </p:txBody>
      </p:sp>
      <p:sp>
        <p:nvSpPr>
          <p:cNvPr id="4" name="Текст 3"/>
          <p:cNvSpPr>
            <a:spLocks noGrp="1"/>
          </p:cNvSpPr>
          <p:nvPr>
            <p:ph type="body" sz="quarter" idx="3"/>
          </p:nvPr>
        </p:nvSpPr>
        <p:spPr>
          <a:xfrm>
            <a:off x="7056107" y="1052736"/>
            <a:ext cx="4175787" cy="504056"/>
          </a:xfrm>
          <a:ln w="38100">
            <a:solidFill>
              <a:srgbClr val="00B050"/>
            </a:solidFill>
          </a:ln>
        </p:spPr>
        <p:txBody>
          <a:bodyPr/>
          <a:lstStyle/>
          <a:p>
            <a:pPr algn="ctr"/>
            <a:r>
              <a:rPr lang="kk-KZ" dirty="0" smtClean="0">
                <a:latin typeface="Times New Roman" panose="02020603050405020304" pitchFamily="18" charset="0"/>
                <a:cs typeface="Times New Roman" panose="02020603050405020304" pitchFamily="18" charset="0"/>
              </a:rPr>
              <a:t>Тоқсан бойынша</a:t>
            </a:r>
            <a:endParaRPr lang="ru-RU" dirty="0">
              <a:latin typeface="Times New Roman" panose="02020603050405020304" pitchFamily="18" charset="0"/>
              <a:cs typeface="Times New Roman" panose="02020603050405020304" pitchFamily="18" charset="0"/>
            </a:endParaRPr>
          </a:p>
        </p:txBody>
      </p:sp>
      <p:sp>
        <p:nvSpPr>
          <p:cNvPr id="5" name="Объект 4"/>
          <p:cNvSpPr>
            <a:spLocks noGrp="1"/>
          </p:cNvSpPr>
          <p:nvPr>
            <p:ph sz="quarter" idx="4"/>
          </p:nvPr>
        </p:nvSpPr>
        <p:spPr>
          <a:xfrm>
            <a:off x="6480043" y="1700808"/>
            <a:ext cx="5472608" cy="4680520"/>
          </a:xfrm>
          <a:ln>
            <a:solidFill>
              <a:srgbClr val="00B050"/>
            </a:solidFill>
          </a:ln>
        </p:spPr>
        <p:txBody>
          <a:bodyPr>
            <a:normAutofit/>
          </a:bodyPr>
          <a:lstStyle/>
          <a:p>
            <a:pPr marL="446088" lvl="4" indent="-263525">
              <a:lnSpc>
                <a:spcPct val="125000"/>
              </a:lnSpc>
              <a:spcBef>
                <a:spcPts val="0"/>
              </a:spcBef>
              <a:spcAft>
                <a:spcPts val="600"/>
              </a:spcAft>
              <a:buClr>
                <a:srgbClr val="0065BD"/>
              </a:buClr>
              <a:buFont typeface="Arial" panose="020B0604020202020204" pitchFamily="34" charset="0"/>
              <a:buChar char="•"/>
              <a:defRPr/>
            </a:pPr>
            <a:r>
              <a:rPr lang="ru-RU" altLang="en-US" sz="1800" dirty="0" err="1" smtClean="0">
                <a:latin typeface="Times New Roman" panose="02020603050405020304" pitchFamily="18" charset="0"/>
                <a:cs typeface="Times New Roman" panose="02020603050405020304" pitchFamily="18" charset="0"/>
              </a:rPr>
              <a:t>Тоқсандағы</a:t>
            </a:r>
            <a:r>
              <a:rPr lang="ru-RU" altLang="en-US" sz="1800" dirty="0" smtClean="0">
                <a:latin typeface="Times New Roman" panose="02020603050405020304" pitchFamily="18" charset="0"/>
                <a:cs typeface="Times New Roman" panose="02020603050405020304" pitchFamily="18" charset="0"/>
              </a:rPr>
              <a:t> </a:t>
            </a:r>
            <a:r>
              <a:rPr lang="ru-RU" altLang="en-US" sz="1800" dirty="0" err="1" smtClean="0">
                <a:latin typeface="Times New Roman" panose="02020603050405020304" pitchFamily="18" charset="0"/>
                <a:cs typeface="Times New Roman" panose="02020603050405020304" pitchFamily="18" charset="0"/>
              </a:rPr>
              <a:t>барлық</a:t>
            </a:r>
            <a:r>
              <a:rPr lang="ru-RU" altLang="en-US" sz="1800" dirty="0" smtClean="0">
                <a:latin typeface="Times New Roman" panose="02020603050405020304" pitchFamily="18" charset="0"/>
                <a:cs typeface="Times New Roman" panose="02020603050405020304" pitchFamily="18" charset="0"/>
              </a:rPr>
              <a:t> </a:t>
            </a:r>
            <a:r>
              <a:rPr lang="ru-RU" altLang="en-US" sz="1800" dirty="0" err="1" smtClean="0">
                <a:latin typeface="Times New Roman" panose="02020603050405020304" pitchFamily="18" charset="0"/>
                <a:cs typeface="Times New Roman" panose="02020603050405020304" pitchFamily="18" charset="0"/>
              </a:rPr>
              <a:t>бөлімдердегі</a:t>
            </a:r>
            <a:r>
              <a:rPr lang="ru-RU" altLang="en-US" sz="1800" dirty="0" smtClean="0">
                <a:latin typeface="Times New Roman" panose="02020603050405020304" pitchFamily="18" charset="0"/>
                <a:cs typeface="Times New Roman" panose="02020603050405020304" pitchFamily="18" charset="0"/>
              </a:rPr>
              <a:t> </a:t>
            </a:r>
            <a:r>
              <a:rPr lang="ru-RU" altLang="en-US" sz="1800" dirty="0" err="1" smtClean="0">
                <a:latin typeface="Times New Roman" panose="02020603050405020304" pitchFamily="18" charset="0"/>
                <a:cs typeface="Times New Roman" panose="02020603050405020304" pitchFamily="18" charset="0"/>
              </a:rPr>
              <a:t>оқу</a:t>
            </a:r>
            <a:r>
              <a:rPr lang="ru-RU" altLang="en-US" sz="1800" dirty="0" smtClean="0">
                <a:latin typeface="Times New Roman" panose="02020603050405020304" pitchFamily="18" charset="0"/>
                <a:cs typeface="Times New Roman" panose="02020603050405020304" pitchFamily="18" charset="0"/>
              </a:rPr>
              <a:t> </a:t>
            </a:r>
            <a:r>
              <a:rPr lang="ru-RU" altLang="en-US" sz="1800" dirty="0" err="1" smtClean="0">
                <a:latin typeface="Times New Roman" panose="02020603050405020304" pitchFamily="18" charset="0"/>
                <a:cs typeface="Times New Roman" panose="02020603050405020304" pitchFamily="18" charset="0"/>
              </a:rPr>
              <a:t>мақсаттарын</a:t>
            </a:r>
            <a:r>
              <a:rPr lang="ru-RU" altLang="en-US" sz="1800" dirty="0" smtClean="0">
                <a:latin typeface="Times New Roman" panose="02020603050405020304" pitchFamily="18" charset="0"/>
                <a:cs typeface="Times New Roman" panose="02020603050405020304" pitchFamily="18" charset="0"/>
              </a:rPr>
              <a:t> </a:t>
            </a:r>
            <a:r>
              <a:rPr lang="ru-RU" altLang="en-US" sz="1800" dirty="0" err="1" smtClean="0">
                <a:latin typeface="Times New Roman" panose="02020603050405020304" pitchFamily="18" charset="0"/>
                <a:cs typeface="Times New Roman" panose="02020603050405020304" pitchFamily="18" charset="0"/>
              </a:rPr>
              <a:t>қамтиды</a:t>
            </a:r>
            <a:r>
              <a:rPr lang="ru-RU" altLang="en-US" sz="1800" dirty="0" smtClean="0">
                <a:latin typeface="Times New Roman" panose="02020603050405020304" pitchFamily="18" charset="0"/>
                <a:cs typeface="Times New Roman" panose="02020603050405020304" pitchFamily="18" charset="0"/>
              </a:rPr>
              <a:t>;</a:t>
            </a:r>
          </a:p>
          <a:p>
            <a:pPr marL="446088" lvl="4" indent="-263525">
              <a:lnSpc>
                <a:spcPct val="125000"/>
              </a:lnSpc>
              <a:spcBef>
                <a:spcPts val="0"/>
              </a:spcBef>
              <a:buClr>
                <a:srgbClr val="0065BD"/>
              </a:buClr>
              <a:defRPr/>
            </a:pPr>
            <a:r>
              <a:rPr lang="ru-RU" dirty="0" err="1">
                <a:latin typeface="Times New Roman" panose="02020603050405020304" pitchFamily="18" charset="0"/>
                <a:cs typeface="Times New Roman" panose="02020603050405020304" pitchFamily="18" charset="0"/>
              </a:rPr>
              <a:t>Жаратылыстану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тілдік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пәндерден</a:t>
            </a:r>
            <a:r>
              <a:rPr lang="ru-RU"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бөлімдер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бойынша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әлеуметтік-гуманитарлық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пәндерден</a:t>
            </a:r>
            <a:r>
              <a:rPr lang="ru-RU"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ортақ</a:t>
            </a:r>
            <a:r>
              <a:rPr lang="ru-RU"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тақырып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бойынша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ұйымдастырылады</a:t>
            </a:r>
            <a:r>
              <a:rPr lang="ru-RU" dirty="0">
                <a:latin typeface="Times New Roman" panose="02020603050405020304" pitchFamily="18" charset="0"/>
                <a:cs typeface="Times New Roman" panose="02020603050405020304" pitchFamily="18" charset="0"/>
              </a:rPr>
              <a:t> ;</a:t>
            </a:r>
          </a:p>
          <a:p>
            <a:pPr marL="446088" lvl="4" indent="-263525">
              <a:lnSpc>
                <a:spcPct val="125000"/>
              </a:lnSpc>
              <a:spcBef>
                <a:spcPts val="0"/>
              </a:spcBef>
              <a:buClr>
                <a:srgbClr val="0065BD"/>
              </a:buClr>
              <a:buFont typeface="Arial" panose="020B0604020202020204" pitchFamily="34" charset="0"/>
              <a:buChar char="•"/>
              <a:defRPr/>
            </a:pPr>
            <a:r>
              <a:rPr lang="ru-RU" altLang="en-US" sz="1800" dirty="0" err="1" smtClean="0">
                <a:latin typeface="Times New Roman" panose="02020603050405020304" pitchFamily="18" charset="0"/>
                <a:cs typeface="Times New Roman" panose="02020603050405020304" pitchFamily="18" charset="0"/>
              </a:rPr>
              <a:t>Сабаққа</a:t>
            </a:r>
            <a:r>
              <a:rPr lang="ru-RU" altLang="en-US" sz="1800" dirty="0" smtClean="0">
                <a:latin typeface="Times New Roman" panose="02020603050405020304" pitchFamily="18" charset="0"/>
                <a:cs typeface="Times New Roman" panose="02020603050405020304" pitchFamily="18" charset="0"/>
              </a:rPr>
              <a:t> </a:t>
            </a:r>
            <a:r>
              <a:rPr lang="ru-RU" altLang="en-US" sz="1800" dirty="0" err="1" smtClean="0">
                <a:latin typeface="Times New Roman" panose="02020603050405020304" pitchFamily="18" charset="0"/>
                <a:cs typeface="Times New Roman" panose="02020603050405020304" pitchFamily="18" charset="0"/>
              </a:rPr>
              <a:t>берілген</a:t>
            </a:r>
            <a:r>
              <a:rPr lang="ru-RU" altLang="en-US" sz="1800" dirty="0" smtClean="0">
                <a:latin typeface="Times New Roman" panose="02020603050405020304" pitchFamily="18" charset="0"/>
                <a:cs typeface="Times New Roman" panose="02020603050405020304" pitchFamily="18" charset="0"/>
              </a:rPr>
              <a:t> </a:t>
            </a:r>
            <a:r>
              <a:rPr lang="ru-RU" altLang="en-US" sz="1800" dirty="0" err="1" smtClean="0">
                <a:latin typeface="Times New Roman" panose="02020603050405020304" pitchFamily="18" charset="0"/>
                <a:cs typeface="Times New Roman" panose="02020603050405020304" pitchFamily="18" charset="0"/>
              </a:rPr>
              <a:t>уақытта</a:t>
            </a:r>
            <a:r>
              <a:rPr lang="ru-RU" altLang="en-US" sz="1800" dirty="0" smtClean="0">
                <a:latin typeface="Times New Roman" panose="02020603050405020304" pitchFamily="18" charset="0"/>
                <a:cs typeface="Times New Roman" panose="02020603050405020304" pitchFamily="18" charset="0"/>
              </a:rPr>
              <a:t> </a:t>
            </a:r>
            <a:r>
              <a:rPr lang="ru-RU" altLang="en-US" sz="1800" dirty="0" err="1" smtClean="0">
                <a:latin typeface="Times New Roman" panose="02020603050405020304" pitchFamily="18" charset="0"/>
                <a:cs typeface="Times New Roman" panose="02020603050405020304" pitchFamily="18" charset="0"/>
              </a:rPr>
              <a:t>орындалады</a:t>
            </a:r>
            <a:r>
              <a:rPr lang="ru-RU" altLang="en-US" sz="1800" dirty="0" smtClean="0">
                <a:latin typeface="Times New Roman" panose="02020603050405020304" pitchFamily="18" charset="0"/>
                <a:cs typeface="Times New Roman" panose="02020603050405020304" pitchFamily="18" charset="0"/>
              </a:rPr>
              <a:t>;</a:t>
            </a:r>
            <a:endParaRPr lang="ru-RU" altLang="en-US" sz="1800" dirty="0">
              <a:latin typeface="Times New Roman" panose="02020603050405020304" pitchFamily="18" charset="0"/>
              <a:cs typeface="Times New Roman" panose="02020603050405020304" pitchFamily="18" charset="0"/>
            </a:endParaRPr>
          </a:p>
          <a:p>
            <a:pPr marL="468313" lvl="4" indent="-285750">
              <a:lnSpc>
                <a:spcPct val="125000"/>
              </a:lnSpc>
              <a:buClr>
                <a:srgbClr val="0065BD"/>
              </a:buClr>
              <a:buFont typeface="Arial" panose="020B0604020202020204" pitchFamily="34" charset="0"/>
              <a:buChar char="•"/>
              <a:defRPr/>
            </a:pPr>
            <a:r>
              <a:rPr lang="ru-RU" sz="1800" dirty="0" err="1" smtClean="0">
                <a:latin typeface="Times New Roman" panose="02020603050405020304" pitchFamily="18" charset="0"/>
                <a:cs typeface="Times New Roman" panose="02020603050405020304" pitchFamily="18" charset="0"/>
              </a:rPr>
              <a:t>Жиынтық</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бағалау</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спецификациясына</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сәйкес</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өтеді</a:t>
            </a:r>
            <a:endParaRPr lang="ru-RU" sz="1800" dirty="0" smtClean="0">
              <a:latin typeface="Times New Roman" panose="02020603050405020304" pitchFamily="18" charset="0"/>
              <a:cs typeface="Times New Roman" panose="02020603050405020304" pitchFamily="18" charset="0"/>
            </a:endParaRPr>
          </a:p>
          <a:p>
            <a:pPr marL="468313" lvl="4" indent="-285750">
              <a:lnSpc>
                <a:spcPct val="125000"/>
              </a:lnSpc>
              <a:spcBef>
                <a:spcPts val="0"/>
              </a:spcBef>
              <a:buClr>
                <a:srgbClr val="0065BD"/>
              </a:buClr>
              <a:buFont typeface="Arial" panose="020B0604020202020204" pitchFamily="34" charset="0"/>
              <a:buChar char="•"/>
              <a:defRPr/>
            </a:pPr>
            <a:r>
              <a:rPr lang="ru-RU" altLang="en-US" dirty="0" err="1" smtClean="0">
                <a:latin typeface="Times New Roman" panose="02020603050405020304" pitchFamily="18" charset="0"/>
                <a:cs typeface="Times New Roman" panose="02020603050405020304" pitchFamily="18" charset="0"/>
              </a:rPr>
              <a:t>Нәтижесі</a:t>
            </a:r>
            <a:r>
              <a:rPr lang="ru-RU" altLang="en-US" dirty="0" smtClean="0">
                <a:latin typeface="Times New Roman" panose="02020603050405020304" pitchFamily="18" charset="0"/>
                <a:cs typeface="Times New Roman" panose="02020603050405020304" pitchFamily="18" charset="0"/>
              </a:rPr>
              <a:t> балл </a:t>
            </a:r>
            <a:r>
              <a:rPr lang="ru-RU" altLang="en-US" dirty="0" err="1" smtClean="0">
                <a:latin typeface="Times New Roman" panose="02020603050405020304" pitchFamily="18" charset="0"/>
                <a:cs typeface="Times New Roman" panose="02020603050405020304" pitchFamily="18" charset="0"/>
              </a:rPr>
              <a:t>қою</a:t>
            </a:r>
            <a:r>
              <a:rPr lang="ru-RU" altLang="en-US" dirty="0" smtClean="0">
                <a:latin typeface="Times New Roman" panose="02020603050405020304" pitchFamily="18" charset="0"/>
                <a:cs typeface="Times New Roman" panose="02020603050405020304" pitchFamily="18" charset="0"/>
              </a:rPr>
              <a:t> </a:t>
            </a:r>
            <a:r>
              <a:rPr lang="ru-RU" altLang="en-US" dirty="0" err="1" smtClean="0">
                <a:latin typeface="Times New Roman" panose="02020603050405020304" pitchFamily="18" charset="0"/>
                <a:cs typeface="Times New Roman" panose="02020603050405020304" pitchFamily="18" charset="0"/>
              </a:rPr>
              <a:t>ережесіне</a:t>
            </a:r>
            <a:r>
              <a:rPr lang="ru-RU" altLang="en-US" dirty="0" smtClean="0">
                <a:latin typeface="Times New Roman" panose="02020603050405020304" pitchFamily="18" charset="0"/>
                <a:cs typeface="Times New Roman" panose="02020603050405020304" pitchFamily="18" charset="0"/>
              </a:rPr>
              <a:t> </a:t>
            </a:r>
            <a:r>
              <a:rPr lang="ru-RU" altLang="en-US" dirty="0" err="1" smtClean="0">
                <a:latin typeface="Times New Roman" panose="02020603050405020304" pitchFamily="18" charset="0"/>
                <a:cs typeface="Times New Roman" panose="02020603050405020304" pitchFamily="18" charset="0"/>
              </a:rPr>
              <a:t>сәйкес</a:t>
            </a:r>
            <a:r>
              <a:rPr lang="ru-RU" altLang="en-US" dirty="0" smtClean="0">
                <a:latin typeface="Times New Roman" panose="02020603050405020304" pitchFamily="18" charset="0"/>
                <a:cs typeface="Times New Roman" panose="02020603050405020304" pitchFamily="18" charset="0"/>
              </a:rPr>
              <a:t> </a:t>
            </a:r>
            <a:r>
              <a:rPr lang="ru-RU" altLang="en-US" dirty="0" err="1" smtClean="0">
                <a:latin typeface="Times New Roman" panose="02020603050405020304" pitchFamily="18" charset="0"/>
                <a:cs typeface="Times New Roman" panose="02020603050405020304" pitchFamily="18" charset="0"/>
              </a:rPr>
              <a:t>қойылады</a:t>
            </a:r>
            <a:r>
              <a:rPr lang="ru-RU" altLang="en-US" sz="1800" dirty="0" smtClean="0">
                <a:latin typeface="Times New Roman" panose="02020603050405020304" pitchFamily="18" charset="0"/>
                <a:cs typeface="Times New Roman" panose="02020603050405020304" pitchFamily="18" charset="0"/>
              </a:rPr>
              <a:t>;</a:t>
            </a:r>
          </a:p>
          <a:p>
            <a:pPr marL="468313" lvl="4" indent="-285750">
              <a:lnSpc>
                <a:spcPct val="125000"/>
              </a:lnSpc>
              <a:spcBef>
                <a:spcPts val="0"/>
              </a:spcBef>
              <a:buClr>
                <a:srgbClr val="0065BD"/>
              </a:buClr>
              <a:defRPr/>
            </a:pPr>
            <a:r>
              <a:rPr lang="ru-RU" altLang="en-US" dirty="0" err="1" smtClean="0">
                <a:latin typeface="Times New Roman" panose="02020603050405020304" pitchFamily="18" charset="0"/>
                <a:cs typeface="Times New Roman" panose="02020603050405020304" pitchFamily="18" charset="0"/>
              </a:rPr>
              <a:t>Тоқсандық</a:t>
            </a:r>
            <a:r>
              <a:rPr lang="ru-RU" altLang="en-US" dirty="0" smtClean="0">
                <a:latin typeface="Times New Roman" panose="02020603050405020304" pitchFamily="18" charset="0"/>
                <a:cs typeface="Times New Roman" panose="02020603050405020304" pitchFamily="18" charset="0"/>
              </a:rPr>
              <a:t> </a:t>
            </a:r>
            <a:r>
              <a:rPr lang="ru-RU" altLang="en-US" dirty="0" err="1">
                <a:latin typeface="Times New Roman" panose="02020603050405020304" pitchFamily="18" charset="0"/>
                <a:cs typeface="Times New Roman" panose="02020603050405020304" pitchFamily="18" charset="0"/>
              </a:rPr>
              <a:t>бағаға</a:t>
            </a:r>
            <a:r>
              <a:rPr lang="ru-RU" altLang="en-US" dirty="0">
                <a:latin typeface="Times New Roman" panose="02020603050405020304" pitchFamily="18" charset="0"/>
                <a:cs typeface="Times New Roman" panose="02020603050405020304" pitchFamily="18" charset="0"/>
              </a:rPr>
              <a:t> </a:t>
            </a:r>
            <a:r>
              <a:rPr lang="ru-RU" altLang="en-US" dirty="0" err="1">
                <a:latin typeface="Times New Roman" panose="02020603050405020304" pitchFamily="18" charset="0"/>
                <a:cs typeface="Times New Roman" panose="02020603050405020304" pitchFamily="18" charset="0"/>
              </a:rPr>
              <a:t>әсер</a:t>
            </a:r>
            <a:r>
              <a:rPr lang="ru-RU" altLang="en-US" dirty="0">
                <a:latin typeface="Times New Roman" panose="02020603050405020304" pitchFamily="18" charset="0"/>
                <a:cs typeface="Times New Roman" panose="02020603050405020304" pitchFamily="18" charset="0"/>
              </a:rPr>
              <a:t> </a:t>
            </a:r>
            <a:r>
              <a:rPr lang="ru-RU" altLang="en-US" dirty="0" err="1">
                <a:latin typeface="Times New Roman" panose="02020603050405020304" pitchFamily="18" charset="0"/>
                <a:cs typeface="Times New Roman" panose="02020603050405020304" pitchFamily="18" charset="0"/>
              </a:rPr>
              <a:t>етеді</a:t>
            </a:r>
            <a:r>
              <a:rPr lang="ru-RU" altLang="en-US" dirty="0">
                <a:latin typeface="Times New Roman" panose="02020603050405020304" pitchFamily="18" charset="0"/>
                <a:cs typeface="Times New Roman" panose="02020603050405020304" pitchFamily="18" charset="0"/>
              </a:rPr>
              <a:t> (50</a:t>
            </a:r>
            <a:r>
              <a:rPr lang="ru-RU" altLang="en-US" dirty="0" smtClean="0">
                <a:latin typeface="Times New Roman" panose="02020603050405020304" pitchFamily="18" charset="0"/>
                <a:cs typeface="Times New Roman" panose="02020603050405020304" pitchFamily="18" charset="0"/>
              </a:rPr>
              <a:t>%)</a:t>
            </a:r>
            <a:endParaRPr lang="ru-RU" altLang="en-US" dirty="0">
              <a:latin typeface="Times New Roman" panose="02020603050405020304" pitchFamily="18" charset="0"/>
              <a:cs typeface="Times New Roman" panose="02020603050405020304" pitchFamily="18" charset="0"/>
            </a:endParaRPr>
          </a:p>
          <a:p>
            <a:pPr marL="468313" lvl="4" indent="-285750">
              <a:lnSpc>
                <a:spcPct val="125000"/>
              </a:lnSpc>
              <a:spcBef>
                <a:spcPts val="0"/>
              </a:spcBef>
              <a:buClr>
                <a:srgbClr val="0065BD"/>
              </a:buClr>
              <a:buFont typeface="Arial" panose="020B0604020202020204" pitchFamily="34" charset="0"/>
              <a:buChar char="•"/>
              <a:defRPr/>
            </a:pPr>
            <a:endParaRPr lang="ru-RU" altLang="en-US" sz="1800" dirty="0" smtClean="0">
              <a:latin typeface="Arial Narrow" pitchFamily="34" charset="0"/>
              <a:cs typeface="Times New Roman" panose="02020603050405020304" pitchFamily="18" charset="0"/>
            </a:endParaRPr>
          </a:p>
          <a:p>
            <a:pPr marL="182563" lvl="4" indent="0">
              <a:lnSpc>
                <a:spcPct val="125000"/>
              </a:lnSpc>
              <a:spcBef>
                <a:spcPts val="0"/>
              </a:spcBef>
              <a:buClr>
                <a:srgbClr val="0065BD"/>
              </a:buClr>
              <a:buNone/>
              <a:defRPr/>
            </a:pPr>
            <a:endParaRPr lang="ru-RU" altLang="en-US" sz="1800" dirty="0">
              <a:latin typeface="Arial Narrow" pitchFamily="34" charset="0"/>
              <a:cs typeface="Times New Roman" panose="02020603050405020304" pitchFamily="18" charset="0"/>
            </a:endParaRPr>
          </a:p>
          <a:p>
            <a:endParaRPr lang="ru-RU" dirty="0">
              <a:latin typeface="Arial Narrow" pitchFamily="34" charset="0"/>
            </a:endParaRPr>
          </a:p>
        </p:txBody>
      </p:sp>
      <p:sp>
        <p:nvSpPr>
          <p:cNvPr id="6" name="Заголовок 5"/>
          <p:cNvSpPr>
            <a:spLocks noGrp="1"/>
          </p:cNvSpPr>
          <p:nvPr>
            <p:ph type="title"/>
          </p:nvPr>
        </p:nvSpPr>
        <p:spPr>
          <a:xfrm>
            <a:off x="431372" y="188640"/>
            <a:ext cx="11617289" cy="758984"/>
          </a:xfrm>
        </p:spPr>
        <p:txBody>
          <a:bodyPr>
            <a:normAutofit/>
          </a:bodyPr>
          <a:lstStyle/>
          <a:p>
            <a:pPr algn="ctr"/>
            <a:r>
              <a:rPr lang="ru-RU" sz="2800" b="1" dirty="0" err="1" smtClean="0">
                <a:latin typeface="Times New Roman" panose="02020603050405020304" pitchFamily="18" charset="0"/>
                <a:cs typeface="Times New Roman" panose="02020603050405020304" pitchFamily="18" charset="0"/>
              </a:rPr>
              <a:t>Жиынты</a:t>
            </a:r>
            <a:r>
              <a:rPr lang="kk-KZ" sz="2800" b="1" dirty="0" smtClean="0">
                <a:latin typeface="Times New Roman" panose="02020603050405020304" pitchFamily="18" charset="0"/>
                <a:cs typeface="Times New Roman" panose="02020603050405020304" pitchFamily="18" charset="0"/>
              </a:rPr>
              <a:t>қ бағалау үдерісі</a:t>
            </a:r>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6499481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18304" y="232519"/>
            <a:ext cx="10515600" cy="513648"/>
          </a:xfrm>
        </p:spPr>
        <p:txBody>
          <a:bodyPr>
            <a:normAutofit/>
          </a:bodyPr>
          <a:lstStyle/>
          <a:p>
            <a:pPr algn="ctr"/>
            <a:r>
              <a:rPr lang="ru-RU" sz="2400" b="1" dirty="0" err="1" smtClean="0">
                <a:latin typeface="Times New Roman" pitchFamily="18" charset="0"/>
                <a:cs typeface="Times New Roman" pitchFamily="18" charset="0"/>
              </a:rPr>
              <a:t>Бағалау</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жүйелеріндегі</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айырмашылықтар</a:t>
            </a:r>
            <a:endParaRPr lang="ru-RU" sz="2400" b="1" dirty="0">
              <a:latin typeface="Times New Roman" pitchFamily="18" charset="0"/>
              <a:cs typeface="Times New Roman" pitchFamily="18" charset="0"/>
            </a:endParaRPr>
          </a:p>
        </p:txBody>
      </p:sp>
      <p:graphicFrame>
        <p:nvGraphicFramePr>
          <p:cNvPr id="4" name="Объект 3"/>
          <p:cNvGraphicFramePr>
            <a:graphicFrameLocks noGrp="1"/>
          </p:cNvGraphicFramePr>
          <p:nvPr>
            <p:ph idx="1"/>
            <p:extLst/>
          </p:nvPr>
        </p:nvGraphicFramePr>
        <p:xfrm>
          <a:off x="244147" y="733425"/>
          <a:ext cx="11636092" cy="6053212"/>
        </p:xfrm>
        <a:graphic>
          <a:graphicData uri="http://schemas.openxmlformats.org/drawingml/2006/table">
            <a:tbl>
              <a:tblPr firstRow="1" bandRow="1">
                <a:tableStyleId>{5C22544A-7EE6-4342-B048-85BDC9FD1C3A}</a:tableStyleId>
              </a:tblPr>
              <a:tblGrid>
                <a:gridCol w="3016717"/>
                <a:gridCol w="4249496"/>
                <a:gridCol w="4369879"/>
              </a:tblGrid>
              <a:tr h="485251">
                <a:tc>
                  <a:txBody>
                    <a:bodyPr/>
                    <a:lstStyle/>
                    <a:p>
                      <a:pPr algn="ctr"/>
                      <a:r>
                        <a:rPr lang="ru-RU" sz="1200" dirty="0" err="1" smtClean="0">
                          <a:solidFill>
                            <a:schemeClr val="tx1"/>
                          </a:solidFill>
                          <a:latin typeface="Times New Roman" pitchFamily="18" charset="0"/>
                          <a:cs typeface="Times New Roman" pitchFamily="18" charset="0"/>
                        </a:rPr>
                        <a:t>Сипаттамалар</a:t>
                      </a:r>
                      <a:endParaRPr lang="ru-RU" sz="1200" dirty="0">
                        <a:solidFill>
                          <a:schemeClr val="tx1"/>
                        </a:solidFill>
                        <a:latin typeface="Times New Roman" pitchFamily="18" charset="0"/>
                        <a:cs typeface="Times New Roman" pitchFamily="18" charset="0"/>
                      </a:endParaRPr>
                    </a:p>
                  </a:txBody>
                  <a:tcPr/>
                </a:tc>
                <a:tc>
                  <a:txBody>
                    <a:bodyPr/>
                    <a:lstStyle/>
                    <a:p>
                      <a:pPr algn="ctr"/>
                      <a:r>
                        <a:rPr lang="ru-RU" sz="1200" dirty="0" err="1" smtClean="0">
                          <a:solidFill>
                            <a:schemeClr val="tx1"/>
                          </a:solidFill>
                          <a:latin typeface="Times New Roman" pitchFamily="18" charset="0"/>
                          <a:cs typeface="Times New Roman" pitchFamily="18" charset="0"/>
                        </a:rPr>
                        <a:t>Нормативті</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бағытталған</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бағалау</a:t>
                      </a:r>
                      <a:r>
                        <a:rPr lang="ru-RU" sz="1200" dirty="0" smtClean="0">
                          <a:solidFill>
                            <a:schemeClr val="tx1"/>
                          </a:solidFill>
                          <a:latin typeface="Times New Roman" pitchFamily="18" charset="0"/>
                          <a:cs typeface="Times New Roman" pitchFamily="18" charset="0"/>
                        </a:rPr>
                        <a:t> </a:t>
                      </a:r>
                    </a:p>
                    <a:p>
                      <a:pPr algn="ctr"/>
                      <a:r>
                        <a:rPr lang="ru-RU" sz="1200" dirty="0" smtClean="0">
                          <a:solidFill>
                            <a:schemeClr val="tx1"/>
                          </a:solidFill>
                          <a:latin typeface="Times New Roman" pitchFamily="18" charset="0"/>
                          <a:cs typeface="Times New Roman" pitchFamily="18" charset="0"/>
                        </a:rPr>
                        <a:t>(</a:t>
                      </a:r>
                      <a:r>
                        <a:rPr lang="ru-RU" sz="1200" dirty="0" err="1" smtClean="0">
                          <a:solidFill>
                            <a:schemeClr val="tx1"/>
                          </a:solidFill>
                          <a:latin typeface="Times New Roman" pitchFamily="18" charset="0"/>
                          <a:cs typeface="Times New Roman" pitchFamily="18" charset="0"/>
                        </a:rPr>
                        <a:t>қазіргі</a:t>
                      </a:r>
                      <a:r>
                        <a:rPr lang="ru-RU" sz="1200" baseline="0" dirty="0" smtClean="0">
                          <a:solidFill>
                            <a:schemeClr val="tx1"/>
                          </a:solidFill>
                          <a:latin typeface="Times New Roman" pitchFamily="18" charset="0"/>
                          <a:cs typeface="Times New Roman" pitchFamily="18" charset="0"/>
                        </a:rPr>
                        <a:t> </a:t>
                      </a:r>
                      <a:r>
                        <a:rPr lang="ru-RU" sz="1200" baseline="0" dirty="0" err="1" smtClean="0">
                          <a:solidFill>
                            <a:schemeClr val="tx1"/>
                          </a:solidFill>
                          <a:latin typeface="Times New Roman" pitchFamily="18" charset="0"/>
                          <a:cs typeface="Times New Roman" pitchFamily="18" charset="0"/>
                        </a:rPr>
                        <a:t>таңда</a:t>
                      </a:r>
                      <a:r>
                        <a:rPr lang="ru-RU" sz="1200" baseline="0" dirty="0" smtClean="0">
                          <a:solidFill>
                            <a:schemeClr val="tx1"/>
                          </a:solidFill>
                          <a:latin typeface="Times New Roman" pitchFamily="18" charset="0"/>
                          <a:cs typeface="Times New Roman" pitchFamily="18" charset="0"/>
                        </a:rPr>
                        <a:t> </a:t>
                      </a:r>
                      <a:r>
                        <a:rPr lang="ru-RU" sz="1200" baseline="0" dirty="0" err="1" smtClean="0">
                          <a:solidFill>
                            <a:schemeClr val="tx1"/>
                          </a:solidFill>
                          <a:latin typeface="Times New Roman" pitchFamily="18" charset="0"/>
                          <a:cs typeface="Times New Roman" pitchFamily="18" charset="0"/>
                        </a:rPr>
                        <a:t>орын</a:t>
                      </a:r>
                      <a:r>
                        <a:rPr lang="ru-RU" sz="1200" baseline="0" dirty="0" smtClean="0">
                          <a:solidFill>
                            <a:schemeClr val="tx1"/>
                          </a:solidFill>
                          <a:latin typeface="Times New Roman" pitchFamily="18" charset="0"/>
                          <a:cs typeface="Times New Roman" pitchFamily="18" charset="0"/>
                        </a:rPr>
                        <a:t> </a:t>
                      </a:r>
                      <a:r>
                        <a:rPr lang="ru-RU" sz="1200" baseline="0" dirty="0" err="1" smtClean="0">
                          <a:solidFill>
                            <a:schemeClr val="tx1"/>
                          </a:solidFill>
                          <a:latin typeface="Times New Roman" pitchFamily="18" charset="0"/>
                          <a:cs typeface="Times New Roman" pitchFamily="18" charset="0"/>
                        </a:rPr>
                        <a:t>алатын</a:t>
                      </a:r>
                      <a:r>
                        <a:rPr lang="ru-RU" sz="1200" baseline="0" dirty="0" smtClean="0">
                          <a:solidFill>
                            <a:schemeClr val="tx1"/>
                          </a:solidFill>
                          <a:latin typeface="Times New Roman" pitchFamily="18" charset="0"/>
                          <a:cs typeface="Times New Roman" pitchFamily="18" charset="0"/>
                        </a:rPr>
                        <a:t> </a:t>
                      </a:r>
                      <a:r>
                        <a:rPr lang="ru-RU" sz="1200" baseline="0" dirty="0" err="1" smtClean="0">
                          <a:solidFill>
                            <a:schemeClr val="tx1"/>
                          </a:solidFill>
                          <a:latin typeface="Times New Roman" pitchFamily="18" charset="0"/>
                          <a:cs typeface="Times New Roman" pitchFamily="18" charset="0"/>
                        </a:rPr>
                        <a:t>жүйе</a:t>
                      </a:r>
                      <a:r>
                        <a:rPr lang="ru-RU" sz="1200" dirty="0" smtClean="0">
                          <a:solidFill>
                            <a:schemeClr val="tx1"/>
                          </a:solidFill>
                          <a:latin typeface="Times New Roman" pitchFamily="18" charset="0"/>
                          <a:cs typeface="Times New Roman" pitchFamily="18" charset="0"/>
                        </a:rPr>
                        <a:t>)</a:t>
                      </a:r>
                      <a:endParaRPr lang="ru-RU" sz="1200" dirty="0">
                        <a:solidFill>
                          <a:schemeClr val="tx1"/>
                        </a:solidFill>
                        <a:latin typeface="Times New Roman" pitchFamily="18" charset="0"/>
                        <a:cs typeface="Times New Roman" pitchFamily="18" charset="0"/>
                      </a:endParaRPr>
                    </a:p>
                  </a:txBody>
                  <a:tcPr/>
                </a:tc>
                <a:tc>
                  <a:txBody>
                    <a:bodyPr/>
                    <a:lstStyle/>
                    <a:p>
                      <a:pPr algn="ctr"/>
                      <a:r>
                        <a:rPr lang="ru-RU" sz="1200" dirty="0" err="1" smtClean="0">
                          <a:solidFill>
                            <a:schemeClr val="tx1"/>
                          </a:solidFill>
                          <a:latin typeface="Times New Roman" pitchFamily="18" charset="0"/>
                          <a:cs typeface="Times New Roman" pitchFamily="18" charset="0"/>
                        </a:rPr>
                        <a:t>Критериалды</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бағалау</a:t>
                      </a:r>
                      <a:endParaRPr lang="ru-RU" sz="1200" dirty="0" smtClean="0">
                        <a:solidFill>
                          <a:schemeClr val="tx1"/>
                        </a:solidFill>
                        <a:latin typeface="Times New Roman" pitchFamily="18" charset="0"/>
                        <a:cs typeface="Times New Roman" pitchFamily="18" charset="0"/>
                      </a:endParaRPr>
                    </a:p>
                    <a:p>
                      <a:pPr algn="ctr"/>
                      <a:r>
                        <a:rPr lang="ru-RU" sz="1200" dirty="0" smtClean="0">
                          <a:solidFill>
                            <a:schemeClr val="tx1"/>
                          </a:solidFill>
                          <a:latin typeface="Times New Roman" pitchFamily="18" charset="0"/>
                          <a:cs typeface="Times New Roman" pitchFamily="18" charset="0"/>
                        </a:rPr>
                        <a:t>(</a:t>
                      </a:r>
                      <a:r>
                        <a:rPr lang="ru-RU" sz="1200" dirty="0" err="1" smtClean="0">
                          <a:solidFill>
                            <a:schemeClr val="tx1"/>
                          </a:solidFill>
                          <a:latin typeface="Times New Roman" pitchFamily="18" charset="0"/>
                          <a:cs typeface="Times New Roman" pitchFamily="18" charset="0"/>
                        </a:rPr>
                        <a:t>мазмұнды</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жаңарту</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шеңберіндегі</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жүйе</a:t>
                      </a:r>
                      <a:r>
                        <a:rPr lang="ru-RU" sz="1200" dirty="0" smtClean="0">
                          <a:solidFill>
                            <a:schemeClr val="tx1"/>
                          </a:solidFill>
                          <a:latin typeface="Times New Roman" pitchFamily="18" charset="0"/>
                          <a:cs typeface="Times New Roman" pitchFamily="18" charset="0"/>
                        </a:rPr>
                        <a:t>)</a:t>
                      </a:r>
                      <a:endParaRPr lang="ru-RU" sz="1200" dirty="0">
                        <a:solidFill>
                          <a:schemeClr val="tx1"/>
                        </a:solidFill>
                        <a:latin typeface="Times New Roman" pitchFamily="18" charset="0"/>
                        <a:cs typeface="Times New Roman" pitchFamily="18" charset="0"/>
                      </a:endParaRPr>
                    </a:p>
                  </a:txBody>
                  <a:tcPr/>
                </a:tc>
              </a:tr>
              <a:tr h="448199">
                <a:tc>
                  <a:txBody>
                    <a:bodyPr/>
                    <a:lstStyle/>
                    <a:p>
                      <a:r>
                        <a:rPr lang="ru-RU" sz="1200" b="0" i="0" u="none" strike="noStrike" kern="1200" baseline="0" dirty="0" err="1" smtClean="0">
                          <a:solidFill>
                            <a:schemeClr val="dk1"/>
                          </a:solidFill>
                          <a:latin typeface="Times New Roman" pitchFamily="18" charset="0"/>
                          <a:ea typeface="+mn-ea"/>
                          <a:cs typeface="Times New Roman" pitchFamily="18" charset="0"/>
                        </a:rPr>
                        <a:t>Оқушылардың</a:t>
                      </a:r>
                      <a:r>
                        <a:rPr lang="ru-RU" sz="1200" b="0" i="0" u="none" strike="noStrike" kern="1200" baseline="0" dirty="0" smtClean="0">
                          <a:solidFill>
                            <a:schemeClr val="dk1"/>
                          </a:solidFill>
                          <a:latin typeface="Times New Roman" pitchFamily="18" charset="0"/>
                          <a:ea typeface="+mn-ea"/>
                          <a:cs typeface="Times New Roman" pitchFamily="18" charset="0"/>
                        </a:rPr>
                        <a:t> </a:t>
                      </a:r>
                      <a:r>
                        <a:rPr lang="ru-RU" sz="1200" b="0" i="0" u="none" strike="noStrike" kern="1200" baseline="0" dirty="0" err="1" smtClean="0">
                          <a:solidFill>
                            <a:schemeClr val="dk1"/>
                          </a:solidFill>
                          <a:latin typeface="Times New Roman" pitchFamily="18" charset="0"/>
                          <a:ea typeface="+mn-ea"/>
                          <a:cs typeface="Times New Roman" pitchFamily="18" charset="0"/>
                        </a:rPr>
                        <a:t>нәтижелерін</a:t>
                      </a:r>
                      <a:r>
                        <a:rPr lang="ru-RU" sz="1200" b="0" i="0" u="none" strike="noStrike" kern="1200" baseline="0" dirty="0" smtClean="0">
                          <a:solidFill>
                            <a:schemeClr val="dk1"/>
                          </a:solidFill>
                          <a:latin typeface="Times New Roman" pitchFamily="18" charset="0"/>
                          <a:ea typeface="+mn-ea"/>
                          <a:cs typeface="Times New Roman" pitchFamily="18" charset="0"/>
                        </a:rPr>
                        <a:t> </a:t>
                      </a:r>
                      <a:r>
                        <a:rPr lang="ru-RU" sz="1200" b="0" i="0" u="none" strike="noStrike" kern="1200" baseline="0" dirty="0" err="1" smtClean="0">
                          <a:solidFill>
                            <a:schemeClr val="dk1"/>
                          </a:solidFill>
                          <a:latin typeface="Times New Roman" pitchFamily="18" charset="0"/>
                          <a:ea typeface="+mn-ea"/>
                          <a:cs typeface="Times New Roman" pitchFamily="18" charset="0"/>
                        </a:rPr>
                        <a:t>салыстыру</a:t>
                      </a:r>
                      <a:r>
                        <a:rPr lang="ru-RU" sz="1200" b="0" i="0" u="none" strike="noStrike" kern="1200" baseline="0" dirty="0" smtClean="0">
                          <a:solidFill>
                            <a:schemeClr val="dk1"/>
                          </a:solidFill>
                          <a:latin typeface="Times New Roman" pitchFamily="18" charset="0"/>
                          <a:ea typeface="+mn-ea"/>
                          <a:cs typeface="Times New Roman" pitchFamily="18" charset="0"/>
                        </a:rPr>
                        <a:t> </a:t>
                      </a:r>
                      <a:r>
                        <a:rPr lang="ru-RU" sz="1200" b="0" i="0" u="none" strike="noStrike" kern="1200" baseline="0" dirty="0" err="1" smtClean="0">
                          <a:solidFill>
                            <a:schemeClr val="dk1"/>
                          </a:solidFill>
                          <a:latin typeface="Times New Roman" pitchFamily="18" charset="0"/>
                          <a:ea typeface="+mn-ea"/>
                          <a:cs typeface="Times New Roman" pitchFamily="18" charset="0"/>
                        </a:rPr>
                        <a:t>аймағы</a:t>
                      </a:r>
                      <a:endParaRPr lang="ru-RU" sz="1200" dirty="0">
                        <a:latin typeface="Times New Roman" pitchFamily="18" charset="0"/>
                        <a:cs typeface="Times New Roman" pitchFamily="18" charset="0"/>
                      </a:endParaRPr>
                    </a:p>
                  </a:txBody>
                  <a:tcPr/>
                </a:tc>
                <a:tc>
                  <a:txBody>
                    <a:bodyPr/>
                    <a:lstStyle/>
                    <a:p>
                      <a:pPr algn="just"/>
                      <a:r>
                        <a:rPr lang="ru-RU" sz="1200" b="0" baseline="0" dirty="0" err="1" smtClean="0">
                          <a:latin typeface="Times New Roman" pitchFamily="18" charset="0"/>
                          <a:cs typeface="Times New Roman" pitchFamily="18" charset="0"/>
                        </a:rPr>
                        <a:t>Оқушылардың</a:t>
                      </a:r>
                      <a:r>
                        <a:rPr lang="ru-RU" sz="1200" b="0" baseline="0" dirty="0" smtClean="0">
                          <a:latin typeface="Times New Roman" pitchFamily="18" charset="0"/>
                          <a:cs typeface="Times New Roman" pitchFamily="18" charset="0"/>
                        </a:rPr>
                        <a:t> </a:t>
                      </a:r>
                      <a:r>
                        <a:rPr lang="ru-RU" sz="1200" b="0" baseline="0" dirty="0" err="1" smtClean="0">
                          <a:latin typeface="Times New Roman" pitchFamily="18" charset="0"/>
                          <a:cs typeface="Times New Roman" pitchFamily="18" charset="0"/>
                        </a:rPr>
                        <a:t>оқу</a:t>
                      </a:r>
                      <a:r>
                        <a:rPr lang="ru-RU" sz="1200" b="0" baseline="0" dirty="0" smtClean="0">
                          <a:latin typeface="Times New Roman" pitchFamily="18" charset="0"/>
                          <a:cs typeface="Times New Roman" pitchFamily="18" charset="0"/>
                        </a:rPr>
                        <a:t> </a:t>
                      </a:r>
                      <a:r>
                        <a:rPr lang="ru-RU" sz="1200" b="0" baseline="0" dirty="0" err="1" smtClean="0">
                          <a:latin typeface="Times New Roman" pitchFamily="18" charset="0"/>
                          <a:cs typeface="Times New Roman" pitchFamily="18" charset="0"/>
                        </a:rPr>
                        <a:t>жетістіктерін</a:t>
                      </a:r>
                      <a:r>
                        <a:rPr lang="ru-RU" sz="1200" b="0" baseline="0" dirty="0" smtClean="0">
                          <a:latin typeface="Times New Roman" pitchFamily="18" charset="0"/>
                          <a:cs typeface="Times New Roman" pitchFamily="18" charset="0"/>
                        </a:rPr>
                        <a:t> </a:t>
                      </a:r>
                      <a:r>
                        <a:rPr lang="ru-RU" sz="1200" b="0" baseline="0" dirty="0" err="1" smtClean="0">
                          <a:latin typeface="Times New Roman" pitchFamily="18" charset="0"/>
                          <a:cs typeface="Times New Roman" pitchFamily="18" charset="0"/>
                        </a:rPr>
                        <a:t>басқа</a:t>
                      </a:r>
                      <a:r>
                        <a:rPr lang="ru-RU" sz="1200" b="0" baseline="0" dirty="0" smtClean="0">
                          <a:latin typeface="Times New Roman" pitchFamily="18" charset="0"/>
                          <a:cs typeface="Times New Roman" pitchFamily="18" charset="0"/>
                        </a:rPr>
                        <a:t> </a:t>
                      </a:r>
                      <a:r>
                        <a:rPr lang="ru-RU" sz="1200" b="0" baseline="0" dirty="0" err="1" smtClean="0">
                          <a:latin typeface="Times New Roman" pitchFamily="18" charset="0"/>
                          <a:cs typeface="Times New Roman" pitchFamily="18" charset="0"/>
                        </a:rPr>
                        <a:t>оқушылардың</a:t>
                      </a:r>
                      <a:r>
                        <a:rPr lang="ru-RU" sz="1200" b="0" baseline="0" dirty="0" smtClean="0">
                          <a:latin typeface="Times New Roman" pitchFamily="18" charset="0"/>
                          <a:cs typeface="Times New Roman" pitchFamily="18" charset="0"/>
                        </a:rPr>
                        <a:t> </a:t>
                      </a:r>
                      <a:r>
                        <a:rPr lang="ru-RU" sz="1200" b="0" baseline="0" dirty="0" err="1" smtClean="0">
                          <a:latin typeface="Times New Roman" pitchFamily="18" charset="0"/>
                          <a:cs typeface="Times New Roman" pitchFamily="18" charset="0"/>
                        </a:rPr>
                        <a:t>оқу</a:t>
                      </a:r>
                      <a:r>
                        <a:rPr lang="ru-RU" sz="1200" b="0" baseline="0" dirty="0" smtClean="0">
                          <a:latin typeface="Times New Roman" pitchFamily="18" charset="0"/>
                          <a:cs typeface="Times New Roman" pitchFamily="18" charset="0"/>
                        </a:rPr>
                        <a:t> </a:t>
                      </a:r>
                      <a:r>
                        <a:rPr lang="ru-RU" sz="1200" b="0" baseline="0" dirty="0" err="1" smtClean="0">
                          <a:latin typeface="Times New Roman" pitchFamily="18" charset="0"/>
                          <a:cs typeface="Times New Roman" pitchFamily="18" charset="0"/>
                        </a:rPr>
                        <a:t>жетістіктерімен</a:t>
                      </a:r>
                      <a:r>
                        <a:rPr lang="ru-RU" sz="1200" b="0" baseline="0" dirty="0" smtClean="0">
                          <a:latin typeface="Times New Roman" pitchFamily="18" charset="0"/>
                          <a:cs typeface="Times New Roman" pitchFamily="18" charset="0"/>
                        </a:rPr>
                        <a:t> </a:t>
                      </a:r>
                      <a:r>
                        <a:rPr lang="ru-RU" sz="1200" b="0" baseline="0" dirty="0" err="1" smtClean="0">
                          <a:latin typeface="Times New Roman" pitchFamily="18" charset="0"/>
                          <a:cs typeface="Times New Roman" pitchFamily="18" charset="0"/>
                        </a:rPr>
                        <a:t>салыстыру</a:t>
                      </a:r>
                      <a:endParaRPr lang="ru-RU" sz="1200" dirty="0">
                        <a:latin typeface="Times New Roman" pitchFamily="18" charset="0"/>
                        <a:cs typeface="Times New Roman" pitchFamily="18" charset="0"/>
                      </a:endParaRPr>
                    </a:p>
                  </a:txBody>
                  <a:tcPr/>
                </a:tc>
                <a:tc>
                  <a:txBody>
                    <a:bodyPr/>
                    <a:lstStyle/>
                    <a:p>
                      <a:pPr algn="l"/>
                      <a:r>
                        <a:rPr lang="ru-RU" sz="1200" dirty="0" err="1" smtClean="0">
                          <a:latin typeface="Times New Roman" pitchFamily="18" charset="0"/>
                          <a:cs typeface="Times New Roman" pitchFamily="18" charset="0"/>
                        </a:rPr>
                        <a:t>Оқушылардың</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оқу</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жетістіктерін</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критерийлерге</a:t>
                      </a:r>
                      <a:r>
                        <a:rPr lang="ru-RU" sz="1200" baseline="0" dirty="0" smtClean="0">
                          <a:latin typeface="Times New Roman" pitchFamily="18" charset="0"/>
                          <a:cs typeface="Times New Roman" pitchFamily="18" charset="0"/>
                        </a:rPr>
                        <a:t> </a:t>
                      </a:r>
                      <a:r>
                        <a:rPr lang="ru-RU" sz="1200" baseline="0" dirty="0" err="1" smtClean="0">
                          <a:latin typeface="Times New Roman" pitchFamily="18" charset="0"/>
                          <a:cs typeface="Times New Roman" pitchFamily="18" charset="0"/>
                        </a:rPr>
                        <a:t>негізделген</a:t>
                      </a:r>
                      <a:r>
                        <a:rPr lang="ru-RU" sz="1200" baseline="0" dirty="0" smtClean="0">
                          <a:latin typeface="Times New Roman" pitchFamily="18" charset="0"/>
                          <a:cs typeface="Times New Roman" pitchFamily="18" charset="0"/>
                        </a:rPr>
                        <a:t> </a:t>
                      </a:r>
                      <a:r>
                        <a:rPr lang="ru-RU" sz="1200" baseline="0" dirty="0" err="1" smtClean="0">
                          <a:latin typeface="Times New Roman" pitchFamily="18" charset="0"/>
                          <a:cs typeface="Times New Roman" pitchFamily="18" charset="0"/>
                        </a:rPr>
                        <a:t>күтілетін</a:t>
                      </a:r>
                      <a:r>
                        <a:rPr lang="ru-RU" sz="1200" baseline="0" dirty="0" smtClean="0">
                          <a:latin typeface="Times New Roman" pitchFamily="18" charset="0"/>
                          <a:cs typeface="Times New Roman" pitchFamily="18" charset="0"/>
                        </a:rPr>
                        <a:t> </a:t>
                      </a:r>
                      <a:r>
                        <a:rPr lang="ru-RU" sz="1200" baseline="0" dirty="0" err="1" smtClean="0">
                          <a:latin typeface="Times New Roman" pitchFamily="18" charset="0"/>
                          <a:cs typeface="Times New Roman" pitchFamily="18" charset="0"/>
                        </a:rPr>
                        <a:t>нәтижелермен</a:t>
                      </a:r>
                      <a:r>
                        <a:rPr lang="ru-RU" sz="1200" baseline="0" dirty="0" smtClean="0">
                          <a:latin typeface="Times New Roman" pitchFamily="18" charset="0"/>
                          <a:cs typeface="Times New Roman" pitchFamily="18" charset="0"/>
                        </a:rPr>
                        <a:t> </a:t>
                      </a:r>
                      <a:r>
                        <a:rPr lang="ru-RU" sz="1200" baseline="0" dirty="0" err="1" smtClean="0">
                          <a:latin typeface="Times New Roman" pitchFamily="18" charset="0"/>
                          <a:cs typeface="Times New Roman" pitchFamily="18" charset="0"/>
                        </a:rPr>
                        <a:t>салыстыру</a:t>
                      </a:r>
                      <a:endParaRPr lang="ru-RU" sz="1200" baseline="0" dirty="0" smtClean="0">
                        <a:latin typeface="Times New Roman" pitchFamily="18" charset="0"/>
                        <a:cs typeface="Times New Roman" pitchFamily="18" charset="0"/>
                      </a:endParaRPr>
                    </a:p>
                  </a:txBody>
                  <a:tcPr/>
                </a:tc>
              </a:tr>
              <a:tr h="1486843">
                <a:tc>
                  <a:txBody>
                    <a:bodyPr/>
                    <a:lstStyle/>
                    <a:p>
                      <a:pPr algn="l"/>
                      <a:r>
                        <a:rPr lang="ru-RU" sz="1200" b="1" dirty="0" err="1" smtClean="0">
                          <a:solidFill>
                            <a:schemeClr val="tx1"/>
                          </a:solidFill>
                          <a:latin typeface="Times New Roman" pitchFamily="18" charset="0"/>
                          <a:cs typeface="Times New Roman" pitchFamily="18" charset="0"/>
                        </a:rPr>
                        <a:t>Бағалаудың</a:t>
                      </a:r>
                      <a:r>
                        <a:rPr lang="ru-RU" sz="1200" b="1" dirty="0" smtClean="0">
                          <a:solidFill>
                            <a:schemeClr val="tx1"/>
                          </a:solidFill>
                          <a:latin typeface="Times New Roman" pitchFamily="18" charset="0"/>
                          <a:cs typeface="Times New Roman" pitchFamily="18" charset="0"/>
                        </a:rPr>
                        <a:t> </a:t>
                      </a:r>
                      <a:r>
                        <a:rPr lang="ru-RU" sz="1200" b="1" dirty="0" err="1" smtClean="0">
                          <a:solidFill>
                            <a:schemeClr val="tx1"/>
                          </a:solidFill>
                          <a:latin typeface="Times New Roman" pitchFamily="18" charset="0"/>
                          <a:cs typeface="Times New Roman" pitchFamily="18" charset="0"/>
                        </a:rPr>
                        <a:t>түрлері</a:t>
                      </a:r>
                      <a:endParaRPr lang="ru-RU" sz="1200" b="1" dirty="0">
                        <a:solidFill>
                          <a:schemeClr val="tx1"/>
                        </a:solidFill>
                        <a:latin typeface="Times New Roman" pitchFamily="18" charset="0"/>
                        <a:cs typeface="Times New Roman" pitchFamily="18" charset="0"/>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200" b="1" dirty="0" err="1" smtClean="0">
                          <a:solidFill>
                            <a:schemeClr val="tx1"/>
                          </a:solidFill>
                          <a:latin typeface="Times New Roman" pitchFamily="18" charset="0"/>
                          <a:cs typeface="Times New Roman" pitchFamily="18" charset="0"/>
                        </a:rPr>
                        <a:t>Ағымдағы</a:t>
                      </a:r>
                      <a:r>
                        <a:rPr lang="ru-RU" sz="1200" b="1" dirty="0" smtClean="0">
                          <a:solidFill>
                            <a:schemeClr val="tx1"/>
                          </a:solidFill>
                          <a:latin typeface="Times New Roman" pitchFamily="18" charset="0"/>
                          <a:cs typeface="Times New Roman" pitchFamily="18" charset="0"/>
                        </a:rPr>
                        <a:t> </a:t>
                      </a:r>
                      <a:r>
                        <a:rPr lang="ru-RU" sz="1200" b="1" dirty="0" err="1" smtClean="0">
                          <a:solidFill>
                            <a:schemeClr val="tx1"/>
                          </a:solidFill>
                          <a:latin typeface="Times New Roman" pitchFamily="18" charset="0"/>
                          <a:cs typeface="Times New Roman" pitchFamily="18" charset="0"/>
                        </a:rPr>
                        <a:t>бағалау</a:t>
                      </a:r>
                      <a:r>
                        <a:rPr lang="ru-RU" sz="1200" b="1" dirty="0" smtClean="0">
                          <a:solidFill>
                            <a:schemeClr val="tx1"/>
                          </a:solidFill>
                          <a:latin typeface="Times New Roman" pitchFamily="18" charset="0"/>
                          <a:cs typeface="Times New Roman" pitchFamily="18" charset="0"/>
                        </a:rPr>
                        <a:t> </a:t>
                      </a:r>
                      <a:r>
                        <a:rPr lang="ru-RU" sz="1200" baseline="0" dirty="0" smtClean="0">
                          <a:solidFill>
                            <a:schemeClr val="tx1"/>
                          </a:solidFill>
                          <a:latin typeface="Times New Roman" pitchFamily="18" charset="0"/>
                          <a:cs typeface="Times New Roman" pitchFamily="18" charset="0"/>
                        </a:rPr>
                        <a:t>– </a:t>
                      </a:r>
                      <a:r>
                        <a:rPr lang="ru-RU" sz="1200" baseline="0" dirty="0" err="1" smtClean="0">
                          <a:solidFill>
                            <a:schemeClr val="tx1"/>
                          </a:solidFill>
                          <a:latin typeface="Times New Roman" pitchFamily="18" charset="0"/>
                          <a:cs typeface="Times New Roman" pitchFamily="18" charset="0"/>
                        </a:rPr>
                        <a:t>мұғалімнің</a:t>
                      </a:r>
                      <a:r>
                        <a:rPr lang="ru-RU" sz="1200" baseline="0" dirty="0" smtClean="0">
                          <a:solidFill>
                            <a:schemeClr val="tx1"/>
                          </a:solidFill>
                          <a:latin typeface="Times New Roman" pitchFamily="18" charset="0"/>
                          <a:cs typeface="Times New Roman" pitchFamily="18" charset="0"/>
                        </a:rPr>
                        <a:t> </a:t>
                      </a:r>
                      <a:r>
                        <a:rPr lang="ru-RU" sz="1200" baseline="0" dirty="0" err="1" smtClean="0">
                          <a:solidFill>
                            <a:schemeClr val="tx1"/>
                          </a:solidFill>
                          <a:latin typeface="Times New Roman" pitchFamily="18" charset="0"/>
                          <a:cs typeface="Times New Roman" pitchFamily="18" charset="0"/>
                        </a:rPr>
                        <a:t>жүйелі</a:t>
                      </a:r>
                      <a:r>
                        <a:rPr lang="ru-RU" sz="1200" baseline="0" dirty="0" smtClean="0">
                          <a:solidFill>
                            <a:schemeClr val="tx1"/>
                          </a:solidFill>
                          <a:latin typeface="Times New Roman" pitchFamily="18" charset="0"/>
                          <a:cs typeface="Times New Roman" pitchFamily="18" charset="0"/>
                        </a:rPr>
                        <a:t> </a:t>
                      </a:r>
                      <a:r>
                        <a:rPr lang="ru-RU" sz="1200" baseline="0" dirty="0" err="1" smtClean="0">
                          <a:solidFill>
                            <a:schemeClr val="tx1"/>
                          </a:solidFill>
                          <a:latin typeface="Times New Roman" pitchFamily="18" charset="0"/>
                          <a:cs typeface="Times New Roman" pitchFamily="18" charset="0"/>
                        </a:rPr>
                        <a:t>түрде</a:t>
                      </a:r>
                      <a:r>
                        <a:rPr lang="ru-RU" sz="1200" baseline="0" dirty="0" smtClean="0">
                          <a:solidFill>
                            <a:schemeClr val="tx1"/>
                          </a:solidFill>
                          <a:latin typeface="Times New Roman" pitchFamily="18" charset="0"/>
                          <a:cs typeface="Times New Roman" pitchFamily="18" charset="0"/>
                        </a:rPr>
                        <a:t> </a:t>
                      </a:r>
                      <a:r>
                        <a:rPr lang="ru-RU" sz="1200" baseline="0" dirty="0" err="1" smtClean="0">
                          <a:solidFill>
                            <a:schemeClr val="tx1"/>
                          </a:solidFill>
                          <a:latin typeface="Times New Roman" pitchFamily="18" charset="0"/>
                          <a:cs typeface="Times New Roman" pitchFamily="18" charset="0"/>
                        </a:rPr>
                        <a:t>бағаны</a:t>
                      </a:r>
                      <a:r>
                        <a:rPr lang="ru-RU" sz="1200" baseline="0" dirty="0" smtClean="0">
                          <a:solidFill>
                            <a:schemeClr val="tx1"/>
                          </a:solidFill>
                          <a:latin typeface="Times New Roman" pitchFamily="18" charset="0"/>
                          <a:cs typeface="Times New Roman" pitchFamily="18" charset="0"/>
                        </a:rPr>
                        <a:t> </a:t>
                      </a:r>
                      <a:r>
                        <a:rPr lang="ru-RU" sz="1200" baseline="0" dirty="0" err="1" smtClean="0">
                          <a:solidFill>
                            <a:schemeClr val="tx1"/>
                          </a:solidFill>
                          <a:latin typeface="Times New Roman" pitchFamily="18" charset="0"/>
                          <a:cs typeface="Times New Roman" pitchFamily="18" charset="0"/>
                        </a:rPr>
                        <a:t>тіркеу</a:t>
                      </a:r>
                      <a:r>
                        <a:rPr lang="ru-RU" sz="1200" baseline="0" dirty="0" smtClean="0">
                          <a:solidFill>
                            <a:schemeClr val="tx1"/>
                          </a:solidFill>
                          <a:latin typeface="Times New Roman" pitchFamily="18" charset="0"/>
                          <a:cs typeface="Times New Roman" pitchFamily="18" charset="0"/>
                        </a:rPr>
                        <a:t> </a:t>
                      </a:r>
                      <a:r>
                        <a:rPr lang="ru-RU" sz="1200" baseline="0" dirty="0" err="1" smtClean="0">
                          <a:solidFill>
                            <a:schemeClr val="tx1"/>
                          </a:solidFill>
                          <a:latin typeface="Times New Roman" pitchFamily="18" charset="0"/>
                          <a:cs typeface="Times New Roman" pitchFamily="18" charset="0"/>
                        </a:rPr>
                        <a:t>арқылы</a:t>
                      </a:r>
                      <a:r>
                        <a:rPr lang="ru-RU" sz="1200" baseline="0" dirty="0" smtClean="0">
                          <a:solidFill>
                            <a:schemeClr val="tx1"/>
                          </a:solidFill>
                          <a:latin typeface="Times New Roman" pitchFamily="18" charset="0"/>
                          <a:cs typeface="Times New Roman" pitchFamily="18" charset="0"/>
                        </a:rPr>
                        <a:t> </a:t>
                      </a:r>
                      <a:r>
                        <a:rPr lang="ru-RU" sz="1200" baseline="0" dirty="0" err="1" smtClean="0">
                          <a:solidFill>
                            <a:schemeClr val="tx1"/>
                          </a:solidFill>
                          <a:latin typeface="Times New Roman" pitchFamily="18" charset="0"/>
                          <a:cs typeface="Times New Roman" pitchFamily="18" charset="0"/>
                        </a:rPr>
                        <a:t>үнемі</a:t>
                      </a:r>
                      <a:r>
                        <a:rPr lang="ru-RU" sz="1200" baseline="0" dirty="0" smtClean="0">
                          <a:solidFill>
                            <a:schemeClr val="tx1"/>
                          </a:solidFill>
                          <a:latin typeface="Times New Roman" pitchFamily="18" charset="0"/>
                          <a:cs typeface="Times New Roman" pitchFamily="18" charset="0"/>
                        </a:rPr>
                        <a:t> </a:t>
                      </a:r>
                      <a:r>
                        <a:rPr lang="ru-RU" sz="1200" baseline="0" dirty="0" err="1" smtClean="0">
                          <a:solidFill>
                            <a:schemeClr val="tx1"/>
                          </a:solidFill>
                          <a:latin typeface="Times New Roman" pitchFamily="18" charset="0"/>
                          <a:cs typeface="Times New Roman" pitchFamily="18" charset="0"/>
                        </a:rPr>
                        <a:t>жүргізіп</a:t>
                      </a:r>
                      <a:r>
                        <a:rPr lang="ru-RU" sz="1200" baseline="0" dirty="0" smtClean="0">
                          <a:solidFill>
                            <a:schemeClr val="tx1"/>
                          </a:solidFill>
                          <a:latin typeface="Times New Roman" pitchFamily="18" charset="0"/>
                          <a:cs typeface="Times New Roman" pitchFamily="18" charset="0"/>
                        </a:rPr>
                        <a:t> </a:t>
                      </a:r>
                      <a:r>
                        <a:rPr lang="ru-RU" sz="1200" baseline="0" dirty="0" err="1" smtClean="0">
                          <a:solidFill>
                            <a:schemeClr val="tx1"/>
                          </a:solidFill>
                          <a:latin typeface="Times New Roman" pitchFamily="18" charset="0"/>
                          <a:cs typeface="Times New Roman" pitchFamily="18" charset="0"/>
                        </a:rPr>
                        <a:t>отыратын</a:t>
                      </a:r>
                      <a:r>
                        <a:rPr lang="ru-RU" sz="1200" baseline="0" dirty="0" smtClean="0">
                          <a:solidFill>
                            <a:schemeClr val="tx1"/>
                          </a:solidFill>
                          <a:latin typeface="Times New Roman" pitchFamily="18" charset="0"/>
                          <a:cs typeface="Times New Roman" pitchFamily="18" charset="0"/>
                        </a:rPr>
                        <a:t> </a:t>
                      </a:r>
                      <a:r>
                        <a:rPr lang="ru-RU" sz="1200" baseline="0" dirty="0" err="1" smtClean="0">
                          <a:solidFill>
                            <a:schemeClr val="tx1"/>
                          </a:solidFill>
                          <a:latin typeface="Times New Roman" pitchFamily="18" charset="0"/>
                          <a:cs typeface="Times New Roman" pitchFamily="18" charset="0"/>
                        </a:rPr>
                        <a:t>бағалауы</a:t>
                      </a:r>
                      <a:endParaRPr kumimoji="0" lang="ru-RU" sz="1200" kern="1200" dirty="0" smtClean="0">
                        <a:solidFill>
                          <a:schemeClr val="dk1"/>
                        </a:solidFill>
                        <a:effectLst/>
                        <a:latin typeface="Times New Roman" pitchFamily="18" charset="0"/>
                        <a:ea typeface="+mn-ea"/>
                        <a:cs typeface="Times New Roman" pitchFamily="18" charset="0"/>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200" b="1" dirty="0" err="1" smtClean="0">
                          <a:solidFill>
                            <a:schemeClr val="tx1"/>
                          </a:solidFill>
                          <a:latin typeface="Times New Roman" pitchFamily="18" charset="0"/>
                          <a:cs typeface="Times New Roman" pitchFamily="18" charset="0"/>
                        </a:rPr>
                        <a:t>Қалыптастырушы</a:t>
                      </a:r>
                      <a:r>
                        <a:rPr lang="ru-RU" sz="1200" b="1" dirty="0" smtClean="0">
                          <a:solidFill>
                            <a:schemeClr val="tx1"/>
                          </a:solidFill>
                          <a:latin typeface="Times New Roman" pitchFamily="18" charset="0"/>
                          <a:cs typeface="Times New Roman" pitchFamily="18" charset="0"/>
                        </a:rPr>
                        <a:t> </a:t>
                      </a:r>
                      <a:r>
                        <a:rPr lang="ru-RU" sz="1200" b="1" dirty="0" err="1" smtClean="0">
                          <a:solidFill>
                            <a:schemeClr val="tx1"/>
                          </a:solidFill>
                          <a:latin typeface="Times New Roman" pitchFamily="18" charset="0"/>
                          <a:cs typeface="Times New Roman" pitchFamily="18" charset="0"/>
                        </a:rPr>
                        <a:t>бағалау</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мұғалімдерді</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оқушыларды</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және</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педагогикалық</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үдерістің</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басқа</a:t>
                      </a:r>
                      <a:r>
                        <a:rPr lang="ru-RU" sz="1200" dirty="0" smtClean="0">
                          <a:solidFill>
                            <a:schemeClr val="tx1"/>
                          </a:solidFill>
                          <a:latin typeface="Times New Roman" pitchFamily="18" charset="0"/>
                          <a:cs typeface="Times New Roman" pitchFamily="18" charset="0"/>
                        </a:rPr>
                        <a:t> </a:t>
                      </a:r>
                    </a:p>
                    <a:p>
                      <a:pPr marL="0" marR="0" indent="0" algn="ctr" defTabSz="914400" rtl="0" eaLnBrk="1" fontAlgn="auto" latinLnBrk="0" hangingPunct="1">
                        <a:lnSpc>
                          <a:spcPct val="100000"/>
                        </a:lnSpc>
                        <a:spcBef>
                          <a:spcPts val="0"/>
                        </a:spcBef>
                        <a:spcAft>
                          <a:spcPts val="0"/>
                        </a:spcAft>
                        <a:buClrTx/>
                        <a:buSzTx/>
                        <a:buFontTx/>
                        <a:buNone/>
                        <a:tabLst/>
                        <a:defRPr/>
                      </a:pPr>
                      <a:r>
                        <a:rPr lang="ru-RU" sz="1200" dirty="0" smtClean="0">
                          <a:solidFill>
                            <a:schemeClr val="tx1"/>
                          </a:solidFill>
                          <a:latin typeface="Times New Roman" pitchFamily="18" charset="0"/>
                          <a:cs typeface="Times New Roman" pitchFamily="18" charset="0"/>
                        </a:rPr>
                        <a:t>да  </a:t>
                      </a:r>
                      <a:r>
                        <a:rPr lang="ru-RU" sz="1200" dirty="0" err="1" smtClean="0">
                          <a:solidFill>
                            <a:schemeClr val="tx1"/>
                          </a:solidFill>
                          <a:latin typeface="Times New Roman" pitchFamily="18" charset="0"/>
                          <a:cs typeface="Times New Roman" pitchFamily="18" charset="0"/>
                        </a:rPr>
                        <a:t>қатысушыларын</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оқуды</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жетілдіру</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үшін</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қажет</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ақпаратпен</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қамтамасыз</a:t>
                      </a:r>
                      <a:r>
                        <a:rPr lang="ru-RU" sz="1200" dirty="0" smtClean="0">
                          <a:solidFill>
                            <a:schemeClr val="tx1"/>
                          </a:solidFill>
                          <a:latin typeface="Times New Roman" pitchFamily="18" charset="0"/>
                          <a:cs typeface="Times New Roman" pitchFamily="18" charset="0"/>
                        </a:rPr>
                        <a:t> </a:t>
                      </a:r>
                    </a:p>
                    <a:p>
                      <a:pPr marL="0" marR="0" indent="0" algn="ctr" defTabSz="914400" rtl="0" eaLnBrk="1" fontAlgn="auto" latinLnBrk="0" hangingPunct="1">
                        <a:lnSpc>
                          <a:spcPct val="100000"/>
                        </a:lnSpc>
                        <a:spcBef>
                          <a:spcPts val="0"/>
                        </a:spcBef>
                        <a:spcAft>
                          <a:spcPts val="0"/>
                        </a:spcAft>
                        <a:buClrTx/>
                        <a:buSzTx/>
                        <a:buFontTx/>
                        <a:buNone/>
                        <a:tabLst/>
                        <a:defRPr/>
                      </a:pPr>
                      <a:r>
                        <a:rPr lang="ru-RU" sz="1200" dirty="0" err="1" smtClean="0">
                          <a:solidFill>
                            <a:schemeClr val="tx1"/>
                          </a:solidFill>
                          <a:latin typeface="Times New Roman" pitchFamily="18" charset="0"/>
                          <a:cs typeface="Times New Roman" pitchFamily="18" charset="0"/>
                        </a:rPr>
                        <a:t>ететін</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оқудың</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ағымдағы</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бағалануы</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нәтижесі</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баға</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ретінде</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тіркелмейді</a:t>
                      </a:r>
                      <a:r>
                        <a:rPr lang="ru-RU" sz="1200" dirty="0" smtClean="0">
                          <a:solidFill>
                            <a:schemeClr val="tx1"/>
                          </a:solidFill>
                          <a:latin typeface="Times New Roman" pitchFamily="18" charset="0"/>
                          <a:cs typeface="Times New Roman" pitchFamily="18" charset="0"/>
                        </a:rPr>
                        <a:t>) </a:t>
                      </a:r>
                    </a:p>
                    <a:p>
                      <a:pPr marL="0" marR="0" indent="0" algn="ctr" defTabSz="914400" rtl="0" eaLnBrk="1" fontAlgn="auto" latinLnBrk="0" hangingPunct="1">
                        <a:lnSpc>
                          <a:spcPct val="100000"/>
                        </a:lnSpc>
                        <a:spcBef>
                          <a:spcPts val="0"/>
                        </a:spcBef>
                        <a:spcAft>
                          <a:spcPts val="0"/>
                        </a:spcAft>
                        <a:buClrTx/>
                        <a:buSzTx/>
                        <a:buFontTx/>
                        <a:buNone/>
                        <a:tabLst/>
                        <a:defRPr/>
                      </a:pPr>
                      <a:r>
                        <a:rPr lang="ru-RU" sz="1200" b="1" dirty="0" err="1" smtClean="0">
                          <a:solidFill>
                            <a:schemeClr val="tx1"/>
                          </a:solidFill>
                          <a:latin typeface="Times New Roman" pitchFamily="18" charset="0"/>
                          <a:cs typeface="Times New Roman" pitchFamily="18" charset="0"/>
                        </a:rPr>
                        <a:t>Жиынтық</a:t>
                      </a:r>
                      <a:r>
                        <a:rPr lang="ru-RU" sz="1200" b="1" dirty="0" smtClean="0">
                          <a:solidFill>
                            <a:schemeClr val="tx1"/>
                          </a:solidFill>
                          <a:latin typeface="Times New Roman" pitchFamily="18" charset="0"/>
                          <a:cs typeface="Times New Roman" pitchFamily="18" charset="0"/>
                        </a:rPr>
                        <a:t> </a:t>
                      </a:r>
                      <a:r>
                        <a:rPr lang="ru-RU" sz="1200" b="1" dirty="0" err="1" smtClean="0">
                          <a:solidFill>
                            <a:schemeClr val="tx1"/>
                          </a:solidFill>
                          <a:latin typeface="Times New Roman" pitchFamily="18" charset="0"/>
                          <a:cs typeface="Times New Roman" pitchFamily="18" charset="0"/>
                        </a:rPr>
                        <a:t>бағалау</a:t>
                      </a:r>
                      <a:r>
                        <a:rPr lang="ru-RU" sz="1200" b="0" dirty="0" smtClean="0">
                          <a:solidFill>
                            <a:schemeClr val="tx1"/>
                          </a:solidFill>
                          <a:latin typeface="Times New Roman" pitchFamily="18" charset="0"/>
                          <a:cs typeface="Times New Roman" pitchFamily="18" charset="0"/>
                        </a:rPr>
                        <a:t>-  </a:t>
                      </a:r>
                      <a:r>
                        <a:rPr lang="ru-RU" sz="1200" b="0" dirty="0" err="1" smtClean="0">
                          <a:solidFill>
                            <a:schemeClr val="tx1"/>
                          </a:solidFill>
                          <a:latin typeface="Times New Roman" pitchFamily="18" charset="0"/>
                          <a:cs typeface="Times New Roman" pitchFamily="18" charset="0"/>
                        </a:rPr>
                        <a:t>оқушылардың</a:t>
                      </a:r>
                      <a:r>
                        <a:rPr lang="ru-RU" sz="1200" b="0" dirty="0" smtClean="0">
                          <a:solidFill>
                            <a:schemeClr val="tx1"/>
                          </a:solidFill>
                          <a:latin typeface="Times New Roman" pitchFamily="18" charset="0"/>
                          <a:cs typeface="Times New Roman" pitchFamily="18" charset="0"/>
                        </a:rPr>
                        <a:t> </a:t>
                      </a:r>
                      <a:r>
                        <a:rPr lang="ru-RU" sz="1200" b="0" baseline="0" dirty="0" smtClean="0">
                          <a:solidFill>
                            <a:schemeClr val="tx1"/>
                          </a:solidFill>
                          <a:latin typeface="Times New Roman" pitchFamily="18" charset="0"/>
                          <a:cs typeface="Times New Roman" pitchFamily="18" charset="0"/>
                        </a:rPr>
                        <a:t> </a:t>
                      </a:r>
                      <a:r>
                        <a:rPr lang="ru-RU" sz="1200" b="0" baseline="0" dirty="0" err="1" smtClean="0">
                          <a:solidFill>
                            <a:schemeClr val="tx1"/>
                          </a:solidFill>
                          <a:latin typeface="Times New Roman" pitchFamily="18" charset="0"/>
                          <a:cs typeface="Times New Roman" pitchFamily="18" charset="0"/>
                        </a:rPr>
                        <a:t>белгілі</a:t>
                      </a:r>
                      <a:r>
                        <a:rPr lang="ru-RU" sz="1200" b="0" baseline="0" dirty="0" smtClean="0">
                          <a:solidFill>
                            <a:schemeClr val="tx1"/>
                          </a:solidFill>
                          <a:latin typeface="Times New Roman" pitchFamily="18" charset="0"/>
                          <a:cs typeface="Times New Roman" pitchFamily="18" charset="0"/>
                        </a:rPr>
                        <a:t> </a:t>
                      </a:r>
                      <a:r>
                        <a:rPr lang="ru-RU" sz="1200" b="0" baseline="0" dirty="0" err="1" smtClean="0">
                          <a:solidFill>
                            <a:schemeClr val="tx1"/>
                          </a:solidFill>
                          <a:latin typeface="Times New Roman" pitchFamily="18" charset="0"/>
                          <a:cs typeface="Times New Roman" pitchFamily="18" charset="0"/>
                        </a:rPr>
                        <a:t>бір</a:t>
                      </a:r>
                      <a:r>
                        <a:rPr lang="ru-RU" sz="1200" b="0" baseline="0" dirty="0" smtClean="0">
                          <a:solidFill>
                            <a:schemeClr val="tx1"/>
                          </a:solidFill>
                          <a:latin typeface="Times New Roman" pitchFamily="18" charset="0"/>
                          <a:cs typeface="Times New Roman" pitchFamily="18" charset="0"/>
                        </a:rPr>
                        <a:t> </a:t>
                      </a:r>
                      <a:r>
                        <a:rPr lang="ru-RU" sz="1200" b="0" baseline="0" dirty="0" err="1" smtClean="0">
                          <a:solidFill>
                            <a:schemeClr val="tx1"/>
                          </a:solidFill>
                          <a:latin typeface="Times New Roman" pitchFamily="18" charset="0"/>
                          <a:cs typeface="Times New Roman" pitchFamily="18" charset="0"/>
                        </a:rPr>
                        <a:t>оқу</a:t>
                      </a:r>
                      <a:r>
                        <a:rPr lang="ru-RU" sz="1200" b="0" baseline="0" dirty="0" smtClean="0">
                          <a:solidFill>
                            <a:schemeClr val="tx1"/>
                          </a:solidFill>
                          <a:latin typeface="Times New Roman" pitchFamily="18" charset="0"/>
                          <a:cs typeface="Times New Roman" pitchFamily="18" charset="0"/>
                        </a:rPr>
                        <a:t> </a:t>
                      </a:r>
                      <a:r>
                        <a:rPr lang="ru-RU" sz="1200" b="0" baseline="0" dirty="0" err="1" smtClean="0">
                          <a:solidFill>
                            <a:schemeClr val="tx1"/>
                          </a:solidFill>
                          <a:latin typeface="Times New Roman" pitchFamily="18" charset="0"/>
                          <a:cs typeface="Times New Roman" pitchFamily="18" charset="0"/>
                        </a:rPr>
                        <a:t>кезеңін</a:t>
                      </a:r>
                      <a:r>
                        <a:rPr lang="ru-RU" sz="1200" b="0" baseline="0" dirty="0" smtClean="0">
                          <a:solidFill>
                            <a:schemeClr val="tx1"/>
                          </a:solidFill>
                          <a:latin typeface="Times New Roman" pitchFamily="18" charset="0"/>
                          <a:cs typeface="Times New Roman" pitchFamily="18" charset="0"/>
                        </a:rPr>
                        <a:t> </a:t>
                      </a:r>
                      <a:r>
                        <a:rPr lang="ru-RU" sz="1200" b="0" baseline="0" dirty="0" err="1" smtClean="0">
                          <a:solidFill>
                            <a:schemeClr val="tx1"/>
                          </a:solidFill>
                          <a:latin typeface="Times New Roman" pitchFamily="18" charset="0"/>
                          <a:cs typeface="Times New Roman" pitchFamily="18" charset="0"/>
                        </a:rPr>
                        <a:t>аяқтағандағы</a:t>
                      </a:r>
                      <a:r>
                        <a:rPr lang="ru-RU" sz="1200" b="0" baseline="0" dirty="0" smtClean="0">
                          <a:solidFill>
                            <a:schemeClr val="tx1"/>
                          </a:solidFill>
                          <a:latin typeface="Times New Roman" pitchFamily="18" charset="0"/>
                          <a:cs typeface="Times New Roman" pitchFamily="18" charset="0"/>
                        </a:rPr>
                        <a:t> </a:t>
                      </a:r>
                      <a:r>
                        <a:rPr lang="ru-RU" sz="1200" b="0" dirty="0" err="1" smtClean="0">
                          <a:solidFill>
                            <a:schemeClr val="tx1"/>
                          </a:solidFill>
                          <a:latin typeface="Times New Roman" pitchFamily="18" charset="0"/>
                          <a:cs typeface="Times New Roman" pitchFamily="18" charset="0"/>
                        </a:rPr>
                        <a:t>оқу</a:t>
                      </a:r>
                      <a:r>
                        <a:rPr lang="ru-RU" sz="1200" b="0" dirty="0" smtClean="0">
                          <a:solidFill>
                            <a:schemeClr val="tx1"/>
                          </a:solidFill>
                          <a:latin typeface="Times New Roman" pitchFamily="18" charset="0"/>
                          <a:cs typeface="Times New Roman" pitchFamily="18" charset="0"/>
                        </a:rPr>
                        <a:t> </a:t>
                      </a:r>
                      <a:r>
                        <a:rPr lang="ru-RU" sz="1200" b="0" dirty="0" err="1" smtClean="0">
                          <a:solidFill>
                            <a:schemeClr val="tx1"/>
                          </a:solidFill>
                          <a:latin typeface="Times New Roman" pitchFamily="18" charset="0"/>
                          <a:cs typeface="Times New Roman" pitchFamily="18" charset="0"/>
                        </a:rPr>
                        <a:t>жетістіктерінің</a:t>
                      </a:r>
                      <a:r>
                        <a:rPr lang="ru-RU" sz="1200" b="0" dirty="0" smtClean="0">
                          <a:solidFill>
                            <a:schemeClr val="tx1"/>
                          </a:solidFill>
                          <a:latin typeface="Times New Roman" pitchFamily="18" charset="0"/>
                          <a:cs typeface="Times New Roman" pitchFamily="18" charset="0"/>
                        </a:rPr>
                        <a:t> </a:t>
                      </a:r>
                      <a:r>
                        <a:rPr lang="ru-RU" sz="1200" b="0" dirty="0" err="1" smtClean="0">
                          <a:solidFill>
                            <a:schemeClr val="tx1"/>
                          </a:solidFill>
                          <a:latin typeface="Times New Roman" pitchFamily="18" charset="0"/>
                          <a:cs typeface="Times New Roman" pitchFamily="18" charset="0"/>
                        </a:rPr>
                        <a:t>деңгейі</a:t>
                      </a:r>
                      <a:r>
                        <a:rPr lang="ru-RU" sz="1200" b="0" dirty="0" smtClean="0">
                          <a:solidFill>
                            <a:schemeClr val="tx1"/>
                          </a:solidFill>
                          <a:latin typeface="Times New Roman" pitchFamily="18" charset="0"/>
                          <a:cs typeface="Times New Roman" pitchFamily="18" charset="0"/>
                        </a:rPr>
                        <a:t> </a:t>
                      </a:r>
                      <a:r>
                        <a:rPr lang="ru-RU" sz="1200" b="0" baseline="0" dirty="0" smtClean="0">
                          <a:solidFill>
                            <a:schemeClr val="tx1"/>
                          </a:solidFill>
                          <a:latin typeface="Times New Roman" pitchFamily="18" charset="0"/>
                          <a:cs typeface="Times New Roman" pitchFamily="18" charset="0"/>
                        </a:rPr>
                        <a:t>(</a:t>
                      </a:r>
                      <a:r>
                        <a:rPr lang="ru-RU" sz="1200" b="0" baseline="0" dirty="0" err="1" smtClean="0">
                          <a:solidFill>
                            <a:schemeClr val="tx1"/>
                          </a:solidFill>
                          <a:latin typeface="Times New Roman" pitchFamily="18" charset="0"/>
                          <a:cs typeface="Times New Roman" pitchFamily="18" charset="0"/>
                        </a:rPr>
                        <a:t>бөлім</a:t>
                      </a:r>
                      <a:r>
                        <a:rPr lang="ru-RU" sz="1200" b="0" baseline="0" dirty="0" smtClean="0">
                          <a:solidFill>
                            <a:schemeClr val="tx1"/>
                          </a:solidFill>
                          <a:latin typeface="Times New Roman" pitchFamily="18" charset="0"/>
                          <a:cs typeface="Times New Roman" pitchFamily="18" charset="0"/>
                        </a:rPr>
                        <a:t> </a:t>
                      </a:r>
                      <a:r>
                        <a:rPr lang="ru-RU" sz="1200" b="0" baseline="0" dirty="0" err="1" smtClean="0">
                          <a:solidFill>
                            <a:schemeClr val="tx1"/>
                          </a:solidFill>
                          <a:latin typeface="Times New Roman" pitchFamily="18" charset="0"/>
                          <a:cs typeface="Times New Roman" pitchFamily="18" charset="0"/>
                        </a:rPr>
                        <a:t>бойынша</a:t>
                      </a:r>
                      <a:r>
                        <a:rPr lang="ru-RU" sz="1200" b="0" baseline="0" dirty="0" smtClean="0">
                          <a:solidFill>
                            <a:schemeClr val="tx1"/>
                          </a:solidFill>
                          <a:latin typeface="Times New Roman" pitchFamily="18" charset="0"/>
                          <a:cs typeface="Times New Roman" pitchFamily="18" charset="0"/>
                        </a:rPr>
                        <a:t> </a:t>
                      </a:r>
                      <a:r>
                        <a:rPr lang="ru-RU" sz="1200" b="0" baseline="0" dirty="0" err="1" smtClean="0">
                          <a:solidFill>
                            <a:schemeClr val="tx1"/>
                          </a:solidFill>
                          <a:latin typeface="Times New Roman" pitchFamily="18" charset="0"/>
                          <a:cs typeface="Times New Roman" pitchFamily="18" charset="0"/>
                        </a:rPr>
                        <a:t>және</a:t>
                      </a:r>
                      <a:r>
                        <a:rPr lang="ru-RU" sz="1200" b="0" baseline="0" dirty="0" smtClean="0">
                          <a:solidFill>
                            <a:schemeClr val="tx1"/>
                          </a:solidFill>
                          <a:latin typeface="Times New Roman" pitchFamily="18" charset="0"/>
                          <a:cs typeface="Times New Roman" pitchFamily="18" charset="0"/>
                        </a:rPr>
                        <a:t> </a:t>
                      </a:r>
                      <a:r>
                        <a:rPr lang="ru-RU" sz="1200" b="0" baseline="0" dirty="0" err="1" smtClean="0">
                          <a:solidFill>
                            <a:schemeClr val="tx1"/>
                          </a:solidFill>
                          <a:latin typeface="Times New Roman" pitchFamily="18" charset="0"/>
                          <a:cs typeface="Times New Roman" pitchFamily="18" charset="0"/>
                        </a:rPr>
                        <a:t>тоқсандық</a:t>
                      </a:r>
                      <a:r>
                        <a:rPr lang="ru-RU" sz="1200" b="0" baseline="0" dirty="0" smtClean="0">
                          <a:solidFill>
                            <a:schemeClr val="tx1"/>
                          </a:solidFill>
                          <a:latin typeface="Times New Roman" pitchFamily="18" charset="0"/>
                          <a:cs typeface="Times New Roman" pitchFamily="18" charset="0"/>
                        </a:rPr>
                        <a:t> </a:t>
                      </a:r>
                      <a:r>
                        <a:rPr lang="ru-RU" sz="1200" b="0" baseline="0" dirty="0" err="1" smtClean="0">
                          <a:solidFill>
                            <a:schemeClr val="tx1"/>
                          </a:solidFill>
                          <a:latin typeface="Times New Roman" pitchFamily="18" charset="0"/>
                          <a:cs typeface="Times New Roman" pitchFamily="18" charset="0"/>
                        </a:rPr>
                        <a:t>жиынтық</a:t>
                      </a:r>
                      <a:r>
                        <a:rPr lang="ru-RU" sz="1200" b="0" baseline="0" dirty="0" smtClean="0">
                          <a:solidFill>
                            <a:schemeClr val="tx1"/>
                          </a:solidFill>
                          <a:latin typeface="Times New Roman" pitchFamily="18" charset="0"/>
                          <a:cs typeface="Times New Roman" pitchFamily="18" charset="0"/>
                        </a:rPr>
                        <a:t> </a:t>
                      </a:r>
                      <a:r>
                        <a:rPr lang="ru-RU" sz="1200" b="0" baseline="0" dirty="0" err="1" smtClean="0">
                          <a:solidFill>
                            <a:schemeClr val="tx1"/>
                          </a:solidFill>
                          <a:latin typeface="Times New Roman" pitchFamily="18" charset="0"/>
                          <a:cs typeface="Times New Roman" pitchFamily="18" charset="0"/>
                        </a:rPr>
                        <a:t>бағалау</a:t>
                      </a:r>
                      <a:r>
                        <a:rPr lang="ru-RU" sz="1200" b="0" baseline="0" dirty="0" smtClean="0">
                          <a:solidFill>
                            <a:schemeClr val="tx1"/>
                          </a:solidFill>
                          <a:latin typeface="Times New Roman" pitchFamily="18" charset="0"/>
                          <a:cs typeface="Times New Roman" pitchFamily="18" charset="0"/>
                        </a:rPr>
                        <a:t>)</a:t>
                      </a:r>
                      <a:endParaRPr lang="ru-RU" sz="1200" b="0" dirty="0" smtClean="0">
                        <a:solidFill>
                          <a:schemeClr val="tx1"/>
                        </a:solidFill>
                        <a:latin typeface="Times New Roman" pitchFamily="18" charset="0"/>
                        <a:cs typeface="Times New Roman" pitchFamily="18" charset="0"/>
                      </a:endParaRPr>
                    </a:p>
                  </a:txBody>
                  <a:tcPr anchor="ctr"/>
                </a:tc>
              </a:tr>
              <a:tr h="575087">
                <a:tc>
                  <a:txBody>
                    <a:bodyPr/>
                    <a:lstStyle/>
                    <a:p>
                      <a:pPr algn="l"/>
                      <a:r>
                        <a:rPr lang="ru-RU" sz="1200" b="1" dirty="0" err="1" smtClean="0">
                          <a:latin typeface="Times New Roman" pitchFamily="18" charset="0"/>
                          <a:cs typeface="Times New Roman" pitchFamily="18" charset="0"/>
                        </a:rPr>
                        <a:t>Қорытынды</a:t>
                      </a:r>
                      <a:r>
                        <a:rPr lang="ru-RU" sz="1200" b="1" baseline="0" dirty="0" smtClean="0">
                          <a:latin typeface="Times New Roman" pitchFamily="18" charset="0"/>
                          <a:cs typeface="Times New Roman" pitchFamily="18" charset="0"/>
                        </a:rPr>
                        <a:t> </a:t>
                      </a:r>
                      <a:r>
                        <a:rPr lang="ru-RU" sz="1200" b="1" baseline="0" dirty="0" err="1" smtClean="0">
                          <a:latin typeface="Times New Roman" pitchFamily="18" charset="0"/>
                          <a:cs typeface="Times New Roman" pitchFamily="18" charset="0"/>
                        </a:rPr>
                        <a:t>бағалау</a:t>
                      </a:r>
                      <a:r>
                        <a:rPr lang="ru-RU" sz="1200" b="1" baseline="0" dirty="0" smtClean="0">
                          <a:latin typeface="Times New Roman" pitchFamily="18" charset="0"/>
                          <a:cs typeface="Times New Roman" pitchFamily="18" charset="0"/>
                        </a:rPr>
                        <a:t> </a:t>
                      </a:r>
                      <a:r>
                        <a:rPr lang="ru-RU" sz="1200" b="1" baseline="0" dirty="0" err="1" smtClean="0">
                          <a:latin typeface="Times New Roman" pitchFamily="18" charset="0"/>
                          <a:cs typeface="Times New Roman" pitchFamily="18" charset="0"/>
                        </a:rPr>
                        <a:t>нәтижесі</a:t>
                      </a:r>
                      <a:endParaRPr lang="ru-RU" sz="1200" b="1" dirty="0">
                        <a:solidFill>
                          <a:schemeClr val="tx1"/>
                        </a:solidFill>
                        <a:latin typeface="Times New Roman" pitchFamily="18" charset="0"/>
                        <a:cs typeface="Times New Roman" pitchFamily="18" charset="0"/>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200" baseline="0" dirty="0" err="1" smtClean="0">
                          <a:latin typeface="Times New Roman" pitchFamily="18" charset="0"/>
                          <a:cs typeface="Times New Roman" pitchFamily="18" charset="0"/>
                        </a:rPr>
                        <a:t>Оқушының</a:t>
                      </a:r>
                      <a:r>
                        <a:rPr lang="ru-RU" sz="1200" baseline="0" dirty="0" smtClean="0">
                          <a:latin typeface="Times New Roman" pitchFamily="18" charset="0"/>
                          <a:cs typeface="Times New Roman" pitchFamily="18" charset="0"/>
                        </a:rPr>
                        <a:t> </a:t>
                      </a:r>
                      <a:r>
                        <a:rPr lang="ru-RU" sz="1200" baseline="0" dirty="0" err="1" smtClean="0">
                          <a:latin typeface="Times New Roman" pitchFamily="18" charset="0"/>
                          <a:cs typeface="Times New Roman" pitchFamily="18" charset="0"/>
                        </a:rPr>
                        <a:t>барлық</a:t>
                      </a:r>
                      <a:r>
                        <a:rPr lang="ru-RU" sz="1200" baseline="0" dirty="0" smtClean="0">
                          <a:latin typeface="Times New Roman" pitchFamily="18" charset="0"/>
                          <a:cs typeface="Times New Roman" pitchFamily="18" charset="0"/>
                        </a:rPr>
                        <a:t> </a:t>
                      </a:r>
                      <a:r>
                        <a:rPr lang="ru-RU" sz="1200" baseline="0" dirty="0" err="1" smtClean="0">
                          <a:latin typeface="Times New Roman" pitchFamily="18" charset="0"/>
                          <a:cs typeface="Times New Roman" pitchFamily="18" charset="0"/>
                        </a:rPr>
                        <a:t>бағалары</a:t>
                      </a:r>
                      <a:r>
                        <a:rPr lang="ru-RU" sz="1200" baseline="0" dirty="0" smtClean="0">
                          <a:latin typeface="Times New Roman" pitchFamily="18" charset="0"/>
                          <a:cs typeface="Times New Roman" pitchFamily="18" charset="0"/>
                        </a:rPr>
                        <a:t> орта </a:t>
                      </a:r>
                      <a:r>
                        <a:rPr lang="ru-RU" sz="1200" baseline="0" dirty="0" err="1" smtClean="0">
                          <a:latin typeface="Times New Roman" pitchFamily="18" charset="0"/>
                          <a:cs typeface="Times New Roman" pitchFamily="18" charset="0"/>
                        </a:rPr>
                        <a:t>арифметикалық</a:t>
                      </a:r>
                      <a:r>
                        <a:rPr lang="ru-RU" sz="1200" baseline="0" dirty="0" smtClean="0">
                          <a:latin typeface="Times New Roman" pitchFamily="18" charset="0"/>
                          <a:cs typeface="Times New Roman" pitchFamily="18" charset="0"/>
                        </a:rPr>
                        <a:t>  </a:t>
                      </a:r>
                      <a:r>
                        <a:rPr lang="ru-RU" sz="1200" baseline="0" dirty="0" err="1" smtClean="0">
                          <a:latin typeface="Times New Roman" pitchFamily="18" charset="0"/>
                          <a:cs typeface="Times New Roman" pitchFamily="18" charset="0"/>
                        </a:rPr>
                        <a:t>негізде</a:t>
                      </a:r>
                      <a:r>
                        <a:rPr lang="ru-RU" sz="1200" baseline="0" dirty="0" smtClean="0">
                          <a:latin typeface="Times New Roman" pitchFamily="18" charset="0"/>
                          <a:cs typeface="Times New Roman" pitchFamily="18" charset="0"/>
                        </a:rPr>
                        <a:t> </a:t>
                      </a:r>
                      <a:r>
                        <a:rPr lang="ru-RU" sz="1200" baseline="0" dirty="0" err="1" smtClean="0">
                          <a:latin typeface="Times New Roman" pitchFamily="18" charset="0"/>
                          <a:cs typeface="Times New Roman" pitchFamily="18" charset="0"/>
                        </a:rPr>
                        <a:t>қойылады</a:t>
                      </a:r>
                      <a:endParaRPr lang="ru-RU" sz="1200" dirty="0">
                        <a:solidFill>
                          <a:schemeClr val="tx1"/>
                        </a:solidFill>
                        <a:latin typeface="Times New Roman" pitchFamily="18" charset="0"/>
                        <a:cs typeface="Times New Roman" pitchFamily="18" charset="0"/>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200" dirty="0" err="1" smtClean="0">
                          <a:solidFill>
                            <a:schemeClr val="tx1"/>
                          </a:solidFill>
                          <a:latin typeface="Times New Roman" pitchFamily="18" charset="0"/>
                          <a:cs typeface="Times New Roman" pitchFamily="18" charset="0"/>
                        </a:rPr>
                        <a:t>Бөлім</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бойынша</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және</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тоқсандық</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жиынтық</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бағаның</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пайыздық</a:t>
                      </a:r>
                      <a:r>
                        <a:rPr lang="ru-RU" sz="1200" dirty="0" smtClean="0">
                          <a:solidFill>
                            <a:schemeClr val="tx1"/>
                          </a:solidFill>
                          <a:latin typeface="Times New Roman" pitchFamily="18" charset="0"/>
                          <a:cs typeface="Times New Roman" pitchFamily="18" charset="0"/>
                        </a:rPr>
                        <a:t> ара </a:t>
                      </a:r>
                      <a:r>
                        <a:rPr lang="ru-RU" sz="1200" dirty="0" err="1" smtClean="0">
                          <a:solidFill>
                            <a:schemeClr val="tx1"/>
                          </a:solidFill>
                          <a:latin typeface="Times New Roman" pitchFamily="18" charset="0"/>
                          <a:cs typeface="Times New Roman" pitchFamily="18" charset="0"/>
                        </a:rPr>
                        <a:t>қатынасы</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ретінде</a:t>
                      </a:r>
                      <a:r>
                        <a:rPr lang="ru-RU" sz="1200" baseline="0" dirty="0" smtClean="0">
                          <a:solidFill>
                            <a:schemeClr val="tx1"/>
                          </a:solidFill>
                          <a:latin typeface="Times New Roman" pitchFamily="18" charset="0"/>
                          <a:cs typeface="Times New Roman" pitchFamily="18" charset="0"/>
                        </a:rPr>
                        <a:t> </a:t>
                      </a:r>
                      <a:r>
                        <a:rPr lang="ru-RU" sz="1200" baseline="0" dirty="0" err="1" smtClean="0">
                          <a:solidFill>
                            <a:schemeClr val="tx1"/>
                          </a:solidFill>
                          <a:latin typeface="Times New Roman" pitchFamily="18" charset="0"/>
                          <a:cs typeface="Times New Roman" pitchFamily="18" charset="0"/>
                        </a:rPr>
                        <a:t>қойылады</a:t>
                      </a:r>
                      <a:r>
                        <a:rPr lang="ru-RU" sz="1200" baseline="0" dirty="0" smtClean="0">
                          <a:solidFill>
                            <a:schemeClr val="tx1"/>
                          </a:solidFill>
                          <a:latin typeface="Times New Roman" pitchFamily="18" charset="0"/>
                          <a:cs typeface="Times New Roman" pitchFamily="18" charset="0"/>
                        </a:rPr>
                        <a:t>.</a:t>
                      </a:r>
                      <a:endParaRPr lang="ru-RU" sz="1200" dirty="0" smtClean="0">
                        <a:solidFill>
                          <a:schemeClr val="tx1"/>
                        </a:solidFill>
                        <a:latin typeface="Times New Roman" pitchFamily="18" charset="0"/>
                        <a:cs typeface="Times New Roman" pitchFamily="18" charset="0"/>
                      </a:endParaRPr>
                    </a:p>
                  </a:txBody>
                  <a:tcPr anchor="ctr"/>
                </a:tc>
              </a:tr>
              <a:tr h="431277">
                <a:tc>
                  <a:txBody>
                    <a:bodyPr/>
                    <a:lstStyle/>
                    <a:p>
                      <a:pPr algn="l"/>
                      <a:r>
                        <a:rPr lang="ru-RU" sz="1200" baseline="0" dirty="0" err="1" smtClean="0">
                          <a:solidFill>
                            <a:schemeClr val="tx1"/>
                          </a:solidFill>
                          <a:latin typeface="Times New Roman" pitchFamily="18" charset="0"/>
                          <a:cs typeface="Times New Roman" pitchFamily="18" charset="0"/>
                        </a:rPr>
                        <a:t>Мазмұн</a:t>
                      </a:r>
                      <a:r>
                        <a:rPr lang="ru-RU" sz="1200" baseline="0" dirty="0" smtClean="0">
                          <a:solidFill>
                            <a:schemeClr val="tx1"/>
                          </a:solidFill>
                          <a:latin typeface="Times New Roman" pitchFamily="18" charset="0"/>
                          <a:cs typeface="Times New Roman" pitchFamily="18" charset="0"/>
                        </a:rPr>
                        <a:t> мен </a:t>
                      </a:r>
                      <a:r>
                        <a:rPr lang="ru-RU" sz="1200" baseline="0" dirty="0" err="1" smtClean="0">
                          <a:solidFill>
                            <a:schemeClr val="tx1"/>
                          </a:solidFill>
                          <a:latin typeface="Times New Roman" pitchFamily="18" charset="0"/>
                          <a:cs typeface="Times New Roman" pitchFamily="18" charset="0"/>
                        </a:rPr>
                        <a:t>бағалаудың</a:t>
                      </a:r>
                      <a:r>
                        <a:rPr lang="ru-RU" sz="1200" baseline="0" dirty="0" smtClean="0">
                          <a:solidFill>
                            <a:schemeClr val="tx1"/>
                          </a:solidFill>
                          <a:latin typeface="Times New Roman" pitchFamily="18" charset="0"/>
                          <a:cs typeface="Times New Roman" pitchFamily="18" charset="0"/>
                        </a:rPr>
                        <a:t> </a:t>
                      </a:r>
                      <a:r>
                        <a:rPr lang="ru-RU" sz="1200" baseline="0" dirty="0" err="1" smtClean="0">
                          <a:solidFill>
                            <a:schemeClr val="tx1"/>
                          </a:solidFill>
                          <a:latin typeface="Times New Roman" pitchFamily="18" charset="0"/>
                          <a:cs typeface="Times New Roman" pitchFamily="18" charset="0"/>
                        </a:rPr>
                        <a:t>өзара</a:t>
                      </a:r>
                      <a:r>
                        <a:rPr lang="ru-RU" sz="1200" baseline="0" dirty="0" smtClean="0">
                          <a:solidFill>
                            <a:schemeClr val="tx1"/>
                          </a:solidFill>
                          <a:latin typeface="Times New Roman" pitchFamily="18" charset="0"/>
                          <a:cs typeface="Times New Roman" pitchFamily="18" charset="0"/>
                        </a:rPr>
                        <a:t> </a:t>
                      </a:r>
                      <a:r>
                        <a:rPr lang="ru-RU" sz="1200" baseline="0" dirty="0" err="1" smtClean="0">
                          <a:solidFill>
                            <a:schemeClr val="tx1"/>
                          </a:solidFill>
                          <a:latin typeface="Times New Roman" pitchFamily="18" charset="0"/>
                          <a:cs typeface="Times New Roman" pitchFamily="18" charset="0"/>
                        </a:rPr>
                        <a:t>байланысы</a:t>
                      </a:r>
                      <a:endParaRPr lang="ru-RU" sz="1200" dirty="0">
                        <a:solidFill>
                          <a:schemeClr val="tx1"/>
                        </a:solidFill>
                        <a:latin typeface="Times New Roman" pitchFamily="18" charset="0"/>
                        <a:cs typeface="Times New Roman" pitchFamily="18" charset="0"/>
                      </a:endParaRPr>
                    </a:p>
                  </a:txBody>
                  <a:tcPr/>
                </a:tc>
                <a:tc>
                  <a:txBody>
                    <a:bodyPr/>
                    <a:lstStyle/>
                    <a:p>
                      <a:pPr algn="just"/>
                      <a:r>
                        <a:rPr lang="ru-RU" sz="1200" dirty="0" err="1" smtClean="0">
                          <a:solidFill>
                            <a:schemeClr val="tx1"/>
                          </a:solidFill>
                          <a:latin typeface="Times New Roman" pitchFamily="18" charset="0"/>
                          <a:cs typeface="Times New Roman" pitchFamily="18" charset="0"/>
                        </a:rPr>
                        <a:t>Мақсаттардың</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жалпыланған</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тұжырымдамасына</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байланысты</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оқу</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мақсаттарына</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жету</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жолдарын</a:t>
                      </a:r>
                      <a:r>
                        <a:rPr lang="ru-RU" sz="1200" baseline="0" dirty="0" smtClean="0">
                          <a:solidFill>
                            <a:schemeClr val="tx1"/>
                          </a:solidFill>
                          <a:latin typeface="Times New Roman" pitchFamily="18" charset="0"/>
                          <a:cs typeface="Times New Roman" pitchFamily="18" charset="0"/>
                        </a:rPr>
                        <a:t> </a:t>
                      </a:r>
                      <a:r>
                        <a:rPr lang="ru-RU" sz="1200" baseline="0" dirty="0" err="1" smtClean="0">
                          <a:solidFill>
                            <a:schemeClr val="tx1"/>
                          </a:solidFill>
                          <a:latin typeface="Times New Roman" pitchFamily="18" charset="0"/>
                          <a:cs typeface="Times New Roman" pitchFamily="18" charset="0"/>
                        </a:rPr>
                        <a:t>көрсетпейді</a:t>
                      </a:r>
                      <a:r>
                        <a:rPr lang="ru-RU" sz="1200" baseline="0" dirty="0" smtClean="0">
                          <a:solidFill>
                            <a:schemeClr val="tx1"/>
                          </a:solidFill>
                          <a:latin typeface="Times New Roman" pitchFamily="18" charset="0"/>
                          <a:cs typeface="Times New Roman" pitchFamily="18" charset="0"/>
                        </a:rPr>
                        <a:t> </a:t>
                      </a:r>
                      <a:endParaRPr lang="ru-RU" sz="1200" dirty="0">
                        <a:solidFill>
                          <a:schemeClr val="tx1"/>
                        </a:solidFill>
                        <a:latin typeface="Times New Roman" pitchFamily="18" charset="0"/>
                        <a:cs typeface="Times New Roman" pitchFamily="18" charset="0"/>
                      </a:endParaRPr>
                    </a:p>
                  </a:txBody>
                  <a:tcPr/>
                </a:tc>
                <a:tc>
                  <a:txBody>
                    <a:bodyPr/>
                    <a:lstStyle/>
                    <a:p>
                      <a:pPr algn="l"/>
                      <a:r>
                        <a:rPr lang="ru-RU" sz="1200" dirty="0" err="1" smtClean="0">
                          <a:solidFill>
                            <a:schemeClr val="tx1"/>
                          </a:solidFill>
                          <a:latin typeface="Times New Roman" pitchFamily="18" charset="0"/>
                          <a:cs typeface="Times New Roman" pitchFamily="18" charset="0"/>
                        </a:rPr>
                        <a:t>Мақсаттарға</a:t>
                      </a:r>
                      <a:r>
                        <a:rPr lang="ru-RU" sz="1200" dirty="0" smtClean="0">
                          <a:solidFill>
                            <a:schemeClr val="tx1"/>
                          </a:solidFill>
                          <a:latin typeface="Times New Roman" pitchFamily="18" charset="0"/>
                          <a:cs typeface="Times New Roman" pitchFamily="18" charset="0"/>
                        </a:rPr>
                        <a:t> </a:t>
                      </a:r>
                      <a:r>
                        <a:rPr lang="ru-RU" sz="1200" baseline="0" dirty="0" err="1" smtClean="0">
                          <a:solidFill>
                            <a:schemeClr val="tx1"/>
                          </a:solidFill>
                          <a:latin typeface="Times New Roman" pitchFamily="18" charset="0"/>
                          <a:cs typeface="Times New Roman" pitchFamily="18" charset="0"/>
                        </a:rPr>
                        <a:t>және</a:t>
                      </a:r>
                      <a:r>
                        <a:rPr lang="ru-RU" sz="1200" baseline="0" dirty="0" smtClean="0">
                          <a:solidFill>
                            <a:schemeClr val="tx1"/>
                          </a:solidFill>
                          <a:latin typeface="Times New Roman" pitchFamily="18" charset="0"/>
                          <a:cs typeface="Times New Roman" pitchFamily="18" charset="0"/>
                        </a:rPr>
                        <a:t>   </a:t>
                      </a:r>
                      <a:r>
                        <a:rPr lang="ru-RU" sz="1200" baseline="0" dirty="0" err="1" smtClean="0">
                          <a:solidFill>
                            <a:schemeClr val="tx1"/>
                          </a:solidFill>
                          <a:latin typeface="Times New Roman" pitchFamily="18" charset="0"/>
                          <a:cs typeface="Times New Roman" pitchFamily="18" charset="0"/>
                        </a:rPr>
                        <a:t>күтілетін</a:t>
                      </a:r>
                      <a:r>
                        <a:rPr lang="ru-RU" sz="1200" baseline="0" dirty="0" smtClean="0">
                          <a:solidFill>
                            <a:schemeClr val="tx1"/>
                          </a:solidFill>
                          <a:latin typeface="Times New Roman" pitchFamily="18" charset="0"/>
                          <a:cs typeface="Times New Roman" pitchFamily="18" charset="0"/>
                        </a:rPr>
                        <a:t>  </a:t>
                      </a:r>
                      <a:r>
                        <a:rPr lang="ru-RU" sz="1200" baseline="0" dirty="0" err="1" smtClean="0">
                          <a:solidFill>
                            <a:schemeClr val="tx1"/>
                          </a:solidFill>
                          <a:latin typeface="Times New Roman" pitchFamily="18" charset="0"/>
                          <a:cs typeface="Times New Roman" pitchFamily="18" charset="0"/>
                        </a:rPr>
                        <a:t>нәтижелерге</a:t>
                      </a:r>
                      <a:r>
                        <a:rPr lang="ru-RU" sz="1200" baseline="0" dirty="0" smtClean="0">
                          <a:solidFill>
                            <a:schemeClr val="tx1"/>
                          </a:solidFill>
                          <a:latin typeface="Times New Roman" pitchFamily="18" charset="0"/>
                          <a:cs typeface="Times New Roman" pitchFamily="18" charset="0"/>
                        </a:rPr>
                        <a:t>  </a:t>
                      </a:r>
                      <a:r>
                        <a:rPr lang="ru-RU" sz="1200" baseline="0" dirty="0" err="1" smtClean="0">
                          <a:solidFill>
                            <a:schemeClr val="tx1"/>
                          </a:solidFill>
                          <a:latin typeface="Times New Roman" pitchFamily="18" charset="0"/>
                          <a:cs typeface="Times New Roman" pitchFamily="18" charset="0"/>
                        </a:rPr>
                        <a:t>жетуді</a:t>
                      </a:r>
                      <a:r>
                        <a:rPr lang="ru-RU" sz="1200" baseline="0" dirty="0" smtClean="0">
                          <a:solidFill>
                            <a:schemeClr val="tx1"/>
                          </a:solidFill>
                          <a:latin typeface="Times New Roman" pitchFamily="18" charset="0"/>
                          <a:cs typeface="Times New Roman" pitchFamily="18" charset="0"/>
                        </a:rPr>
                        <a:t> </a:t>
                      </a:r>
                      <a:r>
                        <a:rPr lang="ru-RU" sz="1200" baseline="0" dirty="0" err="1" smtClean="0">
                          <a:solidFill>
                            <a:schemeClr val="tx1"/>
                          </a:solidFill>
                          <a:latin typeface="Times New Roman" pitchFamily="18" charset="0"/>
                          <a:cs typeface="Times New Roman" pitchFamily="18" charset="0"/>
                        </a:rPr>
                        <a:t>көрсетеді</a:t>
                      </a:r>
                      <a:r>
                        <a:rPr lang="ru-RU" sz="1200" baseline="0" dirty="0" smtClean="0">
                          <a:solidFill>
                            <a:schemeClr val="tx1"/>
                          </a:solidFill>
                          <a:latin typeface="Times New Roman" pitchFamily="18" charset="0"/>
                          <a:cs typeface="Times New Roman" pitchFamily="18" charset="0"/>
                        </a:rPr>
                        <a:t> </a:t>
                      </a:r>
                      <a:endParaRPr lang="ru-RU" sz="1200" dirty="0">
                        <a:solidFill>
                          <a:schemeClr val="tx1"/>
                        </a:solidFill>
                        <a:latin typeface="Times New Roman" pitchFamily="18" charset="0"/>
                        <a:cs typeface="Times New Roman" pitchFamily="18" charset="0"/>
                      </a:endParaRPr>
                    </a:p>
                  </a:txBody>
                  <a:tcPr/>
                </a:tc>
              </a:tr>
              <a:tr h="433663">
                <a:tc>
                  <a:txBody>
                    <a:bodyPr/>
                    <a:lstStyle/>
                    <a:p>
                      <a:pPr algn="l"/>
                      <a:r>
                        <a:rPr lang="ru-RU" sz="1200" dirty="0" err="1" smtClean="0">
                          <a:latin typeface="Times New Roman" pitchFamily="18" charset="0"/>
                          <a:cs typeface="Times New Roman" pitchFamily="18" charset="0"/>
                        </a:rPr>
                        <a:t>Бағалаудың</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бағыты</a:t>
                      </a:r>
                      <a:r>
                        <a:rPr lang="ru-RU" sz="1200" baseline="0" dirty="0" smtClean="0">
                          <a:latin typeface="Times New Roman" pitchFamily="18" charset="0"/>
                          <a:cs typeface="Times New Roman" pitchFamily="18" charset="0"/>
                        </a:rPr>
                        <a:t> </a:t>
                      </a:r>
                      <a:endParaRPr lang="ru-RU" sz="1200" dirty="0">
                        <a:latin typeface="Times New Roman" pitchFamily="18" charset="0"/>
                        <a:cs typeface="Times New Roman" pitchFamily="18" charset="0"/>
                      </a:endParaRPr>
                    </a:p>
                  </a:txBody>
                  <a:tcPr/>
                </a:tc>
                <a:tc>
                  <a:txBody>
                    <a:bodyPr/>
                    <a:lstStyle/>
                    <a:p>
                      <a:pPr algn="just"/>
                      <a:r>
                        <a:rPr lang="ru-RU" sz="1200" dirty="0" err="1" smtClean="0">
                          <a:latin typeface="Times New Roman" pitchFamily="18" charset="0"/>
                          <a:cs typeface="Times New Roman" pitchFamily="18" charset="0"/>
                        </a:rPr>
                        <a:t>Ақпараты</a:t>
                      </a:r>
                      <a:r>
                        <a:rPr lang="ru-RU" sz="1200" dirty="0" smtClean="0">
                          <a:latin typeface="Times New Roman" pitchFamily="18" charset="0"/>
                          <a:cs typeface="Times New Roman" pitchFamily="18" charset="0"/>
                        </a:rPr>
                        <a:t> аз </a:t>
                      </a:r>
                      <a:r>
                        <a:rPr lang="ru-RU" sz="1200" dirty="0" err="1" smtClean="0">
                          <a:latin typeface="Times New Roman" pitchFamily="18" charset="0"/>
                          <a:cs typeface="Times New Roman" pitchFamily="18" charset="0"/>
                        </a:rPr>
                        <a:t>баға</a:t>
                      </a:r>
                      <a:r>
                        <a:rPr lang="ru-RU" sz="1200" baseline="0" dirty="0" smtClean="0">
                          <a:latin typeface="Times New Roman" pitchFamily="18" charset="0"/>
                          <a:cs typeface="Times New Roman" pitchFamily="18" charset="0"/>
                        </a:rPr>
                        <a:t> </a:t>
                      </a:r>
                      <a:r>
                        <a:rPr lang="ru-RU" sz="1200" baseline="0" dirty="0" err="1" smtClean="0">
                          <a:latin typeface="Times New Roman" pitchFamily="18" charset="0"/>
                          <a:cs typeface="Times New Roman" pitchFamily="18" charset="0"/>
                        </a:rPr>
                        <a:t>алу</a:t>
                      </a:r>
                      <a:endParaRPr lang="ru-RU" sz="1200" dirty="0" smtClean="0">
                        <a:latin typeface="Times New Roman" pitchFamily="18" charset="0"/>
                        <a:cs typeface="Times New Roman" pitchFamily="18" charset="0"/>
                      </a:endParaRPr>
                    </a:p>
                    <a:p>
                      <a:pPr algn="just"/>
                      <a:r>
                        <a:rPr lang="ru-RU" sz="1200" dirty="0" smtClean="0">
                          <a:latin typeface="Times New Roman" pitchFamily="18" charset="0"/>
                          <a:cs typeface="Times New Roman" pitchFamily="18" charset="0"/>
                        </a:rPr>
                        <a:t>(</a:t>
                      </a:r>
                      <a:r>
                        <a:rPr lang="ru-RU" sz="1200" dirty="0" err="1" smtClean="0">
                          <a:latin typeface="Times New Roman" pitchFamily="18" charset="0"/>
                          <a:cs typeface="Times New Roman" pitchFamily="18" charset="0"/>
                        </a:rPr>
                        <a:t>бағаны</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сандық</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түрде</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білдіру</a:t>
                      </a:r>
                      <a:r>
                        <a:rPr lang="ru-RU" sz="1200" dirty="0" smtClean="0">
                          <a:latin typeface="Times New Roman" pitchFamily="18" charset="0"/>
                          <a:cs typeface="Times New Roman" pitchFamily="18" charset="0"/>
                        </a:rPr>
                        <a:t>)</a:t>
                      </a:r>
                      <a:endParaRPr lang="ru-RU" sz="1200" dirty="0">
                        <a:latin typeface="Times New Roman" pitchFamily="18" charset="0"/>
                        <a:cs typeface="Times New Roman" pitchFamily="18" charset="0"/>
                      </a:endParaRPr>
                    </a:p>
                  </a:txBody>
                  <a:tcPr/>
                </a:tc>
                <a:tc>
                  <a:txBody>
                    <a:bodyPr/>
                    <a:lstStyle/>
                    <a:p>
                      <a:pPr algn="l"/>
                      <a:r>
                        <a:rPr lang="ru-RU" sz="1200" baseline="0" dirty="0" err="1" smtClean="0">
                          <a:latin typeface="Times New Roman" pitchFamily="18" charset="0"/>
                          <a:cs typeface="Times New Roman" pitchFamily="18" charset="0"/>
                        </a:rPr>
                        <a:t>Мазмұндылығы</a:t>
                      </a:r>
                      <a:r>
                        <a:rPr lang="ru-RU" sz="1200" baseline="0" dirty="0" smtClean="0">
                          <a:latin typeface="Times New Roman" pitchFamily="18" charset="0"/>
                          <a:cs typeface="Times New Roman" pitchFamily="18" charset="0"/>
                        </a:rPr>
                        <a:t> мен </a:t>
                      </a:r>
                      <a:r>
                        <a:rPr lang="ru-RU" sz="1200" baseline="0" dirty="0" err="1" smtClean="0">
                          <a:latin typeface="Times New Roman" pitchFamily="18" charset="0"/>
                          <a:cs typeface="Times New Roman" pitchFamily="18" charset="0"/>
                        </a:rPr>
                        <a:t>толықтылығымен</a:t>
                      </a:r>
                      <a:r>
                        <a:rPr lang="ru-RU" sz="1200" baseline="0" dirty="0" smtClean="0">
                          <a:latin typeface="Times New Roman" pitchFamily="18" charset="0"/>
                          <a:cs typeface="Times New Roman" pitchFamily="18" charset="0"/>
                        </a:rPr>
                        <a:t> </a:t>
                      </a:r>
                      <a:r>
                        <a:rPr lang="ru-RU" sz="1200" baseline="0" dirty="0" err="1" smtClean="0">
                          <a:latin typeface="Times New Roman" pitchFamily="18" charset="0"/>
                          <a:cs typeface="Times New Roman" pitchFamily="18" charset="0"/>
                        </a:rPr>
                        <a:t>ерекшеленетін</a:t>
                      </a:r>
                      <a:r>
                        <a:rPr lang="ru-RU" sz="1200" baseline="0" dirty="0" smtClean="0">
                          <a:latin typeface="Times New Roman" pitchFamily="18" charset="0"/>
                          <a:cs typeface="Times New Roman" pitchFamily="18" charset="0"/>
                        </a:rPr>
                        <a:t> </a:t>
                      </a:r>
                      <a:r>
                        <a:rPr lang="ru-RU" sz="1200" baseline="0" dirty="0" err="1" smtClean="0">
                          <a:latin typeface="Times New Roman" pitchFamily="18" charset="0"/>
                          <a:cs typeface="Times New Roman" pitchFamily="18" charset="0"/>
                        </a:rPr>
                        <a:t>күтілетін</a:t>
                      </a:r>
                      <a:r>
                        <a:rPr lang="ru-RU" sz="1200" baseline="0" dirty="0" smtClean="0">
                          <a:latin typeface="Times New Roman" pitchFamily="18" charset="0"/>
                          <a:cs typeface="Times New Roman" pitchFamily="18" charset="0"/>
                        </a:rPr>
                        <a:t>  </a:t>
                      </a:r>
                      <a:r>
                        <a:rPr lang="ru-RU" sz="1200" baseline="0" dirty="0" err="1" smtClean="0">
                          <a:latin typeface="Times New Roman" pitchFamily="18" charset="0"/>
                          <a:cs typeface="Times New Roman" pitchFamily="18" charset="0"/>
                        </a:rPr>
                        <a:t>нәтижелерге</a:t>
                      </a:r>
                      <a:r>
                        <a:rPr lang="ru-RU" sz="1200" baseline="0" dirty="0" smtClean="0">
                          <a:latin typeface="Times New Roman" pitchFamily="18" charset="0"/>
                          <a:cs typeface="Times New Roman" pitchFamily="18" charset="0"/>
                        </a:rPr>
                        <a:t> </a:t>
                      </a:r>
                      <a:r>
                        <a:rPr lang="ru-RU" sz="1200" baseline="0" dirty="0" err="1" smtClean="0">
                          <a:latin typeface="Times New Roman" pitchFamily="18" charset="0"/>
                          <a:cs typeface="Times New Roman" pitchFamily="18" charset="0"/>
                        </a:rPr>
                        <a:t>жету</a:t>
                      </a:r>
                      <a:r>
                        <a:rPr lang="ru-RU" sz="1200" baseline="0" dirty="0" smtClean="0">
                          <a:latin typeface="Times New Roman" pitchFamily="18" charset="0"/>
                          <a:cs typeface="Times New Roman" pitchFamily="18" charset="0"/>
                        </a:rPr>
                        <a:t> </a:t>
                      </a:r>
                      <a:r>
                        <a:rPr lang="ru-RU" sz="1200" baseline="0" dirty="0" err="1" smtClean="0">
                          <a:latin typeface="Times New Roman" pitchFamily="18" charset="0"/>
                          <a:cs typeface="Times New Roman" pitchFamily="18" charset="0"/>
                        </a:rPr>
                        <a:t>жайында</a:t>
                      </a:r>
                      <a:r>
                        <a:rPr lang="ru-RU" sz="1200" baseline="0" dirty="0" smtClean="0">
                          <a:latin typeface="Times New Roman" pitchFamily="18" charset="0"/>
                          <a:cs typeface="Times New Roman" pitchFamily="18" charset="0"/>
                        </a:rPr>
                        <a:t> </a:t>
                      </a:r>
                      <a:r>
                        <a:rPr lang="ru-RU" sz="1200" baseline="0" dirty="0" err="1" smtClean="0">
                          <a:latin typeface="Times New Roman" pitchFamily="18" charset="0"/>
                          <a:cs typeface="Times New Roman" pitchFamily="18" charset="0"/>
                        </a:rPr>
                        <a:t>пайымдау</a:t>
                      </a:r>
                      <a:r>
                        <a:rPr lang="ru-RU" sz="1200" baseline="0" dirty="0" smtClean="0">
                          <a:latin typeface="Times New Roman" pitchFamily="18" charset="0"/>
                          <a:cs typeface="Times New Roman" pitchFamily="18" charset="0"/>
                        </a:rPr>
                        <a:t> </a:t>
                      </a:r>
                      <a:endParaRPr lang="ru-RU" sz="1200" dirty="0">
                        <a:latin typeface="Times New Roman" pitchFamily="18" charset="0"/>
                        <a:cs typeface="Times New Roman" pitchFamily="18" charset="0"/>
                      </a:endParaRPr>
                    </a:p>
                  </a:txBody>
                  <a:tcPr/>
                </a:tc>
              </a:tr>
              <a:tr h="1883914">
                <a:tc>
                  <a:txBody>
                    <a:bodyPr/>
                    <a:lstStyle/>
                    <a:p>
                      <a:pPr algn="l"/>
                      <a:r>
                        <a:rPr lang="ru-RU" sz="1200" baseline="0" dirty="0" err="1" smtClean="0">
                          <a:latin typeface="Times New Roman" pitchFamily="18" charset="0"/>
                          <a:cs typeface="Times New Roman" pitchFamily="18" charset="0"/>
                        </a:rPr>
                        <a:t>Мұғалім</a:t>
                      </a:r>
                      <a:r>
                        <a:rPr lang="ru-RU" sz="1200" baseline="0" dirty="0" smtClean="0">
                          <a:latin typeface="Times New Roman" pitchFamily="18" charset="0"/>
                          <a:cs typeface="Times New Roman" pitchFamily="18" charset="0"/>
                        </a:rPr>
                        <a:t> </a:t>
                      </a:r>
                      <a:r>
                        <a:rPr lang="ru-RU" sz="1200" baseline="0" dirty="0" err="1" smtClean="0">
                          <a:latin typeface="Times New Roman" pitchFamily="18" charset="0"/>
                          <a:cs typeface="Times New Roman" pitchFamily="18" charset="0"/>
                        </a:rPr>
                        <a:t>тәжірибесіндегі</a:t>
                      </a:r>
                      <a:r>
                        <a:rPr lang="ru-RU" sz="1200" baseline="0" dirty="0" smtClean="0">
                          <a:latin typeface="Times New Roman" pitchFamily="18" charset="0"/>
                          <a:cs typeface="Times New Roman" pitchFamily="18" charset="0"/>
                        </a:rPr>
                        <a:t> </a:t>
                      </a:r>
                      <a:r>
                        <a:rPr lang="ru-RU" sz="1200" baseline="0" dirty="0" err="1" smtClean="0">
                          <a:latin typeface="Times New Roman" pitchFamily="18" charset="0"/>
                          <a:cs typeface="Times New Roman" pitchFamily="18" charset="0"/>
                        </a:rPr>
                        <a:t>бағалау</a:t>
                      </a:r>
                      <a:r>
                        <a:rPr lang="ru-RU" sz="1200" baseline="0" dirty="0" smtClean="0">
                          <a:latin typeface="Times New Roman" pitchFamily="18" charset="0"/>
                          <a:cs typeface="Times New Roman" pitchFamily="18" charset="0"/>
                        </a:rPr>
                        <a:t> </a:t>
                      </a:r>
                      <a:r>
                        <a:rPr lang="ru-RU" sz="1200" baseline="0" dirty="0" err="1" smtClean="0">
                          <a:latin typeface="Times New Roman" pitchFamily="18" charset="0"/>
                          <a:cs typeface="Times New Roman" pitchFamily="18" charset="0"/>
                        </a:rPr>
                        <a:t>үдерісінің</a:t>
                      </a:r>
                      <a:r>
                        <a:rPr lang="ru-RU" sz="1200" baseline="0" dirty="0" smtClean="0">
                          <a:latin typeface="Times New Roman" pitchFamily="18" charset="0"/>
                          <a:cs typeface="Times New Roman" pitchFamily="18" charset="0"/>
                        </a:rPr>
                        <a:t> </a:t>
                      </a:r>
                      <a:r>
                        <a:rPr lang="ru-RU" sz="1200" baseline="0" dirty="0" err="1" smtClean="0">
                          <a:latin typeface="Times New Roman" pitchFamily="18" charset="0"/>
                          <a:cs typeface="Times New Roman" pitchFamily="18" charset="0"/>
                        </a:rPr>
                        <a:t>сипаттамасы</a:t>
                      </a:r>
                      <a:endParaRPr lang="ru-RU" sz="1200" dirty="0">
                        <a:latin typeface="Times New Roman" pitchFamily="18" charset="0"/>
                        <a:cs typeface="Times New Roman" pitchFamily="18" charset="0"/>
                      </a:endParaRPr>
                    </a:p>
                  </a:txBody>
                  <a:tcPr/>
                </a:tc>
                <a:tc>
                  <a:txBody>
                    <a:bodyPr/>
                    <a:lstStyle/>
                    <a:p>
                      <a:pPr marL="285750" indent="-285750" algn="just">
                        <a:buFont typeface="Arial" pitchFamily="34" charset="0"/>
                        <a:buChar char="•"/>
                      </a:pPr>
                      <a:r>
                        <a:rPr lang="ru-RU" sz="1200" b="0" i="0" kern="1200" dirty="0" smtClean="0">
                          <a:solidFill>
                            <a:schemeClr val="dk1"/>
                          </a:solidFill>
                          <a:effectLst/>
                          <a:latin typeface="Times New Roman" pitchFamily="18" charset="0"/>
                          <a:ea typeface="+mn-ea"/>
                          <a:cs typeface="Times New Roman" pitchFamily="18" charset="0"/>
                        </a:rPr>
                        <a:t>«</a:t>
                      </a:r>
                      <a:r>
                        <a:rPr lang="ru-RU" sz="1200" b="0" i="0" kern="1200" dirty="0" err="1" smtClean="0">
                          <a:solidFill>
                            <a:schemeClr val="dk1"/>
                          </a:solidFill>
                          <a:effectLst/>
                          <a:latin typeface="Times New Roman" pitchFamily="18" charset="0"/>
                          <a:ea typeface="+mn-ea"/>
                          <a:cs typeface="Times New Roman" pitchFamily="18" charset="0"/>
                        </a:rPr>
                        <a:t>жарысу</a:t>
                      </a:r>
                      <a:r>
                        <a:rPr lang="ru-RU" sz="1200" b="0" i="0" kern="1200" dirty="0" smtClean="0">
                          <a:solidFill>
                            <a:schemeClr val="dk1"/>
                          </a:solidFill>
                          <a:effectLst/>
                          <a:latin typeface="Times New Roman" pitchFamily="18" charset="0"/>
                          <a:ea typeface="+mn-ea"/>
                          <a:cs typeface="Times New Roman" pitchFamily="18" charset="0"/>
                        </a:rPr>
                        <a:t>»</a:t>
                      </a:r>
                    </a:p>
                    <a:p>
                      <a:pPr marL="285750" indent="-285750" algn="just">
                        <a:buFont typeface="Arial" pitchFamily="34" charset="0"/>
                        <a:buChar char="•"/>
                      </a:pPr>
                      <a:r>
                        <a:rPr lang="ru-RU" sz="1200" b="0" i="0" kern="1200" dirty="0" err="1" smtClean="0">
                          <a:solidFill>
                            <a:schemeClr val="dk1"/>
                          </a:solidFill>
                          <a:effectLst/>
                          <a:latin typeface="Times New Roman" pitchFamily="18" charset="0"/>
                          <a:ea typeface="+mn-ea"/>
                          <a:cs typeface="Times New Roman" pitchFamily="18" charset="0"/>
                        </a:rPr>
                        <a:t>шектеулі</a:t>
                      </a:r>
                      <a:r>
                        <a:rPr lang="ru-RU" sz="1200" b="0" i="0" kern="1200" dirty="0" smtClean="0">
                          <a:solidFill>
                            <a:schemeClr val="dk1"/>
                          </a:solidFill>
                          <a:effectLst/>
                          <a:latin typeface="Times New Roman" pitchFamily="18" charset="0"/>
                          <a:ea typeface="+mn-ea"/>
                          <a:cs typeface="Times New Roman" pitchFamily="18" charset="0"/>
                        </a:rPr>
                        <a:t> </a:t>
                      </a:r>
                      <a:r>
                        <a:rPr lang="ru-RU" sz="1200" b="0" i="0" kern="1200" dirty="0" err="1" smtClean="0">
                          <a:solidFill>
                            <a:schemeClr val="dk1"/>
                          </a:solidFill>
                          <a:effectLst/>
                          <a:latin typeface="Times New Roman" pitchFamily="18" charset="0"/>
                          <a:ea typeface="+mn-ea"/>
                          <a:cs typeface="Times New Roman" pitchFamily="18" charset="0"/>
                        </a:rPr>
                        <a:t>ақпарат</a:t>
                      </a:r>
                      <a:r>
                        <a:rPr lang="ru-RU" sz="1200" b="0" i="0" kern="1200" baseline="0" dirty="0" smtClean="0">
                          <a:solidFill>
                            <a:schemeClr val="dk1"/>
                          </a:solidFill>
                          <a:effectLst/>
                          <a:latin typeface="Times New Roman" pitchFamily="18" charset="0"/>
                          <a:ea typeface="+mn-ea"/>
                          <a:cs typeface="Times New Roman" pitchFamily="18" charset="0"/>
                        </a:rPr>
                        <a:t> беру </a:t>
                      </a:r>
                      <a:endParaRPr lang="ru-RU" sz="1200" b="0" i="0" kern="1200" dirty="0" smtClean="0">
                        <a:solidFill>
                          <a:schemeClr val="dk1"/>
                        </a:solidFill>
                        <a:effectLst/>
                        <a:latin typeface="Times New Roman" pitchFamily="18" charset="0"/>
                        <a:ea typeface="+mn-ea"/>
                        <a:cs typeface="Times New Roman" pitchFamily="18" charset="0"/>
                      </a:endParaRPr>
                    </a:p>
                    <a:p>
                      <a:pPr marL="285750" indent="-285750" algn="just">
                        <a:buFont typeface="Arial" pitchFamily="34" charset="0"/>
                        <a:buChar char="•"/>
                      </a:pPr>
                      <a:r>
                        <a:rPr lang="ru-RU" sz="1200" b="0" i="0" kern="1200" dirty="0" err="1" smtClean="0">
                          <a:solidFill>
                            <a:schemeClr val="dk1"/>
                          </a:solidFill>
                          <a:effectLst/>
                          <a:latin typeface="Times New Roman" pitchFamily="18" charset="0"/>
                          <a:ea typeface="+mn-ea"/>
                          <a:cs typeface="Times New Roman" pitchFamily="18" charset="0"/>
                        </a:rPr>
                        <a:t>шәкілдің</a:t>
                      </a:r>
                      <a:r>
                        <a:rPr lang="ru-RU" sz="1200" b="0" i="0" kern="1200" dirty="0" smtClean="0">
                          <a:solidFill>
                            <a:schemeClr val="dk1"/>
                          </a:solidFill>
                          <a:effectLst/>
                          <a:latin typeface="Times New Roman" pitchFamily="18" charset="0"/>
                          <a:ea typeface="+mn-ea"/>
                          <a:cs typeface="Times New Roman" pitchFamily="18" charset="0"/>
                        </a:rPr>
                        <a:t> «</a:t>
                      </a:r>
                      <a:r>
                        <a:rPr lang="ru-RU" sz="1200" b="0" i="0" kern="1200" dirty="0" err="1" smtClean="0">
                          <a:solidFill>
                            <a:schemeClr val="dk1"/>
                          </a:solidFill>
                          <a:effectLst/>
                          <a:latin typeface="Times New Roman" pitchFamily="18" charset="0"/>
                          <a:ea typeface="+mn-ea"/>
                          <a:cs typeface="Times New Roman" pitchFamily="18" charset="0"/>
                        </a:rPr>
                        <a:t>өрескелдігі</a:t>
                      </a:r>
                      <a:r>
                        <a:rPr lang="ru-RU" sz="1200" b="0" i="0" kern="1200" dirty="0" smtClean="0">
                          <a:solidFill>
                            <a:schemeClr val="dk1"/>
                          </a:solidFill>
                          <a:effectLst/>
                          <a:latin typeface="Times New Roman" pitchFamily="18" charset="0"/>
                          <a:ea typeface="+mn-ea"/>
                          <a:cs typeface="Times New Roman" pitchFamily="18" charset="0"/>
                        </a:rPr>
                        <a:t>»</a:t>
                      </a:r>
                    </a:p>
                    <a:p>
                      <a:pPr marL="285750" indent="-285750" algn="just">
                        <a:buFont typeface="Arial" pitchFamily="34" charset="0"/>
                        <a:buChar char="•"/>
                      </a:pPr>
                      <a:r>
                        <a:rPr lang="ru-RU" sz="1200" b="0" i="0" kern="1200" dirty="0" err="1" smtClean="0">
                          <a:solidFill>
                            <a:schemeClr val="dk1"/>
                          </a:solidFill>
                          <a:effectLst/>
                          <a:latin typeface="Times New Roman" pitchFamily="18" charset="0"/>
                          <a:ea typeface="+mn-ea"/>
                          <a:cs typeface="Times New Roman" pitchFamily="18" charset="0"/>
                        </a:rPr>
                        <a:t>нормалар</a:t>
                      </a:r>
                      <a:r>
                        <a:rPr lang="ru-RU" sz="1200" b="0" i="0" kern="1200" dirty="0" smtClean="0">
                          <a:solidFill>
                            <a:schemeClr val="dk1"/>
                          </a:solidFill>
                          <a:effectLst/>
                          <a:latin typeface="Times New Roman" pitchFamily="18" charset="0"/>
                          <a:ea typeface="+mn-ea"/>
                          <a:cs typeface="Times New Roman" pitchFamily="18" charset="0"/>
                        </a:rPr>
                        <a:t> мен </a:t>
                      </a:r>
                      <a:r>
                        <a:rPr lang="ru-RU" sz="1200" b="0" i="0" kern="1200" dirty="0" err="1" smtClean="0">
                          <a:solidFill>
                            <a:schemeClr val="dk1"/>
                          </a:solidFill>
                          <a:effectLst/>
                          <a:latin typeface="Times New Roman" pitchFamily="18" charset="0"/>
                          <a:ea typeface="+mn-ea"/>
                          <a:cs typeface="Times New Roman" pitchFamily="18" charset="0"/>
                        </a:rPr>
                        <a:t>критерийлердің</a:t>
                      </a:r>
                      <a:r>
                        <a:rPr lang="ru-RU" sz="1200" b="0" i="0" kern="1200" dirty="0" smtClean="0">
                          <a:solidFill>
                            <a:schemeClr val="dk1"/>
                          </a:solidFill>
                          <a:effectLst/>
                          <a:latin typeface="Times New Roman" pitchFamily="18" charset="0"/>
                          <a:ea typeface="+mn-ea"/>
                          <a:cs typeface="Times New Roman" pitchFamily="18" charset="0"/>
                        </a:rPr>
                        <a:t> </a:t>
                      </a:r>
                      <a:r>
                        <a:rPr lang="ru-RU" sz="1200" b="0" i="0" kern="1200" dirty="0" err="1" smtClean="0">
                          <a:solidFill>
                            <a:schemeClr val="dk1"/>
                          </a:solidFill>
                          <a:effectLst/>
                          <a:latin typeface="Times New Roman" pitchFamily="18" charset="0"/>
                          <a:ea typeface="+mn-ea"/>
                          <a:cs typeface="Times New Roman" pitchFamily="18" charset="0"/>
                        </a:rPr>
                        <a:t>жөнсіздігі</a:t>
                      </a:r>
                      <a:r>
                        <a:rPr lang="ru-RU" sz="1200" b="0" i="0" kern="1200" dirty="0" smtClean="0">
                          <a:solidFill>
                            <a:schemeClr val="dk1"/>
                          </a:solidFill>
                          <a:effectLst/>
                          <a:latin typeface="Times New Roman" pitchFamily="18" charset="0"/>
                          <a:ea typeface="+mn-ea"/>
                          <a:cs typeface="Times New Roman" pitchFamily="18" charset="0"/>
                        </a:rPr>
                        <a:t>, </a:t>
                      </a:r>
                      <a:r>
                        <a:rPr lang="ru-RU" sz="1200" b="0" i="0" kern="1200" dirty="0" err="1" smtClean="0">
                          <a:solidFill>
                            <a:schemeClr val="dk1"/>
                          </a:solidFill>
                          <a:effectLst/>
                          <a:latin typeface="Times New Roman" pitchFamily="18" charset="0"/>
                          <a:ea typeface="+mn-ea"/>
                          <a:cs typeface="Times New Roman" pitchFamily="18" charset="0"/>
                        </a:rPr>
                        <a:t>олардың</a:t>
                      </a:r>
                      <a:r>
                        <a:rPr lang="ru-RU" sz="1200" b="0" i="0" kern="1200" dirty="0" smtClean="0">
                          <a:solidFill>
                            <a:schemeClr val="dk1"/>
                          </a:solidFill>
                          <a:effectLst/>
                          <a:latin typeface="Times New Roman" pitchFamily="18" charset="0"/>
                          <a:ea typeface="+mn-ea"/>
                          <a:cs typeface="Times New Roman" pitchFamily="18" charset="0"/>
                        </a:rPr>
                        <a:t> </a:t>
                      </a:r>
                      <a:r>
                        <a:rPr lang="ru-RU" sz="1200" b="0" i="0" kern="1200" dirty="0" err="1" smtClean="0">
                          <a:solidFill>
                            <a:schemeClr val="dk1"/>
                          </a:solidFill>
                          <a:effectLst/>
                          <a:latin typeface="Times New Roman" pitchFamily="18" charset="0"/>
                          <a:ea typeface="+mn-ea"/>
                          <a:cs typeface="Times New Roman" pitchFamily="18" charset="0"/>
                        </a:rPr>
                        <a:t>жабық</a:t>
                      </a:r>
                      <a:r>
                        <a:rPr lang="ru-RU" sz="1200" b="0" i="0" kern="1200" baseline="0" dirty="0" smtClean="0">
                          <a:solidFill>
                            <a:schemeClr val="dk1"/>
                          </a:solidFill>
                          <a:effectLst/>
                          <a:latin typeface="Times New Roman" pitchFamily="18" charset="0"/>
                          <a:ea typeface="+mn-ea"/>
                          <a:cs typeface="Times New Roman" pitchFamily="18" charset="0"/>
                        </a:rPr>
                        <a:t> </a:t>
                      </a:r>
                      <a:r>
                        <a:rPr lang="ru-RU" sz="1200" b="0" i="0" kern="1200" baseline="0" dirty="0" err="1" smtClean="0">
                          <a:solidFill>
                            <a:schemeClr val="dk1"/>
                          </a:solidFill>
                          <a:effectLst/>
                          <a:latin typeface="Times New Roman" pitchFamily="18" charset="0"/>
                          <a:ea typeface="+mn-ea"/>
                          <a:cs typeface="Times New Roman" pitchFamily="18" charset="0"/>
                        </a:rPr>
                        <a:t>болуы</a:t>
                      </a:r>
                      <a:endParaRPr lang="ru-RU" sz="1200" b="0" i="0" kern="1200" dirty="0" smtClean="0">
                        <a:solidFill>
                          <a:schemeClr val="dk1"/>
                        </a:solidFill>
                        <a:effectLst/>
                        <a:latin typeface="Times New Roman" pitchFamily="18" charset="0"/>
                        <a:ea typeface="+mn-ea"/>
                        <a:cs typeface="Times New Roman" pitchFamily="18" charset="0"/>
                      </a:endParaRPr>
                    </a:p>
                    <a:p>
                      <a:pPr marL="285750" indent="-285750" algn="just">
                        <a:buFont typeface="Arial" pitchFamily="34" charset="0"/>
                        <a:buChar char="•"/>
                      </a:pPr>
                      <a:r>
                        <a:rPr lang="ru-RU" sz="1200" b="0" i="0" kern="1200" dirty="0" smtClean="0">
                          <a:solidFill>
                            <a:schemeClr val="dk1"/>
                          </a:solidFill>
                          <a:effectLst/>
                          <a:latin typeface="Times New Roman" pitchFamily="18" charset="0"/>
                          <a:ea typeface="+mn-ea"/>
                          <a:cs typeface="Times New Roman" pitchFamily="18" charset="0"/>
                        </a:rPr>
                        <a:t>«</a:t>
                      </a:r>
                      <a:r>
                        <a:rPr lang="ru-RU" sz="1200" b="0" i="0" kern="1200" dirty="0" err="1" smtClean="0">
                          <a:solidFill>
                            <a:schemeClr val="dk1"/>
                          </a:solidFill>
                          <a:effectLst/>
                          <a:latin typeface="Times New Roman" pitchFamily="18" charset="0"/>
                          <a:ea typeface="+mn-ea"/>
                          <a:cs typeface="Times New Roman" pitchFamily="18" charset="0"/>
                        </a:rPr>
                        <a:t>азайту</a:t>
                      </a:r>
                      <a:r>
                        <a:rPr lang="ru-RU" sz="1200" b="0" i="0" kern="1200" dirty="0" smtClean="0">
                          <a:solidFill>
                            <a:schemeClr val="dk1"/>
                          </a:solidFill>
                          <a:effectLst/>
                          <a:latin typeface="Times New Roman" pitchFamily="18" charset="0"/>
                          <a:ea typeface="+mn-ea"/>
                          <a:cs typeface="Times New Roman" pitchFamily="18" charset="0"/>
                        </a:rPr>
                        <a:t>» </a:t>
                      </a:r>
                      <a:r>
                        <a:rPr lang="ru-RU" sz="1200" b="0" i="0" kern="1200" dirty="0" err="1" smtClean="0">
                          <a:solidFill>
                            <a:schemeClr val="dk1"/>
                          </a:solidFill>
                          <a:effectLst/>
                          <a:latin typeface="Times New Roman" pitchFamily="18" charset="0"/>
                          <a:ea typeface="+mn-ea"/>
                          <a:cs typeface="Times New Roman" pitchFamily="18" charset="0"/>
                        </a:rPr>
                        <a:t>әдісі</a:t>
                      </a:r>
                      <a:endParaRPr lang="ru-RU" sz="1200" b="0" i="0" kern="1200" dirty="0" smtClean="0">
                        <a:solidFill>
                          <a:schemeClr val="dk1"/>
                        </a:solidFill>
                        <a:effectLst/>
                        <a:latin typeface="Times New Roman" pitchFamily="18" charset="0"/>
                        <a:ea typeface="+mn-ea"/>
                        <a:cs typeface="Times New Roman" pitchFamily="18" charset="0"/>
                      </a:endParaRPr>
                    </a:p>
                    <a:p>
                      <a:pPr marL="285750" indent="-285750" algn="just">
                        <a:buFont typeface="Arial" pitchFamily="34" charset="0"/>
                        <a:buChar char="•"/>
                      </a:pPr>
                      <a:r>
                        <a:rPr lang="ru-RU" sz="1200" b="0" i="0" kern="1200" baseline="0" dirty="0" err="1" smtClean="0">
                          <a:solidFill>
                            <a:schemeClr val="dk1"/>
                          </a:solidFill>
                          <a:effectLst/>
                          <a:latin typeface="Times New Roman" pitchFamily="18" charset="0"/>
                          <a:ea typeface="+mn-ea"/>
                          <a:cs typeface="Times New Roman" pitchFamily="18" charset="0"/>
                        </a:rPr>
                        <a:t>шешім</a:t>
                      </a:r>
                      <a:r>
                        <a:rPr lang="ru-RU" sz="1200" b="0" i="0" kern="1200" baseline="0" dirty="0" smtClean="0">
                          <a:solidFill>
                            <a:schemeClr val="dk1"/>
                          </a:solidFill>
                          <a:effectLst/>
                          <a:latin typeface="Times New Roman" pitchFamily="18" charset="0"/>
                          <a:ea typeface="+mn-ea"/>
                          <a:cs typeface="Times New Roman" pitchFamily="18" charset="0"/>
                        </a:rPr>
                        <a:t> </a:t>
                      </a:r>
                      <a:r>
                        <a:rPr lang="ru-RU" sz="1200" b="0" i="0" kern="1200" baseline="0" dirty="0" err="1" smtClean="0">
                          <a:solidFill>
                            <a:schemeClr val="dk1"/>
                          </a:solidFill>
                          <a:effectLst/>
                          <a:latin typeface="Times New Roman" pitchFamily="18" charset="0"/>
                          <a:ea typeface="+mn-ea"/>
                          <a:cs typeface="Times New Roman" pitchFamily="18" charset="0"/>
                        </a:rPr>
                        <a:t>қабылдау</a:t>
                      </a:r>
                      <a:r>
                        <a:rPr lang="ru-RU" sz="1200" b="0" i="0" kern="1200" baseline="0" dirty="0" smtClean="0">
                          <a:solidFill>
                            <a:schemeClr val="dk1"/>
                          </a:solidFill>
                          <a:effectLst/>
                          <a:latin typeface="Times New Roman" pitchFamily="18" charset="0"/>
                          <a:ea typeface="+mn-ea"/>
                          <a:cs typeface="Times New Roman" pitchFamily="18" charset="0"/>
                        </a:rPr>
                        <a:t> </a:t>
                      </a:r>
                      <a:r>
                        <a:rPr lang="ru-RU" sz="1200" b="0" i="0" kern="1200" baseline="0" dirty="0" err="1" smtClean="0">
                          <a:solidFill>
                            <a:schemeClr val="dk1"/>
                          </a:solidFill>
                          <a:effectLst/>
                          <a:latin typeface="Times New Roman" pitchFamily="18" charset="0"/>
                          <a:ea typeface="+mn-ea"/>
                          <a:cs typeface="Times New Roman" pitchFamily="18" charset="0"/>
                        </a:rPr>
                        <a:t>субъективтілігі</a:t>
                      </a:r>
                      <a:r>
                        <a:rPr lang="ru-RU" sz="1200" b="0" i="0" kern="1200" baseline="0" dirty="0" smtClean="0">
                          <a:solidFill>
                            <a:schemeClr val="dk1"/>
                          </a:solidFill>
                          <a:effectLst/>
                          <a:latin typeface="Times New Roman" pitchFamily="18" charset="0"/>
                          <a:ea typeface="+mn-ea"/>
                          <a:cs typeface="Times New Roman" pitchFamily="18" charset="0"/>
                        </a:rPr>
                        <a:t> </a:t>
                      </a:r>
                      <a:r>
                        <a:rPr lang="ru-RU" sz="1200" b="0" i="0" kern="1200" baseline="0" dirty="0" err="1" smtClean="0">
                          <a:solidFill>
                            <a:schemeClr val="dk1"/>
                          </a:solidFill>
                          <a:effectLst/>
                          <a:latin typeface="Times New Roman" pitchFamily="18" charset="0"/>
                          <a:ea typeface="+mn-ea"/>
                          <a:cs typeface="Times New Roman" pitchFamily="18" charset="0"/>
                        </a:rPr>
                        <a:t>және</a:t>
                      </a:r>
                      <a:r>
                        <a:rPr lang="ru-RU" sz="1200" b="0" i="0" kern="1200" baseline="0" dirty="0" smtClean="0">
                          <a:solidFill>
                            <a:schemeClr val="dk1"/>
                          </a:solidFill>
                          <a:effectLst/>
                          <a:latin typeface="Times New Roman" pitchFamily="18" charset="0"/>
                          <a:ea typeface="+mn-ea"/>
                          <a:cs typeface="Times New Roman" pitchFamily="18" charset="0"/>
                        </a:rPr>
                        <a:t>  </a:t>
                      </a:r>
                      <a:r>
                        <a:rPr lang="ru-RU" sz="1200" b="0" i="0" kern="1200" baseline="0" dirty="0" err="1" smtClean="0">
                          <a:solidFill>
                            <a:schemeClr val="dk1"/>
                          </a:solidFill>
                          <a:effectLst/>
                          <a:latin typeface="Times New Roman" pitchFamily="18" charset="0"/>
                          <a:ea typeface="+mn-ea"/>
                          <a:cs typeface="Times New Roman" pitchFamily="18" charset="0"/>
                        </a:rPr>
                        <a:t>артық</a:t>
                      </a:r>
                      <a:r>
                        <a:rPr lang="ru-RU" sz="1200" b="0" i="0" kern="1200" baseline="0" dirty="0" smtClean="0">
                          <a:solidFill>
                            <a:schemeClr val="dk1"/>
                          </a:solidFill>
                          <a:effectLst/>
                          <a:latin typeface="Times New Roman" pitchFamily="18" charset="0"/>
                          <a:ea typeface="+mn-ea"/>
                          <a:cs typeface="Times New Roman" pitchFamily="18" charset="0"/>
                        </a:rPr>
                        <a:t> </a:t>
                      </a:r>
                      <a:r>
                        <a:rPr lang="ru-RU" sz="1200" b="0" i="0" kern="1200" baseline="0" dirty="0" err="1" smtClean="0">
                          <a:solidFill>
                            <a:schemeClr val="dk1"/>
                          </a:solidFill>
                          <a:effectLst/>
                          <a:latin typeface="Times New Roman" pitchFamily="18" charset="0"/>
                          <a:ea typeface="+mn-ea"/>
                          <a:cs typeface="Times New Roman" pitchFamily="18" charset="0"/>
                        </a:rPr>
                        <a:t>күтілімдер</a:t>
                      </a:r>
                      <a:r>
                        <a:rPr lang="ru-RU" sz="1200" b="0" i="0" kern="1200" baseline="0" dirty="0" smtClean="0">
                          <a:solidFill>
                            <a:schemeClr val="dk1"/>
                          </a:solidFill>
                          <a:effectLst/>
                          <a:latin typeface="Times New Roman" pitchFamily="18" charset="0"/>
                          <a:ea typeface="+mn-ea"/>
                          <a:cs typeface="Times New Roman" pitchFamily="18" charset="0"/>
                        </a:rPr>
                        <a:t> </a:t>
                      </a:r>
                    </a:p>
                    <a:p>
                      <a:pPr marL="285750" marR="0" indent="-285750" algn="just" defTabSz="914400" rtl="0" eaLnBrk="1" fontAlgn="auto" latinLnBrk="0" hangingPunct="1">
                        <a:lnSpc>
                          <a:spcPct val="100000"/>
                        </a:lnSpc>
                        <a:spcBef>
                          <a:spcPts val="0"/>
                        </a:spcBef>
                        <a:spcAft>
                          <a:spcPts val="0"/>
                        </a:spcAft>
                        <a:buClrTx/>
                        <a:buSzTx/>
                        <a:buFont typeface="Arial" pitchFamily="34" charset="0"/>
                        <a:buChar char="•"/>
                        <a:tabLst/>
                        <a:defRPr/>
                      </a:pPr>
                      <a:r>
                        <a:rPr lang="ru-RU" sz="1200" b="0" i="0" kern="1200" dirty="0" err="1" smtClean="0">
                          <a:solidFill>
                            <a:schemeClr val="dk1"/>
                          </a:solidFill>
                          <a:effectLst/>
                          <a:latin typeface="Times New Roman" pitchFamily="18" charset="0"/>
                          <a:ea typeface="+mn-ea"/>
                          <a:cs typeface="Times New Roman" pitchFamily="18" charset="0"/>
                        </a:rPr>
                        <a:t>уақыт</a:t>
                      </a:r>
                      <a:r>
                        <a:rPr lang="ru-RU" sz="1200" b="0" i="0" kern="1200" dirty="0" smtClean="0">
                          <a:solidFill>
                            <a:schemeClr val="dk1"/>
                          </a:solidFill>
                          <a:effectLst/>
                          <a:latin typeface="Times New Roman" pitchFamily="18" charset="0"/>
                          <a:ea typeface="+mn-ea"/>
                          <a:cs typeface="Times New Roman" pitchFamily="18" charset="0"/>
                        </a:rPr>
                        <a:t> </a:t>
                      </a:r>
                      <a:r>
                        <a:rPr lang="ru-RU" sz="1200" b="0" i="0" kern="1200" dirty="0" err="1" smtClean="0">
                          <a:solidFill>
                            <a:schemeClr val="dk1"/>
                          </a:solidFill>
                          <a:effectLst/>
                          <a:latin typeface="Times New Roman" pitchFamily="18" charset="0"/>
                          <a:ea typeface="+mn-ea"/>
                          <a:cs typeface="Times New Roman" pitchFamily="18" charset="0"/>
                        </a:rPr>
                        <a:t>факторын</a:t>
                      </a:r>
                      <a:r>
                        <a:rPr lang="ru-RU" sz="1200" b="0" i="0" kern="1200" dirty="0" smtClean="0">
                          <a:solidFill>
                            <a:schemeClr val="dk1"/>
                          </a:solidFill>
                          <a:effectLst/>
                          <a:latin typeface="Times New Roman" pitchFamily="18" charset="0"/>
                          <a:ea typeface="+mn-ea"/>
                          <a:cs typeface="Times New Roman" pitchFamily="18" charset="0"/>
                        </a:rPr>
                        <a:t> </a:t>
                      </a:r>
                      <a:r>
                        <a:rPr lang="ru-RU" sz="1200" b="0" i="0" kern="1200" dirty="0" err="1" smtClean="0">
                          <a:solidFill>
                            <a:schemeClr val="dk1"/>
                          </a:solidFill>
                          <a:effectLst/>
                          <a:latin typeface="Times New Roman" pitchFamily="18" charset="0"/>
                          <a:ea typeface="+mn-ea"/>
                          <a:cs typeface="Times New Roman" pitchFamily="18" charset="0"/>
                        </a:rPr>
                        <a:t>қолданудың</a:t>
                      </a:r>
                      <a:r>
                        <a:rPr lang="ru-RU" sz="1200" b="0" i="0" kern="1200" baseline="0" dirty="0" smtClean="0">
                          <a:solidFill>
                            <a:schemeClr val="dk1"/>
                          </a:solidFill>
                          <a:effectLst/>
                          <a:latin typeface="Times New Roman" pitchFamily="18" charset="0"/>
                          <a:ea typeface="+mn-ea"/>
                          <a:cs typeface="Times New Roman" pitchFamily="18" charset="0"/>
                        </a:rPr>
                        <a:t> </a:t>
                      </a:r>
                      <a:r>
                        <a:rPr lang="ru-RU" sz="1200" b="0" i="0" kern="1200" dirty="0" err="1" smtClean="0">
                          <a:solidFill>
                            <a:schemeClr val="dk1"/>
                          </a:solidFill>
                          <a:effectLst/>
                          <a:latin typeface="Times New Roman" pitchFamily="18" charset="0"/>
                          <a:ea typeface="+mn-ea"/>
                          <a:cs typeface="Times New Roman" pitchFamily="18" charset="0"/>
                        </a:rPr>
                        <a:t>ақталмауы</a:t>
                      </a:r>
                      <a:endParaRPr lang="ru-RU" sz="1200" dirty="0">
                        <a:latin typeface="Times New Roman" pitchFamily="18" charset="0"/>
                        <a:cs typeface="Times New Roman" pitchFamily="18" charset="0"/>
                      </a:endParaRPr>
                    </a:p>
                  </a:txBody>
                  <a:tcPr/>
                </a:tc>
                <a:tc>
                  <a:txBody>
                    <a:bodyPr/>
                    <a:lstStyle/>
                    <a:p>
                      <a:pPr marL="285750" indent="-285750" algn="l">
                        <a:buFont typeface="Arial" pitchFamily="34" charset="0"/>
                        <a:buChar char="•"/>
                      </a:pPr>
                      <a:r>
                        <a:rPr lang="ru-RU" sz="1200" b="0" i="0" kern="1200" dirty="0" err="1" smtClean="0">
                          <a:solidFill>
                            <a:schemeClr val="dk1"/>
                          </a:solidFill>
                          <a:effectLst/>
                          <a:latin typeface="Times New Roman" pitchFamily="18" charset="0"/>
                          <a:ea typeface="+mn-ea"/>
                          <a:cs typeface="Times New Roman" pitchFamily="18" charset="0"/>
                        </a:rPr>
                        <a:t>ақпараттың</a:t>
                      </a:r>
                      <a:r>
                        <a:rPr lang="ru-RU" sz="1200" b="0" i="0" kern="1200" dirty="0" smtClean="0">
                          <a:solidFill>
                            <a:schemeClr val="dk1"/>
                          </a:solidFill>
                          <a:effectLst/>
                          <a:latin typeface="Times New Roman" pitchFamily="18" charset="0"/>
                          <a:ea typeface="+mn-ea"/>
                          <a:cs typeface="Times New Roman" pitchFamily="18" charset="0"/>
                        </a:rPr>
                        <a:t> </a:t>
                      </a:r>
                      <a:r>
                        <a:rPr lang="ru-RU" sz="1200" b="0" i="0" kern="1200" dirty="0" err="1" smtClean="0">
                          <a:solidFill>
                            <a:schemeClr val="dk1"/>
                          </a:solidFill>
                          <a:effectLst/>
                          <a:latin typeface="Times New Roman" pitchFamily="18" charset="0"/>
                          <a:ea typeface="+mn-ea"/>
                          <a:cs typeface="Times New Roman" pitchFamily="18" charset="0"/>
                        </a:rPr>
                        <a:t>ашықтығы</a:t>
                      </a:r>
                      <a:r>
                        <a:rPr lang="ru-RU" sz="1200" b="0" i="0" kern="1200" dirty="0" smtClean="0">
                          <a:solidFill>
                            <a:schemeClr val="dk1"/>
                          </a:solidFill>
                          <a:effectLst/>
                          <a:latin typeface="Times New Roman" pitchFamily="18" charset="0"/>
                          <a:ea typeface="+mn-ea"/>
                          <a:cs typeface="Times New Roman" pitchFamily="18" charset="0"/>
                        </a:rPr>
                        <a:t> мен </a:t>
                      </a:r>
                      <a:r>
                        <a:rPr lang="ru-RU" sz="1200" b="0" i="0" kern="1200" dirty="0" err="1" smtClean="0">
                          <a:solidFill>
                            <a:schemeClr val="dk1"/>
                          </a:solidFill>
                          <a:effectLst/>
                          <a:latin typeface="Times New Roman" pitchFamily="18" charset="0"/>
                          <a:ea typeface="+mn-ea"/>
                          <a:cs typeface="Times New Roman" pitchFamily="18" charset="0"/>
                        </a:rPr>
                        <a:t>оқу</a:t>
                      </a:r>
                      <a:r>
                        <a:rPr lang="ru-RU" sz="1200" b="0" i="0" kern="1200" dirty="0" smtClean="0">
                          <a:solidFill>
                            <a:schemeClr val="dk1"/>
                          </a:solidFill>
                          <a:effectLst/>
                          <a:latin typeface="Times New Roman" pitchFamily="18" charset="0"/>
                          <a:ea typeface="+mn-ea"/>
                          <a:cs typeface="Times New Roman" pitchFamily="18" charset="0"/>
                        </a:rPr>
                        <a:t> </a:t>
                      </a:r>
                      <a:r>
                        <a:rPr lang="ru-RU" sz="1200" b="0" i="0" kern="1200" dirty="0" err="1" smtClean="0">
                          <a:solidFill>
                            <a:schemeClr val="dk1"/>
                          </a:solidFill>
                          <a:effectLst/>
                          <a:latin typeface="Times New Roman" pitchFamily="18" charset="0"/>
                          <a:ea typeface="+mn-ea"/>
                          <a:cs typeface="Times New Roman" pitchFamily="18" charset="0"/>
                        </a:rPr>
                        <a:t>үдерісіне</a:t>
                      </a:r>
                      <a:r>
                        <a:rPr lang="ru-RU" sz="1200" b="0" i="0" kern="1200" dirty="0" smtClean="0">
                          <a:solidFill>
                            <a:schemeClr val="dk1"/>
                          </a:solidFill>
                          <a:effectLst/>
                          <a:latin typeface="Times New Roman" pitchFamily="18" charset="0"/>
                          <a:ea typeface="+mn-ea"/>
                          <a:cs typeface="Times New Roman" pitchFamily="18" charset="0"/>
                        </a:rPr>
                        <a:t> </a:t>
                      </a:r>
                      <a:r>
                        <a:rPr lang="ru-RU" sz="1200" b="0" i="0" kern="1200" dirty="0" err="1" smtClean="0">
                          <a:solidFill>
                            <a:schemeClr val="dk1"/>
                          </a:solidFill>
                          <a:effectLst/>
                          <a:latin typeface="Times New Roman" pitchFamily="18" charset="0"/>
                          <a:ea typeface="+mn-ea"/>
                          <a:cs typeface="Times New Roman" pitchFamily="18" charset="0"/>
                        </a:rPr>
                        <a:t>сай</a:t>
                      </a:r>
                      <a:r>
                        <a:rPr lang="ru-RU" sz="1200" b="0" i="0" kern="1200" dirty="0" smtClean="0">
                          <a:solidFill>
                            <a:schemeClr val="dk1"/>
                          </a:solidFill>
                          <a:effectLst/>
                          <a:latin typeface="Times New Roman" pitchFamily="18" charset="0"/>
                          <a:ea typeface="+mn-ea"/>
                          <a:cs typeface="Times New Roman" pitchFamily="18" charset="0"/>
                        </a:rPr>
                        <a:t> </a:t>
                      </a:r>
                      <a:r>
                        <a:rPr lang="ru-RU" sz="1200" b="0" i="0" kern="1200" dirty="0" err="1" smtClean="0">
                          <a:solidFill>
                            <a:schemeClr val="dk1"/>
                          </a:solidFill>
                          <a:effectLst/>
                          <a:latin typeface="Times New Roman" pitchFamily="18" charset="0"/>
                          <a:ea typeface="+mn-ea"/>
                          <a:cs typeface="Times New Roman" pitchFamily="18" charset="0"/>
                        </a:rPr>
                        <a:t>талаптар</a:t>
                      </a:r>
                      <a:r>
                        <a:rPr lang="ru-RU" sz="1200" b="0" i="0" kern="1200" dirty="0" smtClean="0">
                          <a:solidFill>
                            <a:schemeClr val="dk1"/>
                          </a:solidFill>
                          <a:effectLst/>
                          <a:latin typeface="Times New Roman" pitchFamily="18" charset="0"/>
                          <a:ea typeface="+mn-ea"/>
                          <a:cs typeface="Times New Roman" pitchFamily="18" charset="0"/>
                        </a:rPr>
                        <a:t>, </a:t>
                      </a:r>
                      <a:r>
                        <a:rPr lang="ru-RU" sz="1200" b="0" i="0" kern="1200" dirty="0" err="1" smtClean="0">
                          <a:solidFill>
                            <a:schemeClr val="dk1"/>
                          </a:solidFill>
                          <a:effectLst/>
                          <a:latin typeface="Times New Roman" pitchFamily="18" charset="0"/>
                          <a:ea typeface="+mn-ea"/>
                          <a:cs typeface="Times New Roman" pitchFamily="18" charset="0"/>
                        </a:rPr>
                        <a:t>нормалар</a:t>
                      </a:r>
                      <a:r>
                        <a:rPr lang="ru-RU" sz="1200" b="0" i="0" kern="1200" dirty="0" smtClean="0">
                          <a:solidFill>
                            <a:schemeClr val="dk1"/>
                          </a:solidFill>
                          <a:effectLst/>
                          <a:latin typeface="Times New Roman" pitchFamily="18" charset="0"/>
                          <a:ea typeface="+mn-ea"/>
                          <a:cs typeface="Times New Roman" pitchFamily="18" charset="0"/>
                        </a:rPr>
                        <a:t>, </a:t>
                      </a:r>
                      <a:r>
                        <a:rPr lang="ru-RU" sz="1200" b="0" i="0" kern="1200" dirty="0" err="1" smtClean="0">
                          <a:solidFill>
                            <a:schemeClr val="dk1"/>
                          </a:solidFill>
                          <a:effectLst/>
                          <a:latin typeface="Times New Roman" pitchFamily="18" charset="0"/>
                          <a:ea typeface="+mn-ea"/>
                          <a:cs typeface="Times New Roman" pitchFamily="18" charset="0"/>
                        </a:rPr>
                        <a:t>критерийлер</a:t>
                      </a:r>
                      <a:r>
                        <a:rPr lang="ru-RU" sz="1200" b="0" i="0" kern="1200" dirty="0" smtClean="0">
                          <a:solidFill>
                            <a:schemeClr val="dk1"/>
                          </a:solidFill>
                          <a:effectLst/>
                          <a:latin typeface="Times New Roman" pitchFamily="18" charset="0"/>
                          <a:ea typeface="+mn-ea"/>
                          <a:cs typeface="Times New Roman" pitchFamily="18" charset="0"/>
                        </a:rPr>
                        <a:t> </a:t>
                      </a:r>
                      <a:r>
                        <a:rPr lang="ru-RU" sz="1200" b="0" i="0" kern="1200" dirty="0" err="1" smtClean="0">
                          <a:solidFill>
                            <a:schemeClr val="dk1"/>
                          </a:solidFill>
                          <a:effectLst/>
                          <a:latin typeface="Times New Roman" pitchFamily="18" charset="0"/>
                          <a:ea typeface="+mn-ea"/>
                          <a:cs typeface="Times New Roman" pitchFamily="18" charset="0"/>
                        </a:rPr>
                        <a:t>және</a:t>
                      </a:r>
                      <a:r>
                        <a:rPr lang="ru-RU" sz="1200" b="0" i="0" kern="1200" dirty="0" smtClean="0">
                          <a:solidFill>
                            <a:schemeClr val="dk1"/>
                          </a:solidFill>
                          <a:effectLst/>
                          <a:latin typeface="Times New Roman" pitchFamily="18" charset="0"/>
                          <a:ea typeface="+mn-ea"/>
                          <a:cs typeface="Times New Roman" pitchFamily="18" charset="0"/>
                        </a:rPr>
                        <a:t> </a:t>
                      </a:r>
                      <a:r>
                        <a:rPr lang="ru-RU" sz="1200" b="0" i="0" kern="1200" dirty="0" err="1" smtClean="0">
                          <a:solidFill>
                            <a:schemeClr val="dk1"/>
                          </a:solidFill>
                          <a:effectLst/>
                          <a:latin typeface="Times New Roman" pitchFamily="18" charset="0"/>
                          <a:ea typeface="+mn-ea"/>
                          <a:cs typeface="Times New Roman" pitchFamily="18" charset="0"/>
                        </a:rPr>
                        <a:t>бағалау</a:t>
                      </a:r>
                      <a:r>
                        <a:rPr lang="ru-RU" sz="1200" b="0" i="0" kern="1200" dirty="0" smtClean="0">
                          <a:solidFill>
                            <a:schemeClr val="dk1"/>
                          </a:solidFill>
                          <a:effectLst/>
                          <a:latin typeface="Times New Roman" pitchFamily="18" charset="0"/>
                          <a:ea typeface="+mn-ea"/>
                          <a:cs typeface="Times New Roman" pitchFamily="18" charset="0"/>
                        </a:rPr>
                        <a:t> </a:t>
                      </a:r>
                      <a:r>
                        <a:rPr lang="ru-RU" sz="1200" b="0" i="0" kern="1200" dirty="0" err="1" smtClean="0">
                          <a:solidFill>
                            <a:schemeClr val="dk1"/>
                          </a:solidFill>
                          <a:effectLst/>
                          <a:latin typeface="Times New Roman" pitchFamily="18" charset="0"/>
                          <a:ea typeface="+mn-ea"/>
                          <a:cs typeface="Times New Roman" pitchFamily="18" charset="0"/>
                        </a:rPr>
                        <a:t>рәсімінің</a:t>
                      </a:r>
                      <a:r>
                        <a:rPr lang="ru-RU" sz="1200" b="0" i="0" kern="1200" dirty="0" smtClean="0">
                          <a:solidFill>
                            <a:schemeClr val="dk1"/>
                          </a:solidFill>
                          <a:effectLst/>
                          <a:latin typeface="Times New Roman" pitchFamily="18" charset="0"/>
                          <a:ea typeface="+mn-ea"/>
                          <a:cs typeface="Times New Roman" pitchFamily="18" charset="0"/>
                        </a:rPr>
                        <a:t> </a:t>
                      </a:r>
                      <a:r>
                        <a:rPr lang="ru-RU" sz="1200" b="0" i="0" kern="1200" dirty="0" err="1" smtClean="0">
                          <a:solidFill>
                            <a:schemeClr val="dk1"/>
                          </a:solidFill>
                          <a:effectLst/>
                          <a:latin typeface="Times New Roman" pitchFamily="18" charset="0"/>
                          <a:ea typeface="+mn-ea"/>
                          <a:cs typeface="Times New Roman" pitchFamily="18" charset="0"/>
                        </a:rPr>
                        <a:t>айқындылығы</a:t>
                      </a:r>
                      <a:r>
                        <a:rPr lang="ru-RU" sz="1200" b="0" i="0" kern="1200" dirty="0" smtClean="0">
                          <a:solidFill>
                            <a:schemeClr val="dk1"/>
                          </a:solidFill>
                          <a:effectLst/>
                          <a:latin typeface="Times New Roman" pitchFamily="18" charset="0"/>
                          <a:ea typeface="+mn-ea"/>
                          <a:cs typeface="Times New Roman" pitchFamily="18" charset="0"/>
                        </a:rPr>
                        <a:t> </a:t>
                      </a:r>
                    </a:p>
                    <a:p>
                      <a:pPr marL="285750" indent="-285750" algn="l">
                        <a:buFont typeface="Arial" pitchFamily="34" charset="0"/>
                        <a:buChar char="•"/>
                      </a:pPr>
                      <a:r>
                        <a:rPr lang="ru-RU" sz="1200" b="0" i="0" kern="1200" dirty="0" err="1" smtClean="0">
                          <a:solidFill>
                            <a:schemeClr val="dk1"/>
                          </a:solidFill>
                          <a:effectLst/>
                          <a:latin typeface="Times New Roman" pitchFamily="18" charset="0"/>
                          <a:ea typeface="+mn-ea"/>
                          <a:cs typeface="Times New Roman" pitchFamily="18" charset="0"/>
                        </a:rPr>
                        <a:t>оқуға</a:t>
                      </a:r>
                      <a:r>
                        <a:rPr lang="ru-RU" sz="1200" b="0" i="0" kern="1200" dirty="0" smtClean="0">
                          <a:solidFill>
                            <a:schemeClr val="dk1"/>
                          </a:solidFill>
                          <a:effectLst/>
                          <a:latin typeface="Times New Roman" pitchFamily="18" charset="0"/>
                          <a:ea typeface="+mn-ea"/>
                          <a:cs typeface="Times New Roman" pitchFamily="18" charset="0"/>
                        </a:rPr>
                        <a:t> </a:t>
                      </a:r>
                      <a:r>
                        <a:rPr lang="ru-RU" sz="1200" b="0" i="0" kern="1200" dirty="0" err="1" smtClean="0">
                          <a:solidFill>
                            <a:schemeClr val="dk1"/>
                          </a:solidFill>
                          <a:effectLst/>
                          <a:latin typeface="Times New Roman" pitchFamily="18" charset="0"/>
                          <a:ea typeface="+mn-ea"/>
                          <a:cs typeface="Times New Roman" pitchFamily="18" charset="0"/>
                        </a:rPr>
                        <a:t>қызығушылықты</a:t>
                      </a:r>
                      <a:r>
                        <a:rPr lang="ru-RU" sz="1200" b="0" i="0" kern="1200" dirty="0" smtClean="0">
                          <a:solidFill>
                            <a:schemeClr val="dk1"/>
                          </a:solidFill>
                          <a:effectLst/>
                          <a:latin typeface="Times New Roman" pitchFamily="18" charset="0"/>
                          <a:ea typeface="+mn-ea"/>
                          <a:cs typeface="Times New Roman" pitchFamily="18" charset="0"/>
                        </a:rPr>
                        <a:t> </a:t>
                      </a:r>
                      <a:r>
                        <a:rPr lang="ru-RU" sz="1200" b="0" i="0" kern="1200" dirty="0" err="1" smtClean="0">
                          <a:solidFill>
                            <a:schemeClr val="dk1"/>
                          </a:solidFill>
                          <a:effectLst/>
                          <a:latin typeface="Times New Roman" pitchFamily="18" charset="0"/>
                          <a:ea typeface="+mn-ea"/>
                          <a:cs typeface="Times New Roman" pitchFamily="18" charset="0"/>
                        </a:rPr>
                        <a:t>ынталандыру</a:t>
                      </a:r>
                      <a:r>
                        <a:rPr lang="ru-RU" sz="1200" b="0" i="0" kern="1200" dirty="0" smtClean="0">
                          <a:solidFill>
                            <a:schemeClr val="dk1"/>
                          </a:solidFill>
                          <a:effectLst/>
                          <a:latin typeface="Times New Roman" pitchFamily="18" charset="0"/>
                          <a:ea typeface="+mn-ea"/>
                          <a:cs typeface="Times New Roman" pitchFamily="18" charset="0"/>
                        </a:rPr>
                        <a:t>, </a:t>
                      </a:r>
                    </a:p>
                    <a:p>
                      <a:pPr marL="285750" indent="-285750" algn="l">
                        <a:buFont typeface="Arial" pitchFamily="34" charset="0"/>
                        <a:buChar char="•"/>
                      </a:pPr>
                      <a:r>
                        <a:rPr lang="ru-RU" sz="1200" b="0" i="0" kern="1200" dirty="0" smtClean="0">
                          <a:solidFill>
                            <a:schemeClr val="dk1"/>
                          </a:solidFill>
                          <a:effectLst/>
                          <a:latin typeface="Times New Roman" pitchFamily="18" charset="0"/>
                          <a:ea typeface="+mn-ea"/>
                          <a:cs typeface="Times New Roman" pitchFamily="18" charset="0"/>
                        </a:rPr>
                        <a:t>даму </a:t>
                      </a:r>
                      <a:r>
                        <a:rPr lang="ru-RU" sz="1200" b="0" i="0" kern="1200" dirty="0" err="1" smtClean="0">
                          <a:solidFill>
                            <a:schemeClr val="dk1"/>
                          </a:solidFill>
                          <a:effectLst/>
                          <a:latin typeface="Times New Roman" pitchFamily="18" charset="0"/>
                          <a:ea typeface="+mn-ea"/>
                          <a:cs typeface="Times New Roman" pitchFamily="18" charset="0"/>
                        </a:rPr>
                        <a:t>жолдарын</a:t>
                      </a:r>
                      <a:r>
                        <a:rPr lang="ru-RU" sz="1200" b="0" i="0" kern="1200" baseline="0" dirty="0" smtClean="0">
                          <a:solidFill>
                            <a:schemeClr val="dk1"/>
                          </a:solidFill>
                          <a:effectLst/>
                          <a:latin typeface="Times New Roman" pitchFamily="18" charset="0"/>
                          <a:ea typeface="+mn-ea"/>
                          <a:cs typeface="Times New Roman" pitchFamily="18" charset="0"/>
                        </a:rPr>
                        <a:t> </a:t>
                      </a:r>
                      <a:r>
                        <a:rPr lang="ru-RU" sz="1200" b="0" i="0" kern="1200" dirty="0" smtClean="0">
                          <a:solidFill>
                            <a:schemeClr val="dk1"/>
                          </a:solidFill>
                          <a:effectLst/>
                          <a:latin typeface="Times New Roman" pitchFamily="18" charset="0"/>
                          <a:ea typeface="+mn-ea"/>
                          <a:cs typeface="Times New Roman" pitchFamily="18" charset="0"/>
                        </a:rPr>
                        <a:t> </a:t>
                      </a:r>
                      <a:r>
                        <a:rPr lang="ru-RU" sz="1200" b="0" i="0" kern="1200" dirty="0" err="1" smtClean="0">
                          <a:solidFill>
                            <a:schemeClr val="dk1"/>
                          </a:solidFill>
                          <a:effectLst/>
                          <a:latin typeface="Times New Roman" pitchFamily="18" charset="0"/>
                          <a:ea typeface="+mn-ea"/>
                          <a:cs typeface="Times New Roman" pitchFamily="18" charset="0"/>
                        </a:rPr>
                        <a:t>ұсыну</a:t>
                      </a:r>
                      <a:r>
                        <a:rPr lang="ru-RU" sz="1200" b="0" i="0" kern="1200" dirty="0" smtClean="0">
                          <a:solidFill>
                            <a:schemeClr val="dk1"/>
                          </a:solidFill>
                          <a:effectLst/>
                          <a:latin typeface="Times New Roman" pitchFamily="18" charset="0"/>
                          <a:ea typeface="+mn-ea"/>
                          <a:cs typeface="Times New Roman" pitchFamily="18" charset="0"/>
                        </a:rPr>
                        <a:t>,</a:t>
                      </a:r>
                    </a:p>
                    <a:p>
                      <a:pPr marL="285750" marR="0" indent="-285750" algn="l" defTabSz="914400" rtl="0" eaLnBrk="1" fontAlgn="auto" latinLnBrk="0" hangingPunct="1">
                        <a:lnSpc>
                          <a:spcPct val="100000"/>
                        </a:lnSpc>
                        <a:spcBef>
                          <a:spcPts val="0"/>
                        </a:spcBef>
                        <a:spcAft>
                          <a:spcPts val="0"/>
                        </a:spcAft>
                        <a:buClrTx/>
                        <a:buSzTx/>
                        <a:buFont typeface="Arial" pitchFamily="34" charset="0"/>
                        <a:buChar char="•"/>
                        <a:tabLst/>
                        <a:defRPr/>
                      </a:pPr>
                      <a:r>
                        <a:rPr lang="ru-RU" sz="1200" b="0" i="0" kern="1200" dirty="0" err="1" smtClean="0">
                          <a:solidFill>
                            <a:schemeClr val="dk1"/>
                          </a:solidFill>
                          <a:effectLst/>
                          <a:latin typeface="Times New Roman" pitchFamily="18" charset="0"/>
                          <a:ea typeface="+mn-ea"/>
                          <a:cs typeface="Times New Roman" pitchFamily="18" charset="0"/>
                        </a:rPr>
                        <a:t>қойылатын</a:t>
                      </a:r>
                      <a:r>
                        <a:rPr lang="ru-RU" sz="1200" b="0" i="0" kern="1200" dirty="0" smtClean="0">
                          <a:solidFill>
                            <a:schemeClr val="dk1"/>
                          </a:solidFill>
                          <a:effectLst/>
                          <a:latin typeface="Times New Roman" pitchFamily="18" charset="0"/>
                          <a:ea typeface="+mn-ea"/>
                          <a:cs typeface="Times New Roman" pitchFamily="18" charset="0"/>
                        </a:rPr>
                        <a:t> </a:t>
                      </a:r>
                      <a:r>
                        <a:rPr lang="ru-RU" sz="1200" b="0" i="0" kern="1200" dirty="0" err="1" smtClean="0">
                          <a:solidFill>
                            <a:schemeClr val="dk1"/>
                          </a:solidFill>
                          <a:effectLst/>
                          <a:latin typeface="Times New Roman" pitchFamily="18" charset="0"/>
                          <a:ea typeface="+mn-ea"/>
                          <a:cs typeface="Times New Roman" pitchFamily="18" charset="0"/>
                        </a:rPr>
                        <a:t>бағалардың</a:t>
                      </a:r>
                      <a:r>
                        <a:rPr lang="ru-RU" sz="1200" b="0" i="0" kern="1200" dirty="0" smtClean="0">
                          <a:solidFill>
                            <a:schemeClr val="dk1"/>
                          </a:solidFill>
                          <a:effectLst/>
                          <a:latin typeface="Times New Roman" pitchFamily="18" charset="0"/>
                          <a:ea typeface="+mn-ea"/>
                          <a:cs typeface="Times New Roman" pitchFamily="18" charset="0"/>
                        </a:rPr>
                        <a:t> </a:t>
                      </a:r>
                      <a:r>
                        <a:rPr lang="ru-RU" sz="1200" b="0" i="0" kern="1200" dirty="0" err="1" smtClean="0">
                          <a:solidFill>
                            <a:schemeClr val="dk1"/>
                          </a:solidFill>
                          <a:effectLst/>
                          <a:latin typeface="Times New Roman" pitchFamily="18" charset="0"/>
                          <a:ea typeface="+mn-ea"/>
                          <a:cs typeface="Times New Roman" pitchFamily="18" charset="0"/>
                        </a:rPr>
                        <a:t>мәнін</a:t>
                      </a:r>
                      <a:r>
                        <a:rPr lang="ru-RU" sz="1200" b="0" i="0" kern="1200" dirty="0" smtClean="0">
                          <a:solidFill>
                            <a:schemeClr val="dk1"/>
                          </a:solidFill>
                          <a:effectLst/>
                          <a:latin typeface="Times New Roman" pitchFamily="18" charset="0"/>
                          <a:ea typeface="+mn-ea"/>
                          <a:cs typeface="Times New Roman" pitchFamily="18" charset="0"/>
                        </a:rPr>
                        <a:t> </a:t>
                      </a:r>
                      <a:r>
                        <a:rPr lang="ru-RU" sz="1200" b="0" i="0" kern="1200" dirty="0" err="1" smtClean="0">
                          <a:solidFill>
                            <a:schemeClr val="dk1"/>
                          </a:solidFill>
                          <a:effectLst/>
                          <a:latin typeface="Times New Roman" pitchFamily="18" charset="0"/>
                          <a:ea typeface="+mn-ea"/>
                          <a:cs typeface="Times New Roman" pitchFamily="18" charset="0"/>
                        </a:rPr>
                        <a:t>түсіну</a:t>
                      </a:r>
                      <a:endParaRPr lang="ru-RU" sz="1200" dirty="0" smtClean="0">
                        <a:latin typeface="Times New Roman" pitchFamily="18" charset="0"/>
                        <a:cs typeface="Times New Roman" pitchFamily="18" charset="0"/>
                      </a:endParaRPr>
                    </a:p>
                    <a:p>
                      <a:pPr marL="285750" indent="-285750" algn="l">
                        <a:buFont typeface="Arial" pitchFamily="34" charset="0"/>
                        <a:buChar char="•"/>
                      </a:pPr>
                      <a:endParaRPr lang="ru-RU" sz="1200" dirty="0">
                        <a:latin typeface="Times New Roman" pitchFamily="18" charset="0"/>
                        <a:cs typeface="Times New Roman" pitchFamily="18" charset="0"/>
                      </a:endParaRPr>
                    </a:p>
                  </a:txBody>
                  <a:tcPr/>
                </a:tc>
              </a:tr>
            </a:tbl>
          </a:graphicData>
        </a:graphic>
      </p:graphicFrame>
    </p:spTree>
    <p:extLst>
      <p:ext uri="{BB962C8B-B14F-4D97-AF65-F5344CB8AC3E}">
        <p14:creationId xmlns:p14="http://schemas.microsoft.com/office/powerpoint/2010/main" val="161606936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56674" y="143620"/>
            <a:ext cx="10515600" cy="1038632"/>
          </a:xfrm>
        </p:spPr>
        <p:txBody>
          <a:bodyPr>
            <a:normAutofit/>
          </a:bodyPr>
          <a:lstStyle/>
          <a:p>
            <a:pPr algn="ctr"/>
            <a:r>
              <a:rPr lang="ru-RU" sz="3200" b="1" dirty="0" err="1" smtClean="0">
                <a:latin typeface="Times New Roman" pitchFamily="18" charset="0"/>
                <a:cs typeface="Times New Roman" pitchFamily="18" charset="0"/>
              </a:rPr>
              <a:t>Бағалау</a:t>
            </a:r>
            <a:r>
              <a:rPr lang="ru-RU" sz="3200" b="1" dirty="0" smtClean="0">
                <a:latin typeface="Times New Roman" pitchFamily="18" charset="0"/>
                <a:cs typeface="Times New Roman" pitchFamily="18" charset="0"/>
              </a:rPr>
              <a:t> </a:t>
            </a:r>
            <a:r>
              <a:rPr lang="ru-RU" sz="3200" b="1" dirty="0" err="1" smtClean="0">
                <a:latin typeface="Times New Roman" pitchFamily="18" charset="0"/>
                <a:cs typeface="Times New Roman" pitchFamily="18" charset="0"/>
              </a:rPr>
              <a:t>жүйесінде</a:t>
            </a:r>
            <a:r>
              <a:rPr lang="ru-RU" sz="3200" b="1" dirty="0" smtClean="0">
                <a:latin typeface="Times New Roman" pitchFamily="18" charset="0"/>
                <a:cs typeface="Times New Roman" pitchFamily="18" charset="0"/>
              </a:rPr>
              <a:t> </a:t>
            </a:r>
            <a:r>
              <a:rPr lang="ru-RU" sz="3200" b="1" dirty="0" err="1" smtClean="0">
                <a:latin typeface="Times New Roman" pitchFamily="18" charset="0"/>
                <a:cs typeface="Times New Roman" pitchFamily="18" charset="0"/>
              </a:rPr>
              <a:t>білім</a:t>
            </a:r>
            <a:r>
              <a:rPr lang="ru-RU" sz="3200" b="1" dirty="0" smtClean="0">
                <a:latin typeface="Times New Roman" pitchFamily="18" charset="0"/>
                <a:cs typeface="Times New Roman" pitchFamily="18" charset="0"/>
              </a:rPr>
              <a:t> </a:t>
            </a:r>
            <a:r>
              <a:rPr lang="ru-RU" sz="3200" b="1" dirty="0" err="1" smtClean="0">
                <a:latin typeface="Times New Roman" pitchFamily="18" charset="0"/>
                <a:cs typeface="Times New Roman" pitchFamily="18" charset="0"/>
              </a:rPr>
              <a:t>алушылардың</a:t>
            </a:r>
            <a:r>
              <a:rPr lang="ru-RU" sz="3200" b="1" dirty="0" smtClean="0">
                <a:latin typeface="Times New Roman" pitchFamily="18" charset="0"/>
                <a:cs typeface="Times New Roman" pitchFamily="18" charset="0"/>
              </a:rPr>
              <a:t> </a:t>
            </a:r>
            <a:r>
              <a:rPr lang="ru-RU" sz="3200" b="1" dirty="0" err="1" smtClean="0">
                <a:latin typeface="Times New Roman" pitchFamily="18" charset="0"/>
                <a:cs typeface="Times New Roman" pitchFamily="18" charset="0"/>
              </a:rPr>
              <a:t>жеке</a:t>
            </a:r>
            <a:r>
              <a:rPr lang="ru-RU" sz="3200" b="1" dirty="0">
                <a:latin typeface="Times New Roman" pitchFamily="18" charset="0"/>
                <a:cs typeface="Times New Roman" pitchFamily="18" charset="0"/>
              </a:rPr>
              <a:t> </a:t>
            </a:r>
            <a:r>
              <a:rPr lang="ru-RU" sz="3200" b="1" dirty="0" err="1" smtClean="0">
                <a:latin typeface="Times New Roman" pitchFamily="18" charset="0"/>
                <a:cs typeface="Times New Roman" pitchFamily="18" charset="0"/>
              </a:rPr>
              <a:t>траекториясының</a:t>
            </a:r>
            <a:r>
              <a:rPr lang="ru-RU" sz="3200" b="1" dirty="0" smtClean="0">
                <a:latin typeface="Times New Roman" pitchFamily="18" charset="0"/>
                <a:cs typeface="Times New Roman" pitchFamily="18" charset="0"/>
              </a:rPr>
              <a:t> </a:t>
            </a:r>
            <a:r>
              <a:rPr lang="ru-RU" sz="3200" b="1" dirty="0" err="1" smtClean="0">
                <a:latin typeface="Times New Roman" pitchFamily="18" charset="0"/>
                <a:cs typeface="Times New Roman" pitchFamily="18" charset="0"/>
              </a:rPr>
              <a:t>үлгісі</a:t>
            </a:r>
            <a:endParaRPr lang="ru-RU" sz="3200" b="1" dirty="0">
              <a:latin typeface="Times New Roman" pitchFamily="18" charset="0"/>
              <a:cs typeface="Times New Roman" pitchFamily="18" charset="0"/>
            </a:endParaRPr>
          </a:p>
        </p:txBody>
      </p:sp>
      <p:pic>
        <p:nvPicPr>
          <p:cNvPr id="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0211" r="1599" b="9981"/>
          <a:stretch/>
        </p:blipFill>
        <p:spPr bwMode="auto">
          <a:xfrm>
            <a:off x="227998" y="1173706"/>
            <a:ext cx="11964002" cy="53567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3364383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60000"/>
                <a:lumOff val="4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392" y="609886"/>
            <a:ext cx="10229092" cy="3986177"/>
          </a:xfrm>
        </p:spPr>
        <p:txBody>
          <a:bodyPr anchor="t">
            <a:normAutofit fontScale="90000"/>
          </a:bodyPr>
          <a:lstStyle/>
          <a:p>
            <a:pPr algn="l"/>
            <a:r>
              <a:rPr lang="ru-RU" sz="2900" dirty="0" smtClean="0">
                <a:solidFill>
                  <a:srgbClr val="0070C0"/>
                </a:solidFill>
                <a:latin typeface="Times New Roman" pitchFamily="18" charset="0"/>
                <a:cs typeface="Times New Roman" pitchFamily="18" charset="0"/>
              </a:rPr>
              <a:t>Рефлексия «</a:t>
            </a:r>
            <a:r>
              <a:rPr lang="ru-RU" sz="2900" dirty="0" err="1" smtClean="0">
                <a:solidFill>
                  <a:srgbClr val="0070C0"/>
                </a:solidFill>
                <a:latin typeface="Times New Roman" pitchFamily="18" charset="0"/>
                <a:cs typeface="Times New Roman" pitchFamily="18" charset="0"/>
              </a:rPr>
              <a:t>Допты</a:t>
            </a:r>
            <a:r>
              <a:rPr lang="ru-RU" sz="2900" dirty="0" smtClean="0">
                <a:solidFill>
                  <a:srgbClr val="0070C0"/>
                </a:solidFill>
                <a:latin typeface="Times New Roman" pitchFamily="18" charset="0"/>
                <a:cs typeface="Times New Roman" pitchFamily="18" charset="0"/>
              </a:rPr>
              <a:t> </a:t>
            </a:r>
            <a:r>
              <a:rPr lang="ru-RU" sz="2900" dirty="0" err="1" smtClean="0">
                <a:solidFill>
                  <a:srgbClr val="0070C0"/>
                </a:solidFill>
                <a:latin typeface="Times New Roman" pitchFamily="18" charset="0"/>
                <a:cs typeface="Times New Roman" pitchFamily="18" charset="0"/>
              </a:rPr>
              <a:t>қағып </a:t>
            </a:r>
            <a:r>
              <a:rPr lang="ru-RU" sz="2900" dirty="0" smtClean="0">
                <a:solidFill>
                  <a:srgbClr val="0070C0"/>
                </a:solidFill>
                <a:latin typeface="Times New Roman" pitchFamily="18" charset="0"/>
                <a:cs typeface="Times New Roman" pitchFamily="18" charset="0"/>
              </a:rPr>
              <a:t>ал»</a:t>
            </a:r>
            <a:r>
              <a:rPr lang="ru-RU" sz="2900" b="1" dirty="0" smtClean="0">
                <a:solidFill>
                  <a:srgbClr val="0070C0"/>
                </a:solidFill>
                <a:latin typeface="Times New Roman" pitchFamily="18" charset="0"/>
                <a:cs typeface="Times New Roman" pitchFamily="18" charset="0"/>
              </a:rPr>
              <a:t/>
            </a:r>
            <a:br>
              <a:rPr lang="ru-RU" sz="2900" b="1" dirty="0" smtClean="0">
                <a:solidFill>
                  <a:srgbClr val="0070C0"/>
                </a:solidFill>
                <a:latin typeface="Times New Roman" pitchFamily="18" charset="0"/>
                <a:cs typeface="Times New Roman" pitchFamily="18" charset="0"/>
              </a:rPr>
            </a:br>
            <a:r>
              <a:rPr lang="ru-RU" sz="2900" b="1" dirty="0" smtClean="0">
                <a:solidFill>
                  <a:srgbClr val="0070C0"/>
                </a:solidFill>
                <a:latin typeface="Times New Roman" pitchFamily="18" charset="0"/>
                <a:cs typeface="Times New Roman" pitchFamily="18" charset="0"/>
              </a:rPr>
              <a:t/>
            </a:r>
            <a:br>
              <a:rPr lang="ru-RU" sz="2900" b="1" dirty="0" smtClean="0">
                <a:solidFill>
                  <a:srgbClr val="0070C0"/>
                </a:solidFill>
                <a:latin typeface="Times New Roman" pitchFamily="18" charset="0"/>
                <a:cs typeface="Times New Roman" pitchFamily="18" charset="0"/>
              </a:rPr>
            </a:br>
            <a:r>
              <a:rPr lang="ru-RU" sz="2900" b="1" dirty="0" err="1" smtClean="0">
                <a:solidFill>
                  <a:srgbClr val="0070C0"/>
                </a:solidFill>
                <a:latin typeface="Times New Roman" pitchFamily="18" charset="0"/>
                <a:cs typeface="Times New Roman" pitchFamily="18" charset="0"/>
              </a:rPr>
              <a:t>Барлық тыңдаушылар</a:t>
            </a:r>
            <a:r>
              <a:rPr lang="ru-RU" sz="2900" dirty="0" err="1" smtClean="0">
                <a:solidFill>
                  <a:srgbClr val="0070C0"/>
                </a:solidFill>
                <a:latin typeface="Times New Roman" pitchFamily="18" charset="0"/>
                <a:cs typeface="Times New Roman" pitchFamily="18" charset="0"/>
              </a:rPr>
              <a:t> теңдей екі</a:t>
            </a:r>
            <a:r>
              <a:rPr lang="ru-RU" sz="2900" dirty="0" smtClean="0">
                <a:solidFill>
                  <a:srgbClr val="0070C0"/>
                </a:solidFill>
                <a:latin typeface="Times New Roman" pitchFamily="18" charset="0"/>
                <a:cs typeface="Times New Roman" pitchFamily="18" charset="0"/>
              </a:rPr>
              <a:t> </a:t>
            </a:r>
            <a:r>
              <a:rPr lang="ru-RU" sz="2900" dirty="0" err="1" smtClean="0">
                <a:solidFill>
                  <a:srgbClr val="0070C0"/>
                </a:solidFill>
                <a:latin typeface="Times New Roman" pitchFamily="18" charset="0"/>
                <a:cs typeface="Times New Roman" pitchFamily="18" charset="0"/>
              </a:rPr>
              <a:t>қатарға бөлінеді</a:t>
            </a:r>
            <a:r>
              <a:rPr lang="ru-RU" sz="2900" dirty="0" smtClean="0">
                <a:solidFill>
                  <a:srgbClr val="0070C0"/>
                </a:solidFill>
                <a:latin typeface="Times New Roman" pitchFamily="18" charset="0"/>
                <a:cs typeface="Times New Roman" pitchFamily="18" charset="0"/>
              </a:rPr>
              <a:t>.  </a:t>
            </a:r>
            <a:br>
              <a:rPr lang="ru-RU" sz="2900" dirty="0" smtClean="0">
                <a:solidFill>
                  <a:srgbClr val="0070C0"/>
                </a:solidFill>
                <a:latin typeface="Times New Roman" pitchFamily="18" charset="0"/>
                <a:cs typeface="Times New Roman" pitchFamily="18" charset="0"/>
              </a:rPr>
            </a:br>
            <a:r>
              <a:rPr lang="ru-RU" sz="2900" dirty="0">
                <a:solidFill>
                  <a:srgbClr val="0070C0"/>
                </a:solidFill>
                <a:latin typeface="Times New Roman" pitchFamily="18" charset="0"/>
                <a:cs typeface="Times New Roman" pitchFamily="18" charset="0"/>
              </a:rPr>
              <a:t/>
            </a:r>
            <a:br>
              <a:rPr lang="ru-RU" sz="2900" dirty="0">
                <a:solidFill>
                  <a:srgbClr val="0070C0"/>
                </a:solidFill>
                <a:latin typeface="Times New Roman" pitchFamily="18" charset="0"/>
                <a:cs typeface="Times New Roman" pitchFamily="18" charset="0"/>
              </a:rPr>
            </a:br>
            <a:r>
              <a:rPr lang="ru-RU" sz="2900" dirty="0" err="1" smtClean="0">
                <a:solidFill>
                  <a:srgbClr val="0070C0"/>
                </a:solidFill>
                <a:latin typeface="Times New Roman" pitchFamily="18" charset="0"/>
                <a:cs typeface="Times New Roman" pitchFamily="18" charset="0"/>
              </a:rPr>
              <a:t>Бірінші</a:t>
            </a:r>
            <a:r>
              <a:rPr lang="ru-RU" sz="2900" dirty="0" smtClean="0">
                <a:solidFill>
                  <a:srgbClr val="0070C0"/>
                </a:solidFill>
                <a:latin typeface="Times New Roman" pitchFamily="18" charset="0"/>
                <a:cs typeface="Times New Roman" pitchFamily="18" charset="0"/>
              </a:rPr>
              <a:t> </a:t>
            </a:r>
            <a:r>
              <a:rPr lang="ru-RU" sz="2900" dirty="0" err="1" smtClean="0">
                <a:solidFill>
                  <a:srgbClr val="0070C0"/>
                </a:solidFill>
                <a:latin typeface="Times New Roman" pitchFamily="18" charset="0"/>
                <a:cs typeface="Times New Roman" pitchFamily="18" charset="0"/>
              </a:rPr>
              <a:t>қатар қарсы беттегі</a:t>
            </a:r>
            <a:r>
              <a:rPr lang="ru-RU" sz="2900" dirty="0" smtClean="0">
                <a:solidFill>
                  <a:srgbClr val="0070C0"/>
                </a:solidFill>
                <a:latin typeface="Times New Roman" pitchFamily="18" charset="0"/>
                <a:cs typeface="Times New Roman" pitchFamily="18" charset="0"/>
              </a:rPr>
              <a:t> </a:t>
            </a:r>
            <a:r>
              <a:rPr lang="ru-RU" sz="2900" dirty="0" err="1" smtClean="0">
                <a:solidFill>
                  <a:srgbClr val="0070C0"/>
                </a:solidFill>
                <a:latin typeface="Times New Roman" pitchFamily="18" charset="0"/>
                <a:cs typeface="Times New Roman" pitchFamily="18" charset="0"/>
              </a:rPr>
              <a:t>бір</a:t>
            </a:r>
            <a:r>
              <a:rPr lang="ru-RU" sz="2900" dirty="0" smtClean="0">
                <a:solidFill>
                  <a:srgbClr val="0070C0"/>
                </a:solidFill>
                <a:latin typeface="Times New Roman" pitchFamily="18" charset="0"/>
                <a:cs typeface="Times New Roman" pitchFamily="18" charset="0"/>
              </a:rPr>
              <a:t> </a:t>
            </a:r>
            <a:r>
              <a:rPr lang="ru-RU" sz="2900" dirty="0" err="1" smtClean="0">
                <a:solidFill>
                  <a:srgbClr val="0070C0"/>
                </a:solidFill>
                <a:latin typeface="Times New Roman" pitchFamily="18" charset="0"/>
                <a:cs typeface="Times New Roman" pitchFamily="18" charset="0"/>
              </a:rPr>
              <a:t>адамды</a:t>
            </a:r>
            <a:r>
              <a:rPr lang="ru-RU" sz="2900" dirty="0" smtClean="0">
                <a:solidFill>
                  <a:srgbClr val="0070C0"/>
                </a:solidFill>
                <a:latin typeface="Times New Roman" pitchFamily="18" charset="0"/>
                <a:cs typeface="Times New Roman" pitchFamily="18" charset="0"/>
              </a:rPr>
              <a:t> </a:t>
            </a:r>
            <a:r>
              <a:rPr lang="ru-RU" sz="2900" dirty="0" err="1" smtClean="0">
                <a:solidFill>
                  <a:srgbClr val="0070C0"/>
                </a:solidFill>
                <a:latin typeface="Times New Roman" pitchFamily="18" charset="0"/>
                <a:cs typeface="Times New Roman" pitchFamily="18" charset="0"/>
              </a:rPr>
              <a:t>таңдап, оған  бүгінгі тақырып бойынша</a:t>
            </a:r>
            <a:r>
              <a:rPr lang="ru-RU" sz="2900" dirty="0" smtClean="0">
                <a:solidFill>
                  <a:srgbClr val="0070C0"/>
                </a:solidFill>
                <a:latin typeface="Times New Roman" pitchFamily="18" charset="0"/>
                <a:cs typeface="Times New Roman" pitchFamily="18" charset="0"/>
              </a:rPr>
              <a:t> </a:t>
            </a:r>
            <a:r>
              <a:rPr lang="ru-RU" sz="2900" dirty="0" err="1" smtClean="0">
                <a:solidFill>
                  <a:srgbClr val="0070C0"/>
                </a:solidFill>
                <a:latin typeface="Times New Roman" pitchFamily="18" charset="0"/>
                <a:cs typeface="Times New Roman" pitchFamily="18" charset="0"/>
              </a:rPr>
              <a:t>қарастырылған негізгі</a:t>
            </a:r>
            <a:r>
              <a:rPr lang="ru-RU" sz="2900" dirty="0" smtClean="0">
                <a:solidFill>
                  <a:srgbClr val="0070C0"/>
                </a:solidFill>
                <a:latin typeface="Times New Roman" pitchFamily="18" charset="0"/>
                <a:cs typeface="Times New Roman" pitchFamily="18" charset="0"/>
              </a:rPr>
              <a:t> </a:t>
            </a:r>
            <a:r>
              <a:rPr lang="ru-RU" sz="2900" dirty="0" err="1" smtClean="0">
                <a:solidFill>
                  <a:srgbClr val="0070C0"/>
                </a:solidFill>
                <a:latin typeface="Times New Roman" pitchFamily="18" charset="0"/>
                <a:cs typeface="Times New Roman" pitchFamily="18" charset="0"/>
              </a:rPr>
              <a:t>бір</a:t>
            </a:r>
            <a:r>
              <a:rPr lang="ru-RU" sz="2900" dirty="0" smtClean="0">
                <a:solidFill>
                  <a:srgbClr val="0070C0"/>
                </a:solidFill>
                <a:latin typeface="Times New Roman" pitchFamily="18" charset="0"/>
                <a:cs typeface="Times New Roman" pitchFamily="18" charset="0"/>
              </a:rPr>
              <a:t> </a:t>
            </a:r>
            <a:r>
              <a:rPr lang="ru-RU" sz="2900" dirty="0" err="1" smtClean="0">
                <a:solidFill>
                  <a:srgbClr val="0070C0"/>
                </a:solidFill>
                <a:latin typeface="Times New Roman" pitchFamily="18" charset="0"/>
                <a:cs typeface="Times New Roman" pitchFamily="18" charset="0"/>
              </a:rPr>
              <a:t>ұғымды айтып</a:t>
            </a:r>
            <a:r>
              <a:rPr lang="ru-RU" sz="2900" dirty="0" smtClean="0">
                <a:solidFill>
                  <a:srgbClr val="0070C0"/>
                </a:solidFill>
                <a:latin typeface="Times New Roman" pitchFamily="18" charset="0"/>
                <a:cs typeface="Times New Roman" pitchFamily="18" charset="0"/>
              </a:rPr>
              <a:t> </a:t>
            </a:r>
            <a:r>
              <a:rPr lang="ru-RU" sz="2900" dirty="0" err="1" smtClean="0">
                <a:solidFill>
                  <a:srgbClr val="0070C0"/>
                </a:solidFill>
                <a:latin typeface="Times New Roman" pitchFamily="18" charset="0"/>
                <a:cs typeface="Times New Roman" pitchFamily="18" charset="0"/>
              </a:rPr>
              <a:t>немесе</a:t>
            </a:r>
            <a:r>
              <a:rPr lang="ru-RU" sz="2900" dirty="0" smtClean="0">
                <a:solidFill>
                  <a:srgbClr val="0070C0"/>
                </a:solidFill>
                <a:latin typeface="Times New Roman" pitchFamily="18" charset="0"/>
                <a:cs typeface="Times New Roman" pitchFamily="18" charset="0"/>
              </a:rPr>
              <a:t> </a:t>
            </a:r>
            <a:r>
              <a:rPr lang="ru-RU" sz="2900" dirty="0" err="1" smtClean="0">
                <a:solidFill>
                  <a:srgbClr val="0070C0"/>
                </a:solidFill>
                <a:latin typeface="Times New Roman" pitchFamily="18" charset="0"/>
                <a:cs typeface="Times New Roman" pitchFamily="18" charset="0"/>
              </a:rPr>
              <a:t>сұрақ қойып, допты</a:t>
            </a:r>
            <a:r>
              <a:rPr lang="ru-RU" sz="2900" dirty="0" smtClean="0">
                <a:solidFill>
                  <a:srgbClr val="0070C0"/>
                </a:solidFill>
                <a:latin typeface="Times New Roman" pitchFamily="18" charset="0"/>
                <a:cs typeface="Times New Roman" pitchFamily="18" charset="0"/>
              </a:rPr>
              <a:t> </a:t>
            </a:r>
            <a:r>
              <a:rPr lang="ru-RU" sz="2900" dirty="0" err="1" smtClean="0">
                <a:solidFill>
                  <a:srgbClr val="0070C0"/>
                </a:solidFill>
                <a:latin typeface="Times New Roman" pitchFamily="18" charset="0"/>
                <a:cs typeface="Times New Roman" pitchFamily="18" charset="0"/>
              </a:rPr>
              <a:t>лақтырады.</a:t>
            </a:r>
            <a:r>
              <a:rPr lang="ru-RU" sz="2900" dirty="0" smtClean="0">
                <a:solidFill>
                  <a:srgbClr val="0070C0"/>
                </a:solidFill>
                <a:latin typeface="Times New Roman" pitchFamily="18" charset="0"/>
                <a:cs typeface="Times New Roman" pitchFamily="18" charset="0"/>
              </a:rPr>
              <a:t> </a:t>
            </a:r>
            <a:r>
              <a:rPr lang="ru-RU" sz="2900" dirty="0" err="1" smtClean="0">
                <a:solidFill>
                  <a:srgbClr val="0070C0"/>
                </a:solidFill>
                <a:latin typeface="Times New Roman" pitchFamily="18" charset="0"/>
                <a:cs typeface="Times New Roman" pitchFamily="18" charset="0"/>
              </a:rPr>
              <a:t>Допты</a:t>
            </a:r>
            <a:r>
              <a:rPr lang="ru-RU" sz="2900" dirty="0" smtClean="0">
                <a:solidFill>
                  <a:srgbClr val="0070C0"/>
                </a:solidFill>
                <a:latin typeface="Times New Roman" pitchFamily="18" charset="0"/>
                <a:cs typeface="Times New Roman" pitchFamily="18" charset="0"/>
              </a:rPr>
              <a:t> </a:t>
            </a:r>
            <a:r>
              <a:rPr lang="ru-RU" sz="2900" dirty="0" err="1" smtClean="0">
                <a:solidFill>
                  <a:srgbClr val="0070C0"/>
                </a:solidFill>
                <a:latin typeface="Times New Roman" pitchFamily="18" charset="0"/>
                <a:cs typeface="Times New Roman" pitchFamily="18" charset="0"/>
              </a:rPr>
              <a:t>қағып алған тыңдаушы сол</a:t>
            </a:r>
            <a:r>
              <a:rPr lang="ru-RU" sz="2900" dirty="0" smtClean="0">
                <a:solidFill>
                  <a:srgbClr val="0070C0"/>
                </a:solidFill>
                <a:latin typeface="Times New Roman" pitchFamily="18" charset="0"/>
                <a:cs typeface="Times New Roman" pitchFamily="18" charset="0"/>
              </a:rPr>
              <a:t> </a:t>
            </a:r>
            <a:r>
              <a:rPr lang="ru-RU" sz="2900" dirty="0" err="1" smtClean="0">
                <a:solidFill>
                  <a:srgbClr val="0070C0"/>
                </a:solidFill>
                <a:latin typeface="Times New Roman" pitchFamily="18" charset="0"/>
                <a:cs typeface="Times New Roman" pitchFamily="18" charset="0"/>
              </a:rPr>
              <a:t>ұғымды толық сипаттап</a:t>
            </a:r>
            <a:r>
              <a:rPr lang="ru-RU" sz="2900" dirty="0" smtClean="0">
                <a:solidFill>
                  <a:srgbClr val="0070C0"/>
                </a:solidFill>
                <a:latin typeface="Times New Roman" pitchFamily="18" charset="0"/>
                <a:cs typeface="Times New Roman" pitchFamily="18" charset="0"/>
              </a:rPr>
              <a:t> </a:t>
            </a:r>
            <a:r>
              <a:rPr lang="ru-RU" sz="2900" dirty="0" err="1" smtClean="0">
                <a:solidFill>
                  <a:srgbClr val="0070C0"/>
                </a:solidFill>
                <a:latin typeface="Times New Roman" pitchFamily="18" charset="0"/>
                <a:cs typeface="Times New Roman" pitchFamily="18" charset="0"/>
              </a:rPr>
              <a:t>немесе</a:t>
            </a:r>
            <a:r>
              <a:rPr lang="ru-RU" sz="2900" dirty="0" smtClean="0">
                <a:solidFill>
                  <a:srgbClr val="0070C0"/>
                </a:solidFill>
                <a:latin typeface="Times New Roman" pitchFamily="18" charset="0"/>
                <a:cs typeface="Times New Roman" pitchFamily="18" charset="0"/>
              </a:rPr>
              <a:t> </a:t>
            </a:r>
            <a:r>
              <a:rPr lang="ru-RU" sz="2900" dirty="0" err="1" smtClean="0">
                <a:solidFill>
                  <a:srgbClr val="0070C0"/>
                </a:solidFill>
                <a:latin typeface="Times New Roman" pitchFamily="18" charset="0"/>
                <a:cs typeface="Times New Roman" pitchFamily="18" charset="0"/>
              </a:rPr>
              <a:t>сұраққа жауап</a:t>
            </a:r>
            <a:r>
              <a:rPr lang="ru-RU" sz="2900" dirty="0" smtClean="0">
                <a:solidFill>
                  <a:srgbClr val="0070C0"/>
                </a:solidFill>
                <a:latin typeface="Times New Roman" pitchFamily="18" charset="0"/>
                <a:cs typeface="Times New Roman" pitchFamily="18" charset="0"/>
              </a:rPr>
              <a:t> </a:t>
            </a:r>
            <a:r>
              <a:rPr lang="ru-RU" sz="2900" dirty="0" err="1" smtClean="0">
                <a:solidFill>
                  <a:srgbClr val="0070C0"/>
                </a:solidFill>
                <a:latin typeface="Times New Roman" pitchFamily="18" charset="0"/>
                <a:cs typeface="Times New Roman" pitchFamily="18" charset="0"/>
              </a:rPr>
              <a:t>беріп</a:t>
            </a:r>
            <a:r>
              <a:rPr lang="ru-RU" sz="2900" dirty="0" smtClean="0">
                <a:solidFill>
                  <a:srgbClr val="0070C0"/>
                </a:solidFill>
                <a:latin typeface="Times New Roman" pitchFamily="18" charset="0"/>
                <a:cs typeface="Times New Roman" pitchFamily="18" charset="0"/>
              </a:rPr>
              <a:t>, </a:t>
            </a:r>
            <a:r>
              <a:rPr lang="ru-RU" sz="2900" dirty="0" err="1" smtClean="0">
                <a:solidFill>
                  <a:srgbClr val="0070C0"/>
                </a:solidFill>
                <a:latin typeface="Times New Roman" pitchFamily="18" charset="0"/>
                <a:cs typeface="Times New Roman" pitchFamily="18" charset="0"/>
              </a:rPr>
              <a:t>келесі</a:t>
            </a:r>
            <a:r>
              <a:rPr lang="ru-RU" sz="2900" dirty="0" smtClean="0">
                <a:solidFill>
                  <a:srgbClr val="0070C0"/>
                </a:solidFill>
                <a:latin typeface="Times New Roman" pitchFamily="18" charset="0"/>
                <a:cs typeface="Times New Roman" pitchFamily="18" charset="0"/>
              </a:rPr>
              <a:t> </a:t>
            </a:r>
            <a:r>
              <a:rPr lang="ru-RU" sz="2900" dirty="0" err="1" smtClean="0">
                <a:solidFill>
                  <a:srgbClr val="0070C0"/>
                </a:solidFill>
                <a:latin typeface="Times New Roman" pitchFamily="18" charset="0"/>
                <a:cs typeface="Times New Roman" pitchFamily="18" charset="0"/>
              </a:rPr>
              <a:t>ұғымды дауыстап</a:t>
            </a:r>
            <a:r>
              <a:rPr lang="ru-RU" sz="2900" dirty="0" smtClean="0">
                <a:solidFill>
                  <a:srgbClr val="0070C0"/>
                </a:solidFill>
                <a:latin typeface="Times New Roman" pitchFamily="18" charset="0"/>
                <a:cs typeface="Times New Roman" pitchFamily="18" charset="0"/>
              </a:rPr>
              <a:t>, </a:t>
            </a:r>
            <a:r>
              <a:rPr lang="ru-RU" sz="2900" dirty="0" err="1" smtClean="0">
                <a:solidFill>
                  <a:srgbClr val="0070C0"/>
                </a:solidFill>
                <a:latin typeface="Times New Roman" pitchFamily="18" charset="0"/>
                <a:cs typeface="Times New Roman" pitchFamily="18" charset="0"/>
              </a:rPr>
              <a:t>допты</a:t>
            </a:r>
            <a:r>
              <a:rPr lang="ru-RU" sz="2900" dirty="0" smtClean="0">
                <a:solidFill>
                  <a:srgbClr val="0070C0"/>
                </a:solidFill>
                <a:latin typeface="Times New Roman" pitchFamily="18" charset="0"/>
                <a:cs typeface="Times New Roman" pitchFamily="18" charset="0"/>
              </a:rPr>
              <a:t> </a:t>
            </a:r>
            <a:r>
              <a:rPr lang="ru-RU" sz="2900" dirty="0" err="1" smtClean="0">
                <a:solidFill>
                  <a:srgbClr val="0070C0"/>
                </a:solidFill>
                <a:latin typeface="Times New Roman" pitchFamily="18" charset="0"/>
                <a:cs typeface="Times New Roman" pitchFamily="18" charset="0"/>
              </a:rPr>
              <a:t>қарсы бетке</a:t>
            </a:r>
            <a:r>
              <a:rPr lang="ru-RU" sz="2900" dirty="0" smtClean="0">
                <a:solidFill>
                  <a:srgbClr val="0070C0"/>
                </a:solidFill>
                <a:latin typeface="Times New Roman" pitchFamily="18" charset="0"/>
                <a:cs typeface="Times New Roman" pitchFamily="18" charset="0"/>
              </a:rPr>
              <a:t> </a:t>
            </a:r>
            <a:r>
              <a:rPr lang="ru-RU" sz="2900" dirty="0" err="1" smtClean="0">
                <a:solidFill>
                  <a:srgbClr val="0070C0"/>
                </a:solidFill>
                <a:latin typeface="Times New Roman" pitchFamily="18" charset="0"/>
                <a:cs typeface="Times New Roman" pitchFamily="18" charset="0"/>
              </a:rPr>
              <a:t>лақтырады.</a:t>
            </a:r>
            <a:r>
              <a:rPr lang="ru-RU" sz="2900" dirty="0" smtClean="0">
                <a:solidFill>
                  <a:srgbClr val="0070C0"/>
                </a:solidFill>
                <a:latin typeface="Times New Roman" pitchFamily="18" charset="0"/>
                <a:cs typeface="Times New Roman" pitchFamily="18" charset="0"/>
              </a:rPr>
              <a:t> </a:t>
            </a:r>
            <a:r>
              <a:rPr lang="ru-RU" sz="2900" dirty="0" err="1" smtClean="0">
                <a:solidFill>
                  <a:srgbClr val="0070C0"/>
                </a:solidFill>
                <a:latin typeface="Times New Roman" pitchFamily="18" charset="0"/>
                <a:cs typeface="Times New Roman" pitchFamily="18" charset="0"/>
              </a:rPr>
              <a:t>Ойын</a:t>
            </a:r>
            <a:r>
              <a:rPr lang="ru-RU" sz="2900" dirty="0" smtClean="0">
                <a:solidFill>
                  <a:srgbClr val="0070C0"/>
                </a:solidFill>
                <a:latin typeface="Times New Roman" pitchFamily="18" charset="0"/>
                <a:cs typeface="Times New Roman" pitchFamily="18" charset="0"/>
              </a:rPr>
              <a:t>  </a:t>
            </a:r>
            <a:r>
              <a:rPr lang="ru-RU" sz="2900" dirty="0" err="1" smtClean="0">
                <a:solidFill>
                  <a:srgbClr val="0070C0"/>
                </a:solidFill>
                <a:latin typeface="Times New Roman" pitchFamily="18" charset="0"/>
                <a:cs typeface="Times New Roman" pitchFamily="18" charset="0"/>
              </a:rPr>
              <a:t>бірнеше</a:t>
            </a:r>
            <a:r>
              <a:rPr lang="ru-RU" sz="2900" dirty="0" smtClean="0">
                <a:solidFill>
                  <a:srgbClr val="0070C0"/>
                </a:solidFill>
                <a:latin typeface="Times New Roman" pitchFamily="18" charset="0"/>
                <a:cs typeface="Times New Roman" pitchFamily="18" charset="0"/>
              </a:rPr>
              <a:t> минут </a:t>
            </a:r>
            <a:r>
              <a:rPr lang="ru-RU" sz="2900" dirty="0" err="1" smtClean="0">
                <a:solidFill>
                  <a:srgbClr val="0070C0"/>
                </a:solidFill>
                <a:latin typeface="Times New Roman" pitchFamily="18" charset="0"/>
                <a:cs typeface="Times New Roman" pitchFamily="18" charset="0"/>
              </a:rPr>
              <a:t>бойына</a:t>
            </a:r>
            <a:r>
              <a:rPr lang="ru-RU" sz="2900" dirty="0" smtClean="0">
                <a:solidFill>
                  <a:srgbClr val="0070C0"/>
                </a:solidFill>
                <a:latin typeface="Times New Roman" pitchFamily="18" charset="0"/>
                <a:cs typeface="Times New Roman" pitchFamily="18" charset="0"/>
              </a:rPr>
              <a:t> </a:t>
            </a:r>
            <a:r>
              <a:rPr lang="ru-RU" sz="2900" dirty="0" err="1" smtClean="0">
                <a:solidFill>
                  <a:srgbClr val="0070C0"/>
                </a:solidFill>
                <a:latin typeface="Times New Roman" pitchFamily="18" charset="0"/>
                <a:cs typeface="Times New Roman" pitchFamily="18" charset="0"/>
              </a:rPr>
              <a:t>осылай</a:t>
            </a:r>
            <a:r>
              <a:rPr lang="ru-RU" sz="2900" dirty="0" smtClean="0">
                <a:solidFill>
                  <a:srgbClr val="0070C0"/>
                </a:solidFill>
                <a:latin typeface="Times New Roman" pitchFamily="18" charset="0"/>
                <a:cs typeface="Times New Roman" pitchFamily="18" charset="0"/>
              </a:rPr>
              <a:t> </a:t>
            </a:r>
            <a:r>
              <a:rPr lang="ru-RU" sz="2900" dirty="0" err="1" smtClean="0">
                <a:solidFill>
                  <a:srgbClr val="0070C0"/>
                </a:solidFill>
                <a:latin typeface="Times New Roman" pitchFamily="18" charset="0"/>
                <a:cs typeface="Times New Roman" pitchFamily="18" charset="0"/>
              </a:rPr>
              <a:t>жалғасады</a:t>
            </a:r>
            <a:r>
              <a:rPr lang="ru-RU" sz="2900" dirty="0" smtClean="0">
                <a:solidFill>
                  <a:srgbClr val="0070C0"/>
                </a:solidFill>
                <a:latin typeface="Times New Roman" pitchFamily="18" charset="0"/>
                <a:cs typeface="Times New Roman" pitchFamily="18" charset="0"/>
              </a:rPr>
              <a:t>. </a:t>
            </a:r>
            <a:r>
              <a:rPr lang="ru-RU" sz="2900" dirty="0" err="1" smtClean="0">
                <a:solidFill>
                  <a:srgbClr val="0070C0"/>
                </a:solidFill>
                <a:latin typeface="Times New Roman" pitchFamily="18" charset="0"/>
                <a:cs typeface="Times New Roman" pitchFamily="18" charset="0"/>
              </a:rPr>
              <a:t>Нәтижесінде тыңдаушылар өтілген материалды</a:t>
            </a:r>
            <a:r>
              <a:rPr lang="ru-RU" sz="2900" dirty="0" smtClean="0">
                <a:solidFill>
                  <a:srgbClr val="0070C0"/>
                </a:solidFill>
                <a:latin typeface="Times New Roman" pitchFamily="18" charset="0"/>
                <a:cs typeface="Times New Roman" pitchFamily="18" charset="0"/>
              </a:rPr>
              <a:t> </a:t>
            </a:r>
            <a:r>
              <a:rPr lang="ru-RU" sz="2900" dirty="0" err="1" smtClean="0">
                <a:solidFill>
                  <a:srgbClr val="0070C0"/>
                </a:solidFill>
                <a:latin typeface="Times New Roman" pitchFamily="18" charset="0"/>
                <a:cs typeface="Times New Roman" pitchFamily="18" charset="0"/>
              </a:rPr>
              <a:t>қайталайды</a:t>
            </a:r>
            <a:r>
              <a:rPr lang="ru-RU" sz="2600" dirty="0" err="1" smtClean="0">
                <a:solidFill>
                  <a:schemeClr val="tx1"/>
                </a:solidFill>
                <a:latin typeface="Times New Roman" pitchFamily="18" charset="0"/>
                <a:cs typeface="Times New Roman" pitchFamily="18" charset="0"/>
              </a:rPr>
              <a:t>.</a:t>
            </a:r>
            <a:r>
              <a:rPr lang="ru-RU" sz="2600" dirty="0" smtClean="0">
                <a:solidFill>
                  <a:schemeClr val="tx1"/>
                </a:solidFill>
                <a:latin typeface="Times New Roman" pitchFamily="18" charset="0"/>
                <a:cs typeface="Times New Roman" pitchFamily="18" charset="0"/>
              </a:rPr>
              <a:t> </a:t>
            </a:r>
            <a:r>
              <a:rPr lang="ru-RU" sz="2600" dirty="0" smtClean="0">
                <a:latin typeface="Times New Roman" pitchFamily="18" charset="0"/>
                <a:cs typeface="Times New Roman" pitchFamily="18" charset="0"/>
              </a:rPr>
              <a:t/>
            </a:r>
            <a:br>
              <a:rPr lang="ru-RU" sz="2600" dirty="0" smtClean="0">
                <a:latin typeface="Times New Roman" pitchFamily="18" charset="0"/>
                <a:cs typeface="Times New Roman" pitchFamily="18" charset="0"/>
              </a:rPr>
            </a:br>
            <a:r>
              <a:rPr lang="ru-RU" sz="2600" dirty="0">
                <a:latin typeface="Times New Roman" pitchFamily="18" charset="0"/>
                <a:cs typeface="Times New Roman" pitchFamily="18" charset="0"/>
              </a:rPr>
              <a:t/>
            </a:r>
            <a:br>
              <a:rPr lang="ru-RU" sz="2600" dirty="0">
                <a:latin typeface="Times New Roman" pitchFamily="18" charset="0"/>
                <a:cs typeface="Times New Roman" pitchFamily="18" charset="0"/>
              </a:rPr>
            </a:br>
            <a:r>
              <a:rPr lang="ru-RU" sz="2000" dirty="0">
                <a:latin typeface="Arial Narrow" panose="020B0606020202030204" pitchFamily="34" charset="0"/>
              </a:rPr>
              <a:t/>
            </a:r>
            <a:br>
              <a:rPr lang="ru-RU" sz="2000" dirty="0">
                <a:latin typeface="Arial Narrow" panose="020B0606020202030204" pitchFamily="34" charset="0"/>
              </a:rPr>
            </a:br>
            <a:endParaRPr lang="ru-RU" sz="1300" b="1" dirty="0">
              <a:latin typeface="Arial Narrow" panose="020B0606020202030204" pitchFamily="34" charset="0"/>
            </a:endParaRP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74416" y="4427620"/>
            <a:ext cx="2856463" cy="21423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2521186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85825" y="203200"/>
            <a:ext cx="10515600" cy="1325563"/>
          </a:xfrm>
        </p:spPr>
        <p:txBody>
          <a:bodyPr>
            <a:normAutofit/>
          </a:bodyPr>
          <a:lstStyle/>
          <a:p>
            <a:pPr algn="ctr"/>
            <a:r>
              <a:rPr lang="ru-RU" sz="2800" b="1" dirty="0" err="1" smtClean="0">
                <a:latin typeface="Times New Roman" pitchFamily="18" charset="0"/>
                <a:cs typeface="Times New Roman" pitchFamily="18" charset="0"/>
              </a:rPr>
              <a:t>Бастауыш</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білім</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берудің</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типтік</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оқу</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жоспарына</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сәйкес</a:t>
            </a:r>
            <a:r>
              <a:rPr lang="ru-RU" sz="2800" b="1" dirty="0" smtClean="0">
                <a:latin typeface="Times New Roman" pitchFamily="18" charset="0"/>
                <a:cs typeface="Times New Roman" pitchFamily="18" charset="0"/>
              </a:rPr>
              <a:t> бағалау </a:t>
            </a:r>
            <a:r>
              <a:rPr lang="ru-RU" sz="2800" b="1" dirty="0" err="1" smtClean="0">
                <a:latin typeface="Times New Roman" pitchFamily="18" charset="0"/>
                <a:cs typeface="Times New Roman" pitchFamily="18" charset="0"/>
              </a:rPr>
              <a:t>рәсімдерінің</a:t>
            </a:r>
            <a:r>
              <a:rPr lang="ru-RU" sz="2800" b="1" dirty="0" smtClean="0">
                <a:latin typeface="Times New Roman" pitchFamily="18" charset="0"/>
                <a:cs typeface="Times New Roman" pitchFamily="18" charset="0"/>
              </a:rPr>
              <a:t> саны, 2-сынып</a:t>
            </a:r>
            <a:endParaRPr lang="ru-RU" sz="2800" dirty="0">
              <a:latin typeface="Times New Roman" pitchFamily="18" charset="0"/>
              <a:cs typeface="Times New Roman" pitchFamily="18" charset="0"/>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val="2347765068"/>
              </p:ext>
            </p:extLst>
          </p:nvPr>
        </p:nvGraphicFramePr>
        <p:xfrm>
          <a:off x="888641" y="1524005"/>
          <a:ext cx="10869163" cy="4896801"/>
        </p:xfrm>
        <a:graphic>
          <a:graphicData uri="http://schemas.openxmlformats.org/drawingml/2006/table">
            <a:tbl>
              <a:tblPr firstRow="1" firstCol="1" bandRow="1">
                <a:tableStyleId>{5C22544A-7EE6-4342-B048-85BDC9FD1C3A}</a:tableStyleId>
              </a:tblPr>
              <a:tblGrid>
                <a:gridCol w="493353"/>
                <a:gridCol w="1838027"/>
                <a:gridCol w="1119560"/>
                <a:gridCol w="755476"/>
                <a:gridCol w="455106"/>
                <a:gridCol w="791884"/>
                <a:gridCol w="464208"/>
                <a:gridCol w="819190"/>
                <a:gridCol w="455106"/>
                <a:gridCol w="864701"/>
                <a:gridCol w="436900"/>
                <a:gridCol w="2375652"/>
              </a:tblGrid>
              <a:tr h="372538">
                <a:tc rowSpan="2">
                  <a:txBody>
                    <a:bodyPr/>
                    <a:lstStyle/>
                    <a:p>
                      <a:pPr algn="ctr">
                        <a:lnSpc>
                          <a:spcPct val="107000"/>
                        </a:lnSpc>
                        <a:spcAft>
                          <a:spcPts val="0"/>
                        </a:spcAft>
                      </a:pPr>
                      <a:r>
                        <a:rPr lang="ru-RU" sz="1600" dirty="0">
                          <a:effectLst/>
                          <a:latin typeface="Times New Roman" pitchFamily="18" charset="0"/>
                          <a:cs typeface="Times New Roman" pitchFamily="18" charset="0"/>
                        </a:rPr>
                        <a:t>№</a:t>
                      </a:r>
                      <a:endParaRPr lang="ru-RU" sz="16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rowSpan="2">
                  <a:txBody>
                    <a:bodyPr/>
                    <a:lstStyle/>
                    <a:p>
                      <a:pPr algn="ctr">
                        <a:lnSpc>
                          <a:spcPct val="107000"/>
                        </a:lnSpc>
                        <a:spcAft>
                          <a:spcPts val="0"/>
                        </a:spcAft>
                      </a:pPr>
                      <a:r>
                        <a:rPr lang="kk-KZ" sz="1600" dirty="0" smtClean="0">
                          <a:effectLst/>
                          <a:latin typeface="Times New Roman" pitchFamily="18" charset="0"/>
                          <a:ea typeface="+mn-ea"/>
                          <a:cs typeface="Times New Roman" pitchFamily="18" charset="0"/>
                        </a:rPr>
                        <a:t>Пәндер</a:t>
                      </a:r>
                      <a:endParaRPr lang="ru-RU" sz="16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rowSpan="2">
                  <a:txBody>
                    <a:bodyPr/>
                    <a:lstStyle/>
                    <a:p>
                      <a:pPr algn="ctr">
                        <a:spcAft>
                          <a:spcPts val="0"/>
                        </a:spcAft>
                      </a:pPr>
                      <a:r>
                        <a:rPr lang="ru-RU" sz="1600" dirty="0" err="1" smtClean="0">
                          <a:effectLst/>
                          <a:latin typeface="Times New Roman" pitchFamily="18" charset="0"/>
                          <a:cs typeface="Times New Roman" pitchFamily="18" charset="0"/>
                        </a:rPr>
                        <a:t>Апталық</a:t>
                      </a:r>
                      <a:r>
                        <a:rPr lang="ru-RU" sz="1600" dirty="0" smtClean="0">
                          <a:effectLst/>
                          <a:latin typeface="Times New Roman" pitchFamily="18" charset="0"/>
                          <a:cs typeface="Times New Roman" pitchFamily="18" charset="0"/>
                        </a:rPr>
                        <a:t> </a:t>
                      </a:r>
                      <a:r>
                        <a:rPr lang="ru-RU" sz="1600" dirty="0" err="1" smtClean="0">
                          <a:effectLst/>
                          <a:latin typeface="Times New Roman" pitchFamily="18" charset="0"/>
                          <a:cs typeface="Times New Roman" pitchFamily="18" charset="0"/>
                        </a:rPr>
                        <a:t>сағат</a:t>
                      </a:r>
                      <a:r>
                        <a:rPr lang="ru-RU" sz="1600" dirty="0" smtClean="0">
                          <a:effectLst/>
                          <a:latin typeface="Times New Roman" pitchFamily="18" charset="0"/>
                          <a:cs typeface="Times New Roman" pitchFamily="18" charset="0"/>
                        </a:rPr>
                        <a:t> саны</a:t>
                      </a:r>
                      <a:endParaRPr lang="ru-RU" sz="1600" dirty="0">
                        <a:solidFill>
                          <a:srgbClr val="000000"/>
                        </a:solidFill>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gridSpan="8">
                  <a:txBody>
                    <a:bodyPr/>
                    <a:lstStyle/>
                    <a:p>
                      <a:pPr algn="ctr">
                        <a:lnSpc>
                          <a:spcPct val="107000"/>
                        </a:lnSpc>
                        <a:spcAft>
                          <a:spcPts val="0"/>
                        </a:spcAft>
                      </a:pPr>
                      <a:r>
                        <a:rPr lang="ru-RU" sz="1600" dirty="0" smtClean="0">
                          <a:effectLst/>
                          <a:latin typeface="Times New Roman" pitchFamily="18" charset="0"/>
                          <a:ea typeface="+mn-ea"/>
                          <a:cs typeface="Times New Roman" pitchFamily="18" charset="0"/>
                        </a:rPr>
                        <a:t>Бағалау</a:t>
                      </a:r>
                      <a:r>
                        <a:rPr lang="ru-RU" sz="1600" baseline="0" dirty="0" smtClean="0">
                          <a:effectLst/>
                          <a:latin typeface="Times New Roman" pitchFamily="18" charset="0"/>
                          <a:ea typeface="+mn-ea"/>
                          <a:cs typeface="Times New Roman" pitchFamily="18" charset="0"/>
                        </a:rPr>
                        <a:t> </a:t>
                      </a:r>
                      <a:r>
                        <a:rPr lang="ru-RU" sz="1600" baseline="0" dirty="0" err="1" smtClean="0">
                          <a:effectLst/>
                          <a:latin typeface="Times New Roman" pitchFamily="18" charset="0"/>
                          <a:ea typeface="+mn-ea"/>
                          <a:cs typeface="Times New Roman" pitchFamily="18" charset="0"/>
                        </a:rPr>
                        <a:t>рәсімдері</a:t>
                      </a:r>
                      <a:endParaRPr lang="ru-RU" sz="16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lnSpc>
                          <a:spcPct val="107000"/>
                        </a:lnSpc>
                        <a:spcAft>
                          <a:spcPts val="0"/>
                        </a:spcAft>
                      </a:pPr>
                      <a:endParaRPr lang="ru-RU" sz="14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lnSpc>
                          <a:spcPct val="107000"/>
                        </a:lnSpc>
                        <a:spcAft>
                          <a:spcPts val="0"/>
                        </a:spcAft>
                      </a:pPr>
                      <a:endParaRPr lang="ru-RU" sz="14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lnSpc>
                          <a:spcPct val="107000"/>
                        </a:lnSpc>
                        <a:spcAft>
                          <a:spcPts val="0"/>
                        </a:spcAft>
                      </a:pPr>
                      <a:endParaRPr lang="ru-RU" sz="14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rowSpan="2">
                  <a:txBody>
                    <a:bodyPr/>
                    <a:lstStyle/>
                    <a:p>
                      <a:pPr algn="ctr">
                        <a:lnSpc>
                          <a:spcPct val="107000"/>
                        </a:lnSpc>
                        <a:spcAft>
                          <a:spcPts val="0"/>
                        </a:spcAft>
                      </a:pPr>
                      <a:r>
                        <a:rPr lang="ru-RU" sz="1600" dirty="0" err="1" smtClean="0">
                          <a:effectLst/>
                          <a:latin typeface="Times New Roman" pitchFamily="18" charset="0"/>
                          <a:ea typeface="Calibri"/>
                          <a:cs typeface="Times New Roman" pitchFamily="18" charset="0"/>
                        </a:rPr>
                        <a:t>Негіздеме</a:t>
                      </a:r>
                      <a:endParaRPr lang="ru-RU" sz="16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938428">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ctr">
                        <a:lnSpc>
                          <a:spcPct val="107000"/>
                        </a:lnSpc>
                        <a:spcAft>
                          <a:spcPts val="0"/>
                        </a:spcAft>
                      </a:pPr>
                      <a:r>
                        <a:rPr lang="en-US" sz="1600" dirty="0" smtClean="0">
                          <a:effectLst/>
                          <a:latin typeface="Times New Roman" pitchFamily="18" charset="0"/>
                          <a:ea typeface="Calibri"/>
                          <a:cs typeface="Times New Roman" pitchFamily="18" charset="0"/>
                        </a:rPr>
                        <a:t>I</a:t>
                      </a:r>
                      <a:r>
                        <a:rPr lang="ru-RU" sz="1600" baseline="0" dirty="0" smtClean="0">
                          <a:effectLst/>
                          <a:latin typeface="Times New Roman" pitchFamily="18" charset="0"/>
                          <a:ea typeface="Calibri"/>
                          <a:cs typeface="Times New Roman" pitchFamily="18" charset="0"/>
                        </a:rPr>
                        <a:t>  </a:t>
                      </a:r>
                      <a:r>
                        <a:rPr lang="ru-RU" sz="1600" baseline="0" dirty="0" err="1" smtClean="0">
                          <a:effectLst/>
                          <a:latin typeface="Times New Roman" pitchFamily="18" charset="0"/>
                          <a:ea typeface="Calibri"/>
                          <a:cs typeface="Times New Roman" pitchFamily="18" charset="0"/>
                        </a:rPr>
                        <a:t>тоқсан</a:t>
                      </a:r>
                      <a:r>
                        <a:rPr lang="ru-RU" sz="1600" baseline="0" dirty="0" smtClean="0">
                          <a:effectLst/>
                          <a:latin typeface="Times New Roman" pitchFamily="18" charset="0"/>
                          <a:ea typeface="Calibri"/>
                          <a:cs typeface="Times New Roman" pitchFamily="18" charset="0"/>
                        </a:rPr>
                        <a:t> </a:t>
                      </a:r>
                      <a:r>
                        <a:rPr lang="ru-RU" sz="1600" baseline="0" dirty="0" err="1" smtClean="0">
                          <a:effectLst/>
                          <a:latin typeface="Times New Roman" pitchFamily="18" charset="0"/>
                          <a:ea typeface="Calibri"/>
                          <a:cs typeface="Times New Roman" pitchFamily="18" charset="0"/>
                        </a:rPr>
                        <a:t>бойын</a:t>
                      </a:r>
                      <a:endParaRPr lang="ru-RU" sz="1600" baseline="0" dirty="0" smtClean="0">
                        <a:effectLst/>
                        <a:latin typeface="Times New Roman" pitchFamily="18" charset="0"/>
                        <a:ea typeface="Calibri"/>
                        <a:cs typeface="Times New Roman" pitchFamily="18" charset="0"/>
                      </a:endParaRPr>
                    </a:p>
                    <a:p>
                      <a:pPr algn="ctr">
                        <a:lnSpc>
                          <a:spcPct val="107000"/>
                        </a:lnSpc>
                        <a:spcAft>
                          <a:spcPts val="0"/>
                        </a:spcAft>
                      </a:pPr>
                      <a:r>
                        <a:rPr lang="ru-RU" sz="1600" baseline="0" dirty="0" err="1" smtClean="0">
                          <a:effectLst/>
                          <a:latin typeface="Times New Roman" pitchFamily="18" charset="0"/>
                          <a:ea typeface="Calibri"/>
                          <a:cs typeface="Times New Roman" pitchFamily="18" charset="0"/>
                        </a:rPr>
                        <a:t>ша</a:t>
                      </a:r>
                      <a:r>
                        <a:rPr lang="ru-RU" sz="1600" baseline="0" dirty="0" smtClean="0">
                          <a:effectLst/>
                          <a:latin typeface="Times New Roman" pitchFamily="18" charset="0"/>
                          <a:ea typeface="Calibri"/>
                          <a:cs typeface="Times New Roman" pitchFamily="18" charset="0"/>
                        </a:rPr>
                        <a:t> ББ саны</a:t>
                      </a:r>
                      <a:endParaRPr lang="ru-RU" sz="1600" dirty="0">
                        <a:effectLst/>
                        <a:latin typeface="Times New Roman" pitchFamily="18" charset="0"/>
                        <a:ea typeface="Calibri"/>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en-US" sz="1600" dirty="0" smtClean="0">
                          <a:effectLst/>
                          <a:latin typeface="Times New Roman" pitchFamily="18" charset="0"/>
                          <a:ea typeface="Calibri"/>
                          <a:cs typeface="Times New Roman" pitchFamily="18" charset="0"/>
                        </a:rPr>
                        <a:t>I</a:t>
                      </a:r>
                      <a:r>
                        <a:rPr lang="kk-KZ" sz="1600" dirty="0" smtClean="0">
                          <a:effectLst/>
                          <a:latin typeface="Times New Roman" pitchFamily="18" charset="0"/>
                          <a:ea typeface="Calibri"/>
                          <a:cs typeface="Times New Roman" pitchFamily="18" charset="0"/>
                        </a:rPr>
                        <a:t> т ЖБ</a:t>
                      </a:r>
                      <a:r>
                        <a:rPr lang="en-US" sz="1600" dirty="0" smtClean="0">
                          <a:effectLst/>
                          <a:latin typeface="Times New Roman" pitchFamily="18" charset="0"/>
                          <a:ea typeface="Calibri"/>
                          <a:cs typeface="Times New Roman" pitchFamily="18" charset="0"/>
                        </a:rPr>
                        <a:t> </a:t>
                      </a:r>
                      <a:endParaRPr lang="ru-RU" sz="1600" dirty="0">
                        <a:effectLst/>
                        <a:latin typeface="Times New Roman" pitchFamily="18" charset="0"/>
                        <a:ea typeface="Calibri"/>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en-US" sz="1600" dirty="0" smtClean="0">
                          <a:effectLst/>
                          <a:latin typeface="Times New Roman" pitchFamily="18" charset="0"/>
                          <a:ea typeface="Calibri"/>
                          <a:cs typeface="Times New Roman" pitchFamily="18" charset="0"/>
                        </a:rPr>
                        <a:t>II</a:t>
                      </a:r>
                      <a:r>
                        <a:rPr lang="ru-RU" sz="1600" baseline="0" dirty="0" smtClean="0">
                          <a:effectLst/>
                          <a:latin typeface="Times New Roman" pitchFamily="18" charset="0"/>
                          <a:ea typeface="Calibri"/>
                          <a:cs typeface="Times New Roman" pitchFamily="18" charset="0"/>
                        </a:rPr>
                        <a:t> </a:t>
                      </a:r>
                      <a:r>
                        <a:rPr lang="ru-RU" sz="1600" baseline="0" dirty="0" err="1" smtClean="0">
                          <a:effectLst/>
                          <a:latin typeface="Times New Roman" pitchFamily="18" charset="0"/>
                          <a:ea typeface="Calibri"/>
                          <a:cs typeface="Times New Roman" pitchFamily="18" charset="0"/>
                        </a:rPr>
                        <a:t>тоқсан</a:t>
                      </a:r>
                      <a:r>
                        <a:rPr lang="ru-RU" sz="1600" baseline="0" dirty="0" smtClean="0">
                          <a:effectLst/>
                          <a:latin typeface="Times New Roman" pitchFamily="18" charset="0"/>
                          <a:ea typeface="Calibri"/>
                          <a:cs typeface="Times New Roman" pitchFamily="18" charset="0"/>
                        </a:rPr>
                        <a:t> </a:t>
                      </a:r>
                      <a:r>
                        <a:rPr lang="ru-RU" sz="1600" baseline="0" dirty="0" err="1" smtClean="0">
                          <a:effectLst/>
                          <a:latin typeface="Times New Roman" pitchFamily="18" charset="0"/>
                          <a:ea typeface="Calibri"/>
                          <a:cs typeface="Times New Roman" pitchFamily="18" charset="0"/>
                        </a:rPr>
                        <a:t>бойынша</a:t>
                      </a:r>
                      <a:r>
                        <a:rPr lang="ru-RU" sz="1600" baseline="0" dirty="0" smtClean="0">
                          <a:effectLst/>
                          <a:latin typeface="Times New Roman" pitchFamily="18" charset="0"/>
                          <a:ea typeface="Calibri"/>
                          <a:cs typeface="Times New Roman" pitchFamily="18" charset="0"/>
                        </a:rPr>
                        <a:t> ББ саны</a:t>
                      </a:r>
                      <a:endParaRPr lang="ru-RU" sz="1600" dirty="0">
                        <a:effectLst/>
                        <a:latin typeface="Times New Roman" pitchFamily="18" charset="0"/>
                        <a:ea typeface="Calibri"/>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1600" dirty="0" smtClean="0">
                          <a:effectLst/>
                          <a:latin typeface="Times New Roman" pitchFamily="18" charset="0"/>
                          <a:ea typeface="Calibri"/>
                          <a:cs typeface="Times New Roman" pitchFamily="18" charset="0"/>
                        </a:rPr>
                        <a:t>II</a:t>
                      </a:r>
                      <a:r>
                        <a:rPr lang="kk-KZ" sz="1600" dirty="0" smtClean="0">
                          <a:effectLst/>
                          <a:latin typeface="Times New Roman" pitchFamily="18" charset="0"/>
                          <a:ea typeface="Calibri"/>
                          <a:cs typeface="Times New Roman" pitchFamily="18" charset="0"/>
                        </a:rPr>
                        <a:t> т ЖБ</a:t>
                      </a:r>
                      <a:r>
                        <a:rPr lang="en-US" sz="1600" dirty="0" smtClean="0">
                          <a:effectLst/>
                          <a:latin typeface="Times New Roman" pitchFamily="18" charset="0"/>
                          <a:ea typeface="Calibri"/>
                          <a:cs typeface="Times New Roman" pitchFamily="18" charset="0"/>
                        </a:rPr>
                        <a:t>  </a:t>
                      </a:r>
                      <a:endParaRPr lang="ru-RU" sz="1600" dirty="0" smtClean="0">
                        <a:effectLst/>
                        <a:latin typeface="Times New Roman" pitchFamily="18" charset="0"/>
                        <a:ea typeface="Calibri"/>
                        <a:cs typeface="Times New Roman" pitchFamily="18" charset="0"/>
                      </a:endParaRPr>
                    </a:p>
                    <a:p>
                      <a:pPr algn="ctr">
                        <a:lnSpc>
                          <a:spcPct val="107000"/>
                        </a:lnSpc>
                        <a:spcAft>
                          <a:spcPts val="0"/>
                        </a:spcAft>
                      </a:pPr>
                      <a:endParaRPr lang="ru-RU" sz="1600" dirty="0">
                        <a:effectLst/>
                        <a:latin typeface="Times New Roman" pitchFamily="18" charset="0"/>
                        <a:ea typeface="Calibri"/>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en-US" sz="1600" dirty="0" smtClean="0">
                          <a:effectLst/>
                          <a:latin typeface="Times New Roman" pitchFamily="18" charset="0"/>
                          <a:ea typeface="Calibri"/>
                          <a:cs typeface="Times New Roman" pitchFamily="18" charset="0"/>
                        </a:rPr>
                        <a:t>III</a:t>
                      </a:r>
                      <a:r>
                        <a:rPr lang="ru-RU" sz="1600" baseline="0" dirty="0" smtClean="0">
                          <a:effectLst/>
                          <a:latin typeface="Times New Roman" pitchFamily="18" charset="0"/>
                          <a:ea typeface="Calibri"/>
                          <a:cs typeface="Times New Roman" pitchFamily="18" charset="0"/>
                        </a:rPr>
                        <a:t> </a:t>
                      </a:r>
                      <a:r>
                        <a:rPr lang="ru-RU" sz="1600" baseline="0" dirty="0" err="1" smtClean="0">
                          <a:effectLst/>
                          <a:latin typeface="Times New Roman" pitchFamily="18" charset="0"/>
                          <a:ea typeface="Calibri"/>
                          <a:cs typeface="Times New Roman" pitchFamily="18" charset="0"/>
                        </a:rPr>
                        <a:t>тоқсан</a:t>
                      </a:r>
                      <a:r>
                        <a:rPr lang="ru-RU" sz="1600" baseline="0" dirty="0" smtClean="0">
                          <a:effectLst/>
                          <a:latin typeface="Times New Roman" pitchFamily="18" charset="0"/>
                          <a:ea typeface="Calibri"/>
                          <a:cs typeface="Times New Roman" pitchFamily="18" charset="0"/>
                        </a:rPr>
                        <a:t> </a:t>
                      </a:r>
                      <a:r>
                        <a:rPr lang="ru-RU" sz="1600" baseline="0" dirty="0" err="1" smtClean="0">
                          <a:effectLst/>
                          <a:latin typeface="Times New Roman" pitchFamily="18" charset="0"/>
                          <a:ea typeface="Calibri"/>
                          <a:cs typeface="Times New Roman" pitchFamily="18" charset="0"/>
                        </a:rPr>
                        <a:t>бойынша</a:t>
                      </a:r>
                      <a:r>
                        <a:rPr lang="ru-RU" sz="1600" baseline="0" dirty="0" smtClean="0">
                          <a:effectLst/>
                          <a:latin typeface="Times New Roman" pitchFamily="18" charset="0"/>
                          <a:ea typeface="Calibri"/>
                          <a:cs typeface="Times New Roman" pitchFamily="18" charset="0"/>
                        </a:rPr>
                        <a:t> ББ саны</a:t>
                      </a:r>
                      <a:endParaRPr lang="ru-RU" sz="1600" dirty="0">
                        <a:effectLst/>
                        <a:latin typeface="Times New Roman" pitchFamily="18" charset="0"/>
                        <a:ea typeface="Calibri"/>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1600" dirty="0" smtClean="0">
                          <a:effectLst/>
                          <a:latin typeface="Times New Roman" pitchFamily="18" charset="0"/>
                          <a:ea typeface="Calibri"/>
                          <a:cs typeface="Times New Roman" pitchFamily="18" charset="0"/>
                        </a:rPr>
                        <a:t>III </a:t>
                      </a:r>
                      <a:r>
                        <a:rPr lang="kk-KZ" sz="1600" dirty="0" smtClean="0">
                          <a:effectLst/>
                          <a:latin typeface="Times New Roman" pitchFamily="18" charset="0"/>
                          <a:ea typeface="Calibri"/>
                          <a:cs typeface="Times New Roman" pitchFamily="18" charset="0"/>
                        </a:rPr>
                        <a:t>т ЖБ</a:t>
                      </a:r>
                      <a:r>
                        <a:rPr lang="en-US" sz="1600" dirty="0" smtClean="0">
                          <a:effectLst/>
                          <a:latin typeface="Times New Roman" pitchFamily="18" charset="0"/>
                          <a:ea typeface="Calibri"/>
                          <a:cs typeface="Times New Roman" pitchFamily="18" charset="0"/>
                        </a:rPr>
                        <a:t> </a:t>
                      </a:r>
                      <a:endParaRPr lang="ru-RU" sz="1600" dirty="0" smtClean="0">
                        <a:effectLst/>
                        <a:latin typeface="Times New Roman" pitchFamily="18" charset="0"/>
                        <a:ea typeface="Calibri"/>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en-US" sz="1600" dirty="0" smtClean="0">
                          <a:effectLst/>
                          <a:latin typeface="Times New Roman" pitchFamily="18" charset="0"/>
                          <a:ea typeface="Calibri"/>
                          <a:cs typeface="Times New Roman" pitchFamily="18" charset="0"/>
                        </a:rPr>
                        <a:t>IV</a:t>
                      </a:r>
                      <a:r>
                        <a:rPr lang="ru-RU" sz="1600" baseline="0" dirty="0" smtClean="0">
                          <a:effectLst/>
                          <a:latin typeface="Times New Roman" pitchFamily="18" charset="0"/>
                          <a:ea typeface="Calibri"/>
                          <a:cs typeface="Times New Roman" pitchFamily="18" charset="0"/>
                        </a:rPr>
                        <a:t> </a:t>
                      </a:r>
                      <a:r>
                        <a:rPr lang="ru-RU" sz="1600" baseline="0" dirty="0" err="1" smtClean="0">
                          <a:effectLst/>
                          <a:latin typeface="Times New Roman" pitchFamily="18" charset="0"/>
                          <a:ea typeface="Calibri"/>
                          <a:cs typeface="Times New Roman" pitchFamily="18" charset="0"/>
                        </a:rPr>
                        <a:t>тоқсан</a:t>
                      </a:r>
                      <a:r>
                        <a:rPr lang="ru-RU" sz="1600" baseline="0" dirty="0" smtClean="0">
                          <a:effectLst/>
                          <a:latin typeface="Times New Roman" pitchFamily="18" charset="0"/>
                          <a:ea typeface="Calibri"/>
                          <a:cs typeface="Times New Roman" pitchFamily="18" charset="0"/>
                        </a:rPr>
                        <a:t> </a:t>
                      </a:r>
                      <a:r>
                        <a:rPr lang="ru-RU" sz="1600" baseline="0" dirty="0" err="1" smtClean="0">
                          <a:effectLst/>
                          <a:latin typeface="Times New Roman" pitchFamily="18" charset="0"/>
                          <a:ea typeface="Calibri"/>
                          <a:cs typeface="Times New Roman" pitchFamily="18" charset="0"/>
                        </a:rPr>
                        <a:t>бойынша</a:t>
                      </a:r>
                      <a:r>
                        <a:rPr lang="ru-RU" sz="1600" baseline="0" dirty="0" smtClean="0">
                          <a:effectLst/>
                          <a:latin typeface="Times New Roman" pitchFamily="18" charset="0"/>
                          <a:ea typeface="Calibri"/>
                          <a:cs typeface="Times New Roman" pitchFamily="18" charset="0"/>
                        </a:rPr>
                        <a:t> ББ саны</a:t>
                      </a:r>
                      <a:endParaRPr lang="ru-RU" sz="1600" dirty="0">
                        <a:effectLst/>
                        <a:latin typeface="Times New Roman" pitchFamily="18" charset="0"/>
                        <a:ea typeface="Calibri"/>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1600" dirty="0" smtClean="0">
                          <a:effectLst/>
                          <a:latin typeface="Times New Roman" pitchFamily="18" charset="0"/>
                          <a:ea typeface="Calibri"/>
                          <a:cs typeface="Times New Roman" pitchFamily="18" charset="0"/>
                        </a:rPr>
                        <a:t>IV </a:t>
                      </a:r>
                      <a:r>
                        <a:rPr lang="kk-KZ" sz="1600" dirty="0" smtClean="0">
                          <a:effectLst/>
                          <a:latin typeface="Times New Roman" pitchFamily="18" charset="0"/>
                          <a:ea typeface="Calibri"/>
                          <a:cs typeface="Times New Roman" pitchFamily="18" charset="0"/>
                        </a:rPr>
                        <a:t>т ЖБ</a:t>
                      </a:r>
                      <a:r>
                        <a:rPr lang="en-US" sz="1600" dirty="0" smtClean="0">
                          <a:effectLst/>
                          <a:latin typeface="Times New Roman" pitchFamily="18" charset="0"/>
                          <a:ea typeface="Calibri"/>
                          <a:cs typeface="Times New Roman" pitchFamily="18" charset="0"/>
                        </a:rPr>
                        <a:t> </a:t>
                      </a:r>
                      <a:endParaRPr lang="ru-RU" sz="1600" dirty="0" smtClean="0">
                        <a:effectLst/>
                        <a:latin typeface="Times New Roman" pitchFamily="18" charset="0"/>
                        <a:ea typeface="Calibri"/>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vMerge="1">
                  <a:txBody>
                    <a:bodyPr/>
                    <a:lstStyle/>
                    <a:p>
                      <a:pPr algn="ctr">
                        <a:lnSpc>
                          <a:spcPct val="107000"/>
                        </a:lnSpc>
                        <a:spcAft>
                          <a:spcPts val="0"/>
                        </a:spcAft>
                      </a:pPr>
                      <a:endParaRPr lang="ru-RU" sz="10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264963">
                <a:tc>
                  <a:txBody>
                    <a:bodyPr/>
                    <a:lstStyle/>
                    <a:p>
                      <a:pPr algn="ctr">
                        <a:lnSpc>
                          <a:spcPct val="107000"/>
                        </a:lnSpc>
                        <a:spcAft>
                          <a:spcPts val="0"/>
                        </a:spcAft>
                      </a:pPr>
                      <a:r>
                        <a:rPr lang="ru-RU" sz="1600" dirty="0">
                          <a:effectLst/>
                          <a:latin typeface="Times New Roman" pitchFamily="18" charset="0"/>
                          <a:cs typeface="Times New Roman" pitchFamily="18" charset="0"/>
                        </a:rPr>
                        <a:t>1</a:t>
                      </a:r>
                      <a:endParaRPr lang="ru-RU" sz="1600" dirty="0">
                        <a:effectLst/>
                        <a:latin typeface="Times New Roman" pitchFamily="18" charset="0"/>
                        <a:ea typeface="Calibri"/>
                        <a:cs typeface="Times New Roman" pitchFamily="18" charset="0"/>
                      </a:endParaRPr>
                    </a:p>
                  </a:txBody>
                  <a:tcPr marL="68580" marR="68580"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lnSpc>
                          <a:spcPct val="107000"/>
                        </a:lnSpc>
                        <a:spcAft>
                          <a:spcPts val="0"/>
                        </a:spcAft>
                      </a:pPr>
                      <a:r>
                        <a:rPr lang="ru-RU" sz="1600" dirty="0" err="1" smtClean="0">
                          <a:effectLst/>
                          <a:latin typeface="Times New Roman" pitchFamily="18" charset="0"/>
                          <a:cs typeface="Times New Roman" pitchFamily="18" charset="0"/>
                        </a:rPr>
                        <a:t>Орыс</a:t>
                      </a:r>
                      <a:r>
                        <a:rPr lang="ru-RU" sz="1600" baseline="0" dirty="0" smtClean="0">
                          <a:effectLst/>
                          <a:latin typeface="Times New Roman" pitchFamily="18" charset="0"/>
                          <a:cs typeface="Times New Roman" pitchFamily="18" charset="0"/>
                        </a:rPr>
                        <a:t> </a:t>
                      </a:r>
                      <a:r>
                        <a:rPr lang="ru-RU" sz="1600" baseline="0" dirty="0" err="1" smtClean="0">
                          <a:effectLst/>
                          <a:latin typeface="Times New Roman" pitchFamily="18" charset="0"/>
                          <a:cs typeface="Times New Roman" pitchFamily="18" charset="0"/>
                        </a:rPr>
                        <a:t>тілі</a:t>
                      </a:r>
                      <a:endParaRPr lang="ru-RU" sz="16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ru-RU" sz="1600">
                          <a:effectLst/>
                          <a:latin typeface="Times New Roman" pitchFamily="18" charset="0"/>
                          <a:cs typeface="Times New Roman" pitchFamily="18" charset="0"/>
                        </a:rPr>
                        <a:t>4</a:t>
                      </a:r>
                      <a:endParaRPr lang="ru-RU" sz="160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ru-RU" sz="1600" dirty="0" smtClean="0">
                          <a:solidFill>
                            <a:srgbClr val="FF0000"/>
                          </a:solidFill>
                          <a:latin typeface="Times New Roman" pitchFamily="18" charset="0"/>
                          <a:cs typeface="Times New Roman" pitchFamily="18" charset="0"/>
                        </a:rPr>
                        <a:t>4</a:t>
                      </a:r>
                      <a:endParaRPr lang="ru-RU" sz="1600" dirty="0">
                        <a:solidFill>
                          <a:srgbClr val="FF0000"/>
                        </a:solidFill>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rowSpan="11">
                  <a:txBody>
                    <a:bodyPr/>
                    <a:lstStyle/>
                    <a:p>
                      <a:pPr algn="ctr">
                        <a:lnSpc>
                          <a:spcPct val="107000"/>
                        </a:lnSpc>
                        <a:spcAft>
                          <a:spcPts val="0"/>
                        </a:spcAft>
                      </a:pPr>
                      <a:r>
                        <a:rPr lang="en-US" sz="1600" dirty="0" smtClean="0">
                          <a:effectLst/>
                          <a:latin typeface="Times New Roman" pitchFamily="18" charset="0"/>
                          <a:ea typeface="Calibri"/>
                          <a:cs typeface="Times New Roman" pitchFamily="18" charset="0"/>
                        </a:rPr>
                        <a:t>9</a:t>
                      </a:r>
                      <a:r>
                        <a:rPr lang="kk-KZ" sz="1600" dirty="0" smtClean="0">
                          <a:effectLst/>
                          <a:latin typeface="Times New Roman" pitchFamily="18" charset="0"/>
                          <a:ea typeface="Calibri"/>
                          <a:cs typeface="Times New Roman" pitchFamily="18" charset="0"/>
                        </a:rPr>
                        <a:t> апта</a:t>
                      </a:r>
                      <a:endParaRPr lang="ru-RU" sz="1600" dirty="0">
                        <a:effectLst/>
                        <a:latin typeface="Times New Roman" pitchFamily="18" charset="0"/>
                        <a:ea typeface="Calibri"/>
                        <a:cs typeface="Times New Roman" pitchFamily="18" charset="0"/>
                      </a:endParaRPr>
                    </a:p>
                  </a:txBody>
                  <a:tcPr marL="68580" marR="68580" marT="0"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ru-RU" sz="1600" dirty="0" smtClean="0">
                          <a:solidFill>
                            <a:srgbClr val="FF0000"/>
                          </a:solidFill>
                          <a:latin typeface="Times New Roman" pitchFamily="18" charset="0"/>
                          <a:cs typeface="Times New Roman" pitchFamily="18" charset="0"/>
                        </a:rPr>
                        <a:t>4</a:t>
                      </a:r>
                      <a:endParaRPr lang="ru-RU" sz="1600" dirty="0">
                        <a:solidFill>
                          <a:srgbClr val="FF0000"/>
                        </a:solidFill>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rowSpan="11">
                  <a:txBody>
                    <a:bodyPr/>
                    <a:lstStyle/>
                    <a:p>
                      <a:pPr algn="ctr">
                        <a:lnSpc>
                          <a:spcPct val="107000"/>
                        </a:lnSpc>
                        <a:spcAft>
                          <a:spcPts val="0"/>
                        </a:spcAft>
                      </a:pPr>
                      <a:r>
                        <a:rPr lang="ru-RU" sz="1600" dirty="0" smtClean="0">
                          <a:solidFill>
                            <a:schemeClr val="tx1"/>
                          </a:solidFill>
                          <a:effectLst/>
                          <a:latin typeface="Times New Roman" pitchFamily="18" charset="0"/>
                          <a:ea typeface="Calibri"/>
                          <a:cs typeface="Times New Roman" pitchFamily="18" charset="0"/>
                        </a:rPr>
                        <a:t>7 </a:t>
                      </a:r>
                      <a:r>
                        <a:rPr lang="ru-RU" sz="1600" dirty="0" err="1" smtClean="0">
                          <a:solidFill>
                            <a:schemeClr val="tx1"/>
                          </a:solidFill>
                          <a:effectLst/>
                          <a:latin typeface="Times New Roman" pitchFamily="18" charset="0"/>
                          <a:ea typeface="Calibri"/>
                          <a:cs typeface="Times New Roman" pitchFamily="18" charset="0"/>
                        </a:rPr>
                        <a:t>апта</a:t>
                      </a:r>
                      <a:endParaRPr lang="ru-RU" sz="1600" dirty="0">
                        <a:solidFill>
                          <a:schemeClr val="tx1"/>
                        </a:solidFill>
                        <a:effectLst/>
                        <a:latin typeface="Times New Roman" pitchFamily="18" charset="0"/>
                        <a:ea typeface="Calibri"/>
                        <a:cs typeface="Times New Roman" pitchFamily="18" charset="0"/>
                      </a:endParaRPr>
                    </a:p>
                  </a:txBody>
                  <a:tcPr marL="68580" marR="68580" marT="0"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ru-RU" sz="1600" dirty="0" smtClean="0">
                          <a:solidFill>
                            <a:srgbClr val="FF0000"/>
                          </a:solidFill>
                          <a:latin typeface="Times New Roman" pitchFamily="18" charset="0"/>
                          <a:cs typeface="Times New Roman" pitchFamily="18" charset="0"/>
                        </a:rPr>
                        <a:t>4</a:t>
                      </a:r>
                      <a:endParaRPr lang="ru-RU" sz="1600" dirty="0">
                        <a:solidFill>
                          <a:srgbClr val="FF0000"/>
                        </a:solidFill>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rowSpan="11">
                  <a:txBody>
                    <a:bodyPr/>
                    <a:lstStyle/>
                    <a:p>
                      <a:pPr algn="ctr">
                        <a:lnSpc>
                          <a:spcPct val="107000"/>
                        </a:lnSpc>
                        <a:spcAft>
                          <a:spcPts val="0"/>
                        </a:spcAft>
                      </a:pPr>
                      <a:r>
                        <a:rPr lang="ru-RU" sz="1600" dirty="0" smtClean="0">
                          <a:solidFill>
                            <a:schemeClr val="tx1"/>
                          </a:solidFill>
                          <a:effectLst/>
                          <a:latin typeface="Times New Roman" pitchFamily="18" charset="0"/>
                          <a:ea typeface="Calibri"/>
                          <a:cs typeface="Times New Roman" pitchFamily="18" charset="0"/>
                        </a:rPr>
                        <a:t>10 </a:t>
                      </a:r>
                      <a:r>
                        <a:rPr lang="ru-RU" sz="1600" dirty="0" err="1" smtClean="0">
                          <a:solidFill>
                            <a:schemeClr val="tx1"/>
                          </a:solidFill>
                          <a:effectLst/>
                          <a:latin typeface="Times New Roman" pitchFamily="18" charset="0"/>
                          <a:ea typeface="Calibri"/>
                          <a:cs typeface="Times New Roman" pitchFamily="18" charset="0"/>
                        </a:rPr>
                        <a:t>апта</a:t>
                      </a:r>
                      <a:endParaRPr lang="ru-RU" sz="1600" dirty="0">
                        <a:solidFill>
                          <a:schemeClr val="tx1"/>
                        </a:solidFill>
                        <a:effectLst/>
                        <a:latin typeface="Times New Roman" pitchFamily="18" charset="0"/>
                        <a:ea typeface="Calibri"/>
                        <a:cs typeface="Times New Roman" pitchFamily="18" charset="0"/>
                      </a:endParaRPr>
                    </a:p>
                  </a:txBody>
                  <a:tcPr marL="68580" marR="68580" marT="0"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ru-RU" sz="1600" dirty="0" smtClean="0">
                          <a:solidFill>
                            <a:srgbClr val="FF0000"/>
                          </a:solidFill>
                          <a:latin typeface="Times New Roman" pitchFamily="18" charset="0"/>
                          <a:cs typeface="Times New Roman" pitchFamily="18" charset="0"/>
                        </a:rPr>
                        <a:t>4</a:t>
                      </a:r>
                      <a:endParaRPr lang="ru-RU" sz="1600" dirty="0">
                        <a:solidFill>
                          <a:srgbClr val="FF0000"/>
                        </a:solidFill>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rowSpan="11">
                  <a:txBody>
                    <a:bodyPr/>
                    <a:lstStyle/>
                    <a:p>
                      <a:pPr algn="ctr">
                        <a:lnSpc>
                          <a:spcPct val="107000"/>
                        </a:lnSpc>
                        <a:spcAft>
                          <a:spcPts val="0"/>
                        </a:spcAft>
                      </a:pPr>
                      <a:r>
                        <a:rPr lang="ru-RU" sz="1600" dirty="0" smtClean="0">
                          <a:solidFill>
                            <a:schemeClr val="tx1"/>
                          </a:solidFill>
                          <a:effectLst/>
                          <a:latin typeface="Times New Roman" pitchFamily="18" charset="0"/>
                          <a:ea typeface="Calibri"/>
                          <a:cs typeface="Times New Roman" pitchFamily="18" charset="0"/>
                        </a:rPr>
                        <a:t>8 </a:t>
                      </a:r>
                      <a:r>
                        <a:rPr lang="ru-RU" sz="1600" dirty="0" err="1" smtClean="0">
                          <a:solidFill>
                            <a:schemeClr val="tx1"/>
                          </a:solidFill>
                          <a:effectLst/>
                          <a:latin typeface="Times New Roman" pitchFamily="18" charset="0"/>
                          <a:ea typeface="Calibri"/>
                          <a:cs typeface="Times New Roman" pitchFamily="18" charset="0"/>
                        </a:rPr>
                        <a:t>апта</a:t>
                      </a:r>
                      <a:endParaRPr lang="ru-RU" sz="1600" dirty="0">
                        <a:solidFill>
                          <a:schemeClr val="tx1"/>
                        </a:solidFill>
                        <a:effectLst/>
                        <a:latin typeface="Times New Roman" pitchFamily="18" charset="0"/>
                        <a:ea typeface="Calibri"/>
                        <a:cs typeface="Times New Roman" pitchFamily="18" charset="0"/>
                      </a:endParaRPr>
                    </a:p>
                  </a:txBody>
                  <a:tcPr marL="68580" marR="68580" marT="0"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rowSpan="6">
                  <a:txBody>
                    <a:bodyPr/>
                    <a:lstStyle/>
                    <a:p>
                      <a:pPr algn="ctr">
                        <a:lnSpc>
                          <a:spcPct val="107000"/>
                        </a:lnSpc>
                        <a:spcAft>
                          <a:spcPts val="0"/>
                        </a:spcAft>
                      </a:pPr>
                      <a:r>
                        <a:rPr lang="ru-RU" sz="1600" dirty="0">
                          <a:effectLst/>
                          <a:latin typeface="Times New Roman" pitchFamily="18" charset="0"/>
                          <a:cs typeface="Times New Roman" pitchFamily="18" charset="0"/>
                        </a:rPr>
                        <a:t> </a:t>
                      </a:r>
                      <a:r>
                        <a:rPr lang="ru-RU" sz="1600" dirty="0" err="1" smtClean="0">
                          <a:effectLst/>
                          <a:latin typeface="Times New Roman" pitchFamily="18" charset="0"/>
                          <a:cs typeface="Times New Roman" pitchFamily="18" charset="0"/>
                        </a:rPr>
                        <a:t>Бөлімдер</a:t>
                      </a:r>
                      <a:r>
                        <a:rPr lang="ru-RU" sz="1600" dirty="0" smtClean="0">
                          <a:effectLst/>
                          <a:latin typeface="Times New Roman" pitchFamily="18" charset="0"/>
                          <a:cs typeface="Times New Roman" pitchFamily="18" charset="0"/>
                        </a:rPr>
                        <a:t> </a:t>
                      </a:r>
                      <a:r>
                        <a:rPr lang="ru-RU" sz="1600" dirty="0" err="1" smtClean="0">
                          <a:effectLst/>
                          <a:latin typeface="Times New Roman" pitchFamily="18" charset="0"/>
                          <a:cs typeface="Times New Roman" pitchFamily="18" charset="0"/>
                        </a:rPr>
                        <a:t>бойынша</a:t>
                      </a:r>
                      <a:endParaRPr lang="ru-RU" sz="16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264963">
                <a:tc>
                  <a:txBody>
                    <a:bodyPr/>
                    <a:lstStyle/>
                    <a:p>
                      <a:pPr algn="ctr">
                        <a:lnSpc>
                          <a:spcPct val="107000"/>
                        </a:lnSpc>
                        <a:spcAft>
                          <a:spcPts val="0"/>
                        </a:spcAft>
                      </a:pPr>
                      <a:r>
                        <a:rPr lang="ru-RU" sz="1600">
                          <a:effectLst/>
                          <a:latin typeface="Times New Roman" pitchFamily="18" charset="0"/>
                          <a:cs typeface="Times New Roman" pitchFamily="18" charset="0"/>
                        </a:rPr>
                        <a:t>2</a:t>
                      </a:r>
                      <a:endParaRPr lang="ru-RU" sz="1600">
                        <a:effectLst/>
                        <a:latin typeface="Times New Roman" pitchFamily="18" charset="0"/>
                        <a:ea typeface="Calibri"/>
                        <a:cs typeface="Times New Roman" pitchFamily="18" charset="0"/>
                      </a:endParaRPr>
                    </a:p>
                  </a:txBody>
                  <a:tcPr marL="68580" marR="68580"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lnSpc>
                          <a:spcPct val="107000"/>
                        </a:lnSpc>
                        <a:spcAft>
                          <a:spcPts val="0"/>
                        </a:spcAft>
                      </a:pPr>
                      <a:r>
                        <a:rPr lang="ru-RU" sz="1600" dirty="0" err="1" smtClean="0">
                          <a:effectLst/>
                          <a:latin typeface="Times New Roman" pitchFamily="18" charset="0"/>
                          <a:cs typeface="Times New Roman" pitchFamily="18" charset="0"/>
                        </a:rPr>
                        <a:t>Әдебиет</a:t>
                      </a:r>
                      <a:endParaRPr lang="ru-RU" sz="16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ru-RU" sz="1600">
                          <a:effectLst/>
                          <a:latin typeface="Times New Roman" pitchFamily="18" charset="0"/>
                          <a:cs typeface="Times New Roman" pitchFamily="18" charset="0"/>
                        </a:rPr>
                        <a:t>3</a:t>
                      </a:r>
                      <a:endParaRPr lang="ru-RU" sz="160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ru-RU" sz="1600" dirty="0" smtClean="0">
                          <a:solidFill>
                            <a:srgbClr val="FF0000"/>
                          </a:solidFill>
                          <a:latin typeface="Times New Roman" pitchFamily="18" charset="0"/>
                          <a:cs typeface="Times New Roman" pitchFamily="18" charset="0"/>
                        </a:rPr>
                        <a:t>4</a:t>
                      </a:r>
                      <a:endParaRPr lang="ru-RU" sz="1600" dirty="0">
                        <a:solidFill>
                          <a:srgbClr val="FF0000"/>
                        </a:solidFill>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vMerge="1">
                  <a:txBody>
                    <a:bodyPr/>
                    <a:lstStyle/>
                    <a:p>
                      <a:pPr algn="ctr">
                        <a:lnSpc>
                          <a:spcPct val="107000"/>
                        </a:lnSpc>
                        <a:spcAft>
                          <a:spcPts val="0"/>
                        </a:spcAft>
                      </a:pPr>
                      <a:endParaRPr lang="ru-RU" sz="10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ru-RU" sz="1600" dirty="0" smtClean="0">
                          <a:solidFill>
                            <a:srgbClr val="FF0000"/>
                          </a:solidFill>
                          <a:latin typeface="Times New Roman" pitchFamily="18" charset="0"/>
                          <a:cs typeface="Times New Roman" pitchFamily="18" charset="0"/>
                        </a:rPr>
                        <a:t>4</a:t>
                      </a:r>
                      <a:endParaRPr lang="ru-RU" sz="1600" dirty="0">
                        <a:solidFill>
                          <a:srgbClr val="FF0000"/>
                        </a:solidFill>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vMerge="1">
                  <a:txBody>
                    <a:bodyPr/>
                    <a:lstStyle/>
                    <a:p>
                      <a:pPr algn="ctr">
                        <a:lnSpc>
                          <a:spcPct val="107000"/>
                        </a:lnSpc>
                        <a:spcAft>
                          <a:spcPts val="0"/>
                        </a:spcAft>
                      </a:pPr>
                      <a:endParaRPr lang="ru-RU" sz="10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ru-RU" sz="1600" dirty="0" smtClean="0">
                          <a:solidFill>
                            <a:srgbClr val="FF0000"/>
                          </a:solidFill>
                          <a:latin typeface="Times New Roman" pitchFamily="18" charset="0"/>
                          <a:cs typeface="Times New Roman" pitchFamily="18" charset="0"/>
                        </a:rPr>
                        <a:t>4</a:t>
                      </a:r>
                      <a:endParaRPr lang="ru-RU" sz="1600" dirty="0">
                        <a:solidFill>
                          <a:srgbClr val="FF0000"/>
                        </a:solidFill>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vMerge="1">
                  <a:txBody>
                    <a:bodyPr/>
                    <a:lstStyle/>
                    <a:p>
                      <a:pPr algn="ctr">
                        <a:lnSpc>
                          <a:spcPct val="107000"/>
                        </a:lnSpc>
                        <a:spcAft>
                          <a:spcPts val="0"/>
                        </a:spcAft>
                      </a:pPr>
                      <a:endParaRPr lang="ru-RU" sz="10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ru-RU" sz="1600" dirty="0" smtClean="0">
                          <a:solidFill>
                            <a:srgbClr val="FF0000"/>
                          </a:solidFill>
                          <a:latin typeface="Times New Roman" pitchFamily="18" charset="0"/>
                          <a:cs typeface="Times New Roman" pitchFamily="18" charset="0"/>
                        </a:rPr>
                        <a:t>4</a:t>
                      </a:r>
                      <a:endParaRPr lang="ru-RU" sz="1600" dirty="0">
                        <a:solidFill>
                          <a:srgbClr val="FF0000"/>
                        </a:solidFill>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vMerge="1">
                  <a:txBody>
                    <a:bodyPr/>
                    <a:lstStyle/>
                    <a:p>
                      <a:pPr algn="ctr">
                        <a:lnSpc>
                          <a:spcPct val="107000"/>
                        </a:lnSpc>
                        <a:spcAft>
                          <a:spcPts val="0"/>
                        </a:spcAft>
                      </a:pPr>
                      <a:endParaRPr lang="ru-RU" sz="10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vMerge="1">
                  <a:txBody>
                    <a:bodyPr/>
                    <a:lstStyle/>
                    <a:p>
                      <a:pPr algn="l">
                        <a:lnSpc>
                          <a:spcPct val="107000"/>
                        </a:lnSpc>
                        <a:spcAft>
                          <a:spcPts val="0"/>
                        </a:spcAft>
                      </a:pPr>
                      <a:endParaRPr lang="ru-RU" sz="1100" dirty="0">
                        <a:effectLst/>
                        <a:latin typeface="Calibri"/>
                        <a:ea typeface="Calibri"/>
                        <a:cs typeface="Times New Roman"/>
                      </a:endParaRPr>
                    </a:p>
                  </a:txBody>
                  <a:tcPr marL="68580" marR="68580" marT="0" marB="0" anchor="ctr"/>
                </a:tc>
              </a:tr>
              <a:tr h="264963">
                <a:tc>
                  <a:txBody>
                    <a:bodyPr/>
                    <a:lstStyle/>
                    <a:p>
                      <a:pPr algn="ctr">
                        <a:lnSpc>
                          <a:spcPct val="107000"/>
                        </a:lnSpc>
                        <a:spcAft>
                          <a:spcPts val="0"/>
                        </a:spcAft>
                      </a:pPr>
                      <a:r>
                        <a:rPr lang="ru-RU" sz="1600">
                          <a:effectLst/>
                          <a:latin typeface="Times New Roman" pitchFamily="18" charset="0"/>
                          <a:cs typeface="Times New Roman" pitchFamily="18" charset="0"/>
                        </a:rPr>
                        <a:t>3</a:t>
                      </a:r>
                      <a:endParaRPr lang="ru-RU" sz="1600">
                        <a:effectLst/>
                        <a:latin typeface="Times New Roman" pitchFamily="18" charset="0"/>
                        <a:ea typeface="Calibri"/>
                        <a:cs typeface="Times New Roman" pitchFamily="18" charset="0"/>
                      </a:endParaRPr>
                    </a:p>
                  </a:txBody>
                  <a:tcPr marL="68580" marR="68580"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lnSpc>
                          <a:spcPct val="107000"/>
                        </a:lnSpc>
                        <a:spcAft>
                          <a:spcPts val="0"/>
                        </a:spcAft>
                      </a:pPr>
                      <a:r>
                        <a:rPr lang="ru-RU" sz="1600" dirty="0" err="1" smtClean="0">
                          <a:effectLst/>
                          <a:latin typeface="Times New Roman" pitchFamily="18" charset="0"/>
                          <a:cs typeface="Times New Roman" pitchFamily="18" charset="0"/>
                        </a:rPr>
                        <a:t>Қазақ</a:t>
                      </a:r>
                      <a:r>
                        <a:rPr lang="ru-RU" sz="1600" dirty="0" smtClean="0">
                          <a:effectLst/>
                          <a:latin typeface="Times New Roman" pitchFamily="18" charset="0"/>
                          <a:cs typeface="Times New Roman" pitchFamily="18" charset="0"/>
                        </a:rPr>
                        <a:t> </a:t>
                      </a:r>
                      <a:r>
                        <a:rPr lang="ru-RU" sz="1600" dirty="0" err="1" smtClean="0">
                          <a:effectLst/>
                          <a:latin typeface="Times New Roman" pitchFamily="18" charset="0"/>
                          <a:cs typeface="Times New Roman" pitchFamily="18" charset="0"/>
                        </a:rPr>
                        <a:t>тілі</a:t>
                      </a:r>
                      <a:r>
                        <a:rPr lang="ru-RU" sz="1600" dirty="0" smtClean="0">
                          <a:effectLst/>
                          <a:latin typeface="Times New Roman" pitchFamily="18" charset="0"/>
                          <a:cs typeface="Times New Roman" pitchFamily="18" charset="0"/>
                        </a:rPr>
                        <a:t> </a:t>
                      </a:r>
                      <a:r>
                        <a:rPr lang="ru-RU" sz="1600" dirty="0">
                          <a:effectLst/>
                          <a:latin typeface="Times New Roman" pitchFamily="18" charset="0"/>
                          <a:cs typeface="Times New Roman" pitchFamily="18" charset="0"/>
                        </a:rPr>
                        <a:t>(Т2)</a:t>
                      </a:r>
                      <a:endParaRPr lang="ru-RU" sz="16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ru-RU" sz="1600">
                          <a:effectLst/>
                          <a:latin typeface="Times New Roman" pitchFamily="18" charset="0"/>
                          <a:cs typeface="Times New Roman" pitchFamily="18" charset="0"/>
                        </a:rPr>
                        <a:t>2</a:t>
                      </a:r>
                      <a:endParaRPr lang="ru-RU" sz="160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ru-RU" sz="1600" dirty="0" smtClean="0">
                          <a:solidFill>
                            <a:srgbClr val="FF0000"/>
                          </a:solidFill>
                          <a:latin typeface="Times New Roman" pitchFamily="18" charset="0"/>
                          <a:cs typeface="Times New Roman" pitchFamily="18" charset="0"/>
                        </a:rPr>
                        <a:t>4</a:t>
                      </a:r>
                      <a:endParaRPr lang="ru-RU" sz="1600" dirty="0">
                        <a:solidFill>
                          <a:srgbClr val="FF0000"/>
                        </a:solidFill>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vMerge="1">
                  <a:txBody>
                    <a:bodyPr/>
                    <a:lstStyle/>
                    <a:p>
                      <a:pPr algn="ctr">
                        <a:lnSpc>
                          <a:spcPct val="107000"/>
                        </a:lnSpc>
                        <a:spcAft>
                          <a:spcPts val="0"/>
                        </a:spcAft>
                      </a:pPr>
                      <a:endParaRPr lang="ru-RU" sz="10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ru-RU" sz="1600" dirty="0" smtClean="0">
                          <a:solidFill>
                            <a:srgbClr val="FF0000"/>
                          </a:solidFill>
                          <a:latin typeface="Times New Roman" pitchFamily="18" charset="0"/>
                          <a:cs typeface="Times New Roman" pitchFamily="18" charset="0"/>
                        </a:rPr>
                        <a:t>4</a:t>
                      </a:r>
                      <a:endParaRPr lang="ru-RU" sz="1600" dirty="0">
                        <a:solidFill>
                          <a:srgbClr val="FF0000"/>
                        </a:solidFill>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vMerge="1">
                  <a:txBody>
                    <a:bodyPr/>
                    <a:lstStyle/>
                    <a:p>
                      <a:pPr algn="ctr">
                        <a:lnSpc>
                          <a:spcPct val="107000"/>
                        </a:lnSpc>
                        <a:spcAft>
                          <a:spcPts val="0"/>
                        </a:spcAft>
                      </a:pPr>
                      <a:endParaRPr lang="ru-RU" sz="10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ru-RU" sz="1600" dirty="0" smtClean="0">
                          <a:solidFill>
                            <a:srgbClr val="FF0000"/>
                          </a:solidFill>
                          <a:latin typeface="Times New Roman" pitchFamily="18" charset="0"/>
                          <a:cs typeface="Times New Roman" pitchFamily="18" charset="0"/>
                        </a:rPr>
                        <a:t>4</a:t>
                      </a:r>
                      <a:endParaRPr lang="ru-RU" sz="1600" dirty="0">
                        <a:solidFill>
                          <a:srgbClr val="FF0000"/>
                        </a:solidFill>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vMerge="1">
                  <a:txBody>
                    <a:bodyPr/>
                    <a:lstStyle/>
                    <a:p>
                      <a:pPr algn="ctr">
                        <a:lnSpc>
                          <a:spcPct val="107000"/>
                        </a:lnSpc>
                        <a:spcAft>
                          <a:spcPts val="0"/>
                        </a:spcAft>
                      </a:pPr>
                      <a:endParaRPr lang="ru-RU" sz="10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ru-RU" sz="1600" dirty="0" smtClean="0">
                          <a:solidFill>
                            <a:srgbClr val="FF0000"/>
                          </a:solidFill>
                          <a:latin typeface="Times New Roman" pitchFamily="18" charset="0"/>
                          <a:cs typeface="Times New Roman" pitchFamily="18" charset="0"/>
                        </a:rPr>
                        <a:t>4</a:t>
                      </a:r>
                      <a:endParaRPr lang="ru-RU" sz="1600" dirty="0">
                        <a:solidFill>
                          <a:srgbClr val="FF0000"/>
                        </a:solidFill>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vMerge="1">
                  <a:txBody>
                    <a:bodyPr/>
                    <a:lstStyle/>
                    <a:p>
                      <a:pPr algn="ctr">
                        <a:lnSpc>
                          <a:spcPct val="107000"/>
                        </a:lnSpc>
                        <a:spcAft>
                          <a:spcPts val="0"/>
                        </a:spcAft>
                      </a:pPr>
                      <a:endParaRPr lang="ru-RU" sz="10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vMerge="1">
                  <a:txBody>
                    <a:bodyPr/>
                    <a:lstStyle/>
                    <a:p>
                      <a:pPr algn="l">
                        <a:lnSpc>
                          <a:spcPct val="107000"/>
                        </a:lnSpc>
                        <a:spcAft>
                          <a:spcPts val="0"/>
                        </a:spcAft>
                      </a:pPr>
                      <a:endParaRPr lang="ru-RU" sz="1100" dirty="0">
                        <a:effectLst/>
                        <a:latin typeface="Calibri"/>
                        <a:ea typeface="Calibri"/>
                        <a:cs typeface="Times New Roman"/>
                      </a:endParaRPr>
                    </a:p>
                  </a:txBody>
                  <a:tcPr marL="68580" marR="68580" marT="0" marB="0" anchor="ctr"/>
                </a:tc>
              </a:tr>
              <a:tr h="264963">
                <a:tc>
                  <a:txBody>
                    <a:bodyPr/>
                    <a:lstStyle/>
                    <a:p>
                      <a:pPr algn="ctr">
                        <a:lnSpc>
                          <a:spcPct val="107000"/>
                        </a:lnSpc>
                        <a:spcAft>
                          <a:spcPts val="0"/>
                        </a:spcAft>
                      </a:pPr>
                      <a:r>
                        <a:rPr lang="ru-RU" sz="1600">
                          <a:effectLst/>
                          <a:latin typeface="Times New Roman" pitchFamily="18" charset="0"/>
                          <a:cs typeface="Times New Roman" pitchFamily="18" charset="0"/>
                        </a:rPr>
                        <a:t>4</a:t>
                      </a:r>
                      <a:endParaRPr lang="ru-RU" sz="1600">
                        <a:effectLst/>
                        <a:latin typeface="Times New Roman" pitchFamily="18" charset="0"/>
                        <a:ea typeface="Calibri"/>
                        <a:cs typeface="Times New Roman" pitchFamily="18" charset="0"/>
                      </a:endParaRPr>
                    </a:p>
                  </a:txBody>
                  <a:tcPr marL="68580" marR="68580"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lnSpc>
                          <a:spcPct val="107000"/>
                        </a:lnSpc>
                        <a:spcAft>
                          <a:spcPts val="0"/>
                        </a:spcAft>
                      </a:pPr>
                      <a:r>
                        <a:rPr lang="ru-RU" sz="1600" dirty="0" err="1" smtClean="0">
                          <a:effectLst/>
                          <a:latin typeface="Times New Roman" pitchFamily="18" charset="0"/>
                          <a:cs typeface="Times New Roman" pitchFamily="18" charset="0"/>
                        </a:rPr>
                        <a:t>Ағылшын</a:t>
                      </a:r>
                      <a:r>
                        <a:rPr lang="ru-RU" sz="1600" dirty="0" smtClean="0">
                          <a:effectLst/>
                          <a:latin typeface="Times New Roman" pitchFamily="18" charset="0"/>
                          <a:cs typeface="Times New Roman" pitchFamily="18" charset="0"/>
                        </a:rPr>
                        <a:t> </a:t>
                      </a:r>
                      <a:r>
                        <a:rPr lang="ru-RU" sz="1600" dirty="0" err="1" smtClean="0">
                          <a:effectLst/>
                          <a:latin typeface="Times New Roman" pitchFamily="18" charset="0"/>
                          <a:cs typeface="Times New Roman" pitchFamily="18" charset="0"/>
                        </a:rPr>
                        <a:t>тілі</a:t>
                      </a:r>
                      <a:endParaRPr lang="ru-RU" sz="16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ru-RU" sz="1600" dirty="0">
                          <a:effectLst/>
                          <a:latin typeface="Times New Roman" pitchFamily="18" charset="0"/>
                          <a:cs typeface="Times New Roman" pitchFamily="18" charset="0"/>
                        </a:rPr>
                        <a:t>2</a:t>
                      </a:r>
                      <a:endParaRPr lang="ru-RU" sz="16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ru-RU" sz="1600" dirty="0" smtClean="0">
                          <a:solidFill>
                            <a:srgbClr val="FF0000"/>
                          </a:solidFill>
                          <a:latin typeface="Times New Roman" pitchFamily="18" charset="0"/>
                          <a:cs typeface="Times New Roman" pitchFamily="18" charset="0"/>
                        </a:rPr>
                        <a:t>4</a:t>
                      </a:r>
                      <a:endParaRPr lang="ru-RU" sz="1600" dirty="0">
                        <a:solidFill>
                          <a:srgbClr val="FF0000"/>
                        </a:solidFill>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vMerge="1">
                  <a:txBody>
                    <a:bodyPr/>
                    <a:lstStyle/>
                    <a:p>
                      <a:pPr algn="ctr">
                        <a:lnSpc>
                          <a:spcPct val="107000"/>
                        </a:lnSpc>
                        <a:spcAft>
                          <a:spcPts val="0"/>
                        </a:spcAft>
                      </a:pPr>
                      <a:endParaRPr lang="ru-RU" sz="10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ru-RU" sz="1600" dirty="0" smtClean="0">
                          <a:solidFill>
                            <a:srgbClr val="FF0000"/>
                          </a:solidFill>
                          <a:latin typeface="Times New Roman" pitchFamily="18" charset="0"/>
                          <a:cs typeface="Times New Roman" pitchFamily="18" charset="0"/>
                        </a:rPr>
                        <a:t>4</a:t>
                      </a:r>
                      <a:endParaRPr lang="ru-RU" sz="1600" dirty="0">
                        <a:solidFill>
                          <a:srgbClr val="FF0000"/>
                        </a:solidFill>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vMerge="1">
                  <a:txBody>
                    <a:bodyPr/>
                    <a:lstStyle/>
                    <a:p>
                      <a:pPr algn="ctr">
                        <a:lnSpc>
                          <a:spcPct val="107000"/>
                        </a:lnSpc>
                        <a:spcAft>
                          <a:spcPts val="0"/>
                        </a:spcAft>
                      </a:pPr>
                      <a:endParaRPr lang="ru-RU" sz="10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ru-RU" sz="1600" dirty="0" smtClean="0">
                          <a:solidFill>
                            <a:srgbClr val="FF0000"/>
                          </a:solidFill>
                          <a:latin typeface="Times New Roman" pitchFamily="18" charset="0"/>
                          <a:cs typeface="Times New Roman" pitchFamily="18" charset="0"/>
                        </a:rPr>
                        <a:t>4</a:t>
                      </a:r>
                      <a:endParaRPr lang="ru-RU" sz="1600" dirty="0">
                        <a:solidFill>
                          <a:srgbClr val="FF0000"/>
                        </a:solidFill>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vMerge="1">
                  <a:txBody>
                    <a:bodyPr/>
                    <a:lstStyle/>
                    <a:p>
                      <a:pPr algn="ctr">
                        <a:lnSpc>
                          <a:spcPct val="107000"/>
                        </a:lnSpc>
                        <a:spcAft>
                          <a:spcPts val="0"/>
                        </a:spcAft>
                      </a:pPr>
                      <a:endParaRPr lang="ru-RU" sz="10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ru-RU" sz="1600" dirty="0" smtClean="0">
                          <a:solidFill>
                            <a:srgbClr val="FF0000"/>
                          </a:solidFill>
                          <a:latin typeface="Times New Roman" pitchFamily="18" charset="0"/>
                          <a:cs typeface="Times New Roman" pitchFamily="18" charset="0"/>
                        </a:rPr>
                        <a:t>4</a:t>
                      </a:r>
                      <a:endParaRPr lang="ru-RU" sz="1600" dirty="0">
                        <a:solidFill>
                          <a:srgbClr val="FF0000"/>
                        </a:solidFill>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vMerge="1">
                  <a:txBody>
                    <a:bodyPr/>
                    <a:lstStyle/>
                    <a:p>
                      <a:pPr algn="ctr">
                        <a:lnSpc>
                          <a:spcPct val="107000"/>
                        </a:lnSpc>
                        <a:spcAft>
                          <a:spcPts val="0"/>
                        </a:spcAft>
                      </a:pPr>
                      <a:endParaRPr lang="ru-RU" sz="10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vMerge="1">
                  <a:txBody>
                    <a:bodyPr/>
                    <a:lstStyle/>
                    <a:p>
                      <a:pPr algn="l">
                        <a:lnSpc>
                          <a:spcPct val="107000"/>
                        </a:lnSpc>
                        <a:spcAft>
                          <a:spcPts val="0"/>
                        </a:spcAft>
                      </a:pPr>
                      <a:endParaRPr lang="ru-RU" sz="1100" dirty="0">
                        <a:effectLst/>
                        <a:latin typeface="Calibri"/>
                        <a:ea typeface="Calibri"/>
                        <a:cs typeface="Times New Roman"/>
                      </a:endParaRPr>
                    </a:p>
                  </a:txBody>
                  <a:tcPr marL="68580" marR="68580" marT="0" marB="0" anchor="ctr"/>
                </a:tc>
              </a:tr>
              <a:tr h="264963">
                <a:tc>
                  <a:txBody>
                    <a:bodyPr/>
                    <a:lstStyle/>
                    <a:p>
                      <a:pPr algn="ctr">
                        <a:lnSpc>
                          <a:spcPct val="107000"/>
                        </a:lnSpc>
                        <a:spcAft>
                          <a:spcPts val="0"/>
                        </a:spcAft>
                      </a:pPr>
                      <a:r>
                        <a:rPr lang="ru-RU" sz="1600" dirty="0">
                          <a:effectLst/>
                          <a:latin typeface="Times New Roman" pitchFamily="18" charset="0"/>
                          <a:cs typeface="Times New Roman" pitchFamily="18" charset="0"/>
                        </a:rPr>
                        <a:t>5</a:t>
                      </a:r>
                      <a:endParaRPr lang="ru-RU" sz="1600" dirty="0">
                        <a:effectLst/>
                        <a:latin typeface="Times New Roman" pitchFamily="18" charset="0"/>
                        <a:ea typeface="Calibri"/>
                        <a:cs typeface="Times New Roman" pitchFamily="18" charset="0"/>
                      </a:endParaRPr>
                    </a:p>
                  </a:txBody>
                  <a:tcPr marL="68580" marR="68580"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lnSpc>
                          <a:spcPct val="107000"/>
                        </a:lnSpc>
                        <a:spcAft>
                          <a:spcPts val="0"/>
                        </a:spcAft>
                      </a:pPr>
                      <a:r>
                        <a:rPr lang="ru-RU" sz="1600" dirty="0">
                          <a:effectLst/>
                          <a:latin typeface="Times New Roman" pitchFamily="18" charset="0"/>
                          <a:cs typeface="Times New Roman" pitchFamily="18" charset="0"/>
                        </a:rPr>
                        <a:t>Математика</a:t>
                      </a:r>
                      <a:endParaRPr lang="ru-RU" sz="16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ru-RU" sz="1600" dirty="0">
                          <a:effectLst/>
                          <a:latin typeface="Times New Roman" pitchFamily="18" charset="0"/>
                          <a:cs typeface="Times New Roman" pitchFamily="18" charset="0"/>
                        </a:rPr>
                        <a:t>4</a:t>
                      </a:r>
                      <a:endParaRPr lang="ru-RU" sz="16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ru-RU" sz="1600" dirty="0" smtClean="0">
                          <a:latin typeface="Times New Roman" pitchFamily="18" charset="0"/>
                          <a:cs typeface="Times New Roman" pitchFamily="18" charset="0"/>
                        </a:rPr>
                        <a:t>3</a:t>
                      </a:r>
                      <a:endParaRPr lang="ru-RU" sz="1600" dirty="0">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vMerge="1">
                  <a:txBody>
                    <a:bodyPr/>
                    <a:lstStyle/>
                    <a:p>
                      <a:pPr algn="ctr">
                        <a:lnSpc>
                          <a:spcPct val="107000"/>
                        </a:lnSpc>
                        <a:spcAft>
                          <a:spcPts val="0"/>
                        </a:spcAft>
                      </a:pPr>
                      <a:endParaRPr lang="ru-RU" sz="10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ru-RU" sz="1600" dirty="0" smtClean="0">
                          <a:effectLst/>
                          <a:latin typeface="Times New Roman" pitchFamily="18" charset="0"/>
                          <a:ea typeface="Calibri"/>
                          <a:cs typeface="Times New Roman" pitchFamily="18" charset="0"/>
                        </a:rPr>
                        <a:t>3</a:t>
                      </a:r>
                      <a:endParaRPr lang="ru-RU" sz="16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vMerge="1">
                  <a:txBody>
                    <a:bodyPr/>
                    <a:lstStyle/>
                    <a:p>
                      <a:pPr algn="ctr">
                        <a:lnSpc>
                          <a:spcPct val="107000"/>
                        </a:lnSpc>
                        <a:spcAft>
                          <a:spcPts val="0"/>
                        </a:spcAft>
                      </a:pPr>
                      <a:endParaRPr lang="ru-RU" sz="10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ru-RU" sz="1600" dirty="0" smtClean="0">
                          <a:effectLst/>
                          <a:latin typeface="Times New Roman" pitchFamily="18" charset="0"/>
                          <a:ea typeface="Calibri"/>
                          <a:cs typeface="Times New Roman" pitchFamily="18" charset="0"/>
                        </a:rPr>
                        <a:t>3</a:t>
                      </a:r>
                      <a:endParaRPr lang="ru-RU" sz="16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vMerge="1">
                  <a:txBody>
                    <a:bodyPr/>
                    <a:lstStyle/>
                    <a:p>
                      <a:pPr algn="ctr">
                        <a:lnSpc>
                          <a:spcPct val="107000"/>
                        </a:lnSpc>
                        <a:spcAft>
                          <a:spcPts val="0"/>
                        </a:spcAft>
                      </a:pPr>
                      <a:endParaRPr lang="ru-RU" sz="10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ru-RU" sz="1600" dirty="0" smtClean="0">
                          <a:effectLst/>
                          <a:latin typeface="Times New Roman" pitchFamily="18" charset="0"/>
                          <a:ea typeface="Calibri"/>
                          <a:cs typeface="Times New Roman" pitchFamily="18" charset="0"/>
                        </a:rPr>
                        <a:t>3</a:t>
                      </a:r>
                      <a:endParaRPr lang="ru-RU" sz="16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vMerge="1">
                  <a:txBody>
                    <a:bodyPr/>
                    <a:lstStyle/>
                    <a:p>
                      <a:pPr algn="ctr">
                        <a:lnSpc>
                          <a:spcPct val="107000"/>
                        </a:lnSpc>
                        <a:spcAft>
                          <a:spcPts val="0"/>
                        </a:spcAft>
                      </a:pPr>
                      <a:endParaRPr lang="ru-RU" sz="10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vMerge="1">
                  <a:txBody>
                    <a:bodyPr/>
                    <a:lstStyle/>
                    <a:p>
                      <a:pPr algn="ctr">
                        <a:lnSpc>
                          <a:spcPct val="107000"/>
                        </a:lnSpc>
                        <a:spcAft>
                          <a:spcPts val="0"/>
                        </a:spcAft>
                      </a:pPr>
                      <a:endParaRPr lang="ru-RU" sz="1400" dirty="0">
                        <a:effectLst/>
                        <a:latin typeface="Times New Roman" pitchFamily="18" charset="0"/>
                        <a:ea typeface="Calibri"/>
                        <a:cs typeface="Times New Roman" pitchFamily="18" charset="0"/>
                      </a:endParaRPr>
                    </a:p>
                  </a:txBody>
                  <a:tcPr marL="68580" marR="68580" marT="0" marB="0" anchor="ctr"/>
                </a:tc>
              </a:tr>
              <a:tr h="264963">
                <a:tc>
                  <a:txBody>
                    <a:bodyPr/>
                    <a:lstStyle/>
                    <a:p>
                      <a:pPr algn="ctr">
                        <a:lnSpc>
                          <a:spcPct val="107000"/>
                        </a:lnSpc>
                        <a:spcAft>
                          <a:spcPts val="0"/>
                        </a:spcAft>
                      </a:pPr>
                      <a:r>
                        <a:rPr lang="ru-RU" sz="1600">
                          <a:effectLst/>
                          <a:latin typeface="Times New Roman" pitchFamily="18" charset="0"/>
                          <a:cs typeface="Times New Roman" pitchFamily="18" charset="0"/>
                        </a:rPr>
                        <a:t>6</a:t>
                      </a:r>
                      <a:endParaRPr lang="ru-RU" sz="1600">
                        <a:effectLst/>
                        <a:latin typeface="Times New Roman" pitchFamily="18" charset="0"/>
                        <a:ea typeface="Calibri"/>
                        <a:cs typeface="Times New Roman" pitchFamily="18" charset="0"/>
                      </a:endParaRPr>
                    </a:p>
                  </a:txBody>
                  <a:tcPr marL="68580" marR="68580"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lnSpc>
                          <a:spcPct val="107000"/>
                        </a:lnSpc>
                        <a:spcAft>
                          <a:spcPts val="0"/>
                        </a:spcAft>
                      </a:pPr>
                      <a:r>
                        <a:rPr lang="ru-RU" sz="1600" dirty="0" err="1" smtClean="0">
                          <a:effectLst/>
                          <a:latin typeface="Times New Roman" pitchFamily="18" charset="0"/>
                          <a:cs typeface="Times New Roman" pitchFamily="18" charset="0"/>
                        </a:rPr>
                        <a:t>Жаратылыстану</a:t>
                      </a:r>
                      <a:endParaRPr lang="ru-RU" sz="16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ru-RU" sz="1600" dirty="0">
                          <a:effectLst/>
                          <a:latin typeface="Times New Roman" pitchFamily="18" charset="0"/>
                          <a:cs typeface="Times New Roman" pitchFamily="18" charset="0"/>
                        </a:rPr>
                        <a:t>1</a:t>
                      </a:r>
                      <a:endParaRPr lang="ru-RU" sz="16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ru-RU" sz="1600" dirty="0" smtClean="0">
                          <a:latin typeface="Times New Roman" pitchFamily="18" charset="0"/>
                          <a:cs typeface="Times New Roman" pitchFamily="18" charset="0"/>
                        </a:rPr>
                        <a:t>2</a:t>
                      </a:r>
                      <a:endParaRPr lang="ru-RU" sz="1600" dirty="0">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vMerge="1">
                  <a:txBody>
                    <a:bodyPr/>
                    <a:lstStyle/>
                    <a:p>
                      <a:pPr algn="ctr">
                        <a:lnSpc>
                          <a:spcPct val="107000"/>
                        </a:lnSpc>
                        <a:spcAft>
                          <a:spcPts val="0"/>
                        </a:spcAft>
                      </a:pPr>
                      <a:endParaRPr lang="ru-RU" sz="10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ru-RU" sz="1600" dirty="0" smtClean="0">
                          <a:effectLst/>
                          <a:latin typeface="Times New Roman" pitchFamily="18" charset="0"/>
                          <a:ea typeface="Calibri"/>
                          <a:cs typeface="Times New Roman" pitchFamily="18" charset="0"/>
                        </a:rPr>
                        <a:t>3</a:t>
                      </a:r>
                      <a:endParaRPr lang="ru-RU" sz="16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vMerge="1">
                  <a:txBody>
                    <a:bodyPr/>
                    <a:lstStyle/>
                    <a:p>
                      <a:pPr algn="ctr">
                        <a:lnSpc>
                          <a:spcPct val="107000"/>
                        </a:lnSpc>
                        <a:spcAft>
                          <a:spcPts val="0"/>
                        </a:spcAft>
                      </a:pPr>
                      <a:endParaRPr lang="ru-RU" sz="10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ru-RU" sz="1600" dirty="0" smtClean="0">
                          <a:effectLst/>
                          <a:latin typeface="Times New Roman" pitchFamily="18" charset="0"/>
                          <a:ea typeface="Calibri"/>
                          <a:cs typeface="Times New Roman" pitchFamily="18" charset="0"/>
                        </a:rPr>
                        <a:t>2</a:t>
                      </a:r>
                      <a:endParaRPr lang="ru-RU" sz="16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vMerge="1">
                  <a:txBody>
                    <a:bodyPr/>
                    <a:lstStyle/>
                    <a:p>
                      <a:pPr algn="ctr">
                        <a:lnSpc>
                          <a:spcPct val="107000"/>
                        </a:lnSpc>
                        <a:spcAft>
                          <a:spcPts val="0"/>
                        </a:spcAft>
                      </a:pPr>
                      <a:endParaRPr lang="ru-RU" sz="10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ru-RU" sz="1600" dirty="0" smtClean="0">
                          <a:effectLst/>
                          <a:latin typeface="Times New Roman" pitchFamily="18" charset="0"/>
                          <a:ea typeface="Calibri"/>
                          <a:cs typeface="Times New Roman" pitchFamily="18" charset="0"/>
                        </a:rPr>
                        <a:t>1</a:t>
                      </a:r>
                      <a:endParaRPr lang="ru-RU" sz="16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vMerge="1">
                  <a:txBody>
                    <a:bodyPr/>
                    <a:lstStyle/>
                    <a:p>
                      <a:pPr algn="ctr">
                        <a:lnSpc>
                          <a:spcPct val="107000"/>
                        </a:lnSpc>
                        <a:spcAft>
                          <a:spcPts val="0"/>
                        </a:spcAft>
                      </a:pPr>
                      <a:endParaRPr lang="ru-RU" sz="10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vMerge="1">
                  <a:txBody>
                    <a:bodyPr/>
                    <a:lstStyle/>
                    <a:p>
                      <a:pPr algn="l">
                        <a:lnSpc>
                          <a:spcPct val="107000"/>
                        </a:lnSpc>
                        <a:spcAft>
                          <a:spcPts val="0"/>
                        </a:spcAft>
                      </a:pPr>
                      <a:endParaRPr lang="ru-RU" sz="1100" dirty="0">
                        <a:effectLst/>
                        <a:latin typeface="Calibri"/>
                        <a:ea typeface="Calibri"/>
                        <a:cs typeface="Times New Roman"/>
                      </a:endParaRPr>
                    </a:p>
                  </a:txBody>
                  <a:tcPr marL="68580" marR="68580" marT="0" marB="0" anchor="ctr"/>
                </a:tc>
              </a:tr>
              <a:tr h="264963">
                <a:tc>
                  <a:txBody>
                    <a:bodyPr/>
                    <a:lstStyle/>
                    <a:p>
                      <a:pPr algn="ctr">
                        <a:lnSpc>
                          <a:spcPct val="107000"/>
                        </a:lnSpc>
                        <a:spcAft>
                          <a:spcPts val="0"/>
                        </a:spcAft>
                      </a:pPr>
                      <a:r>
                        <a:rPr lang="ru-RU" sz="1600" dirty="0">
                          <a:effectLst/>
                          <a:latin typeface="Times New Roman" pitchFamily="18" charset="0"/>
                          <a:cs typeface="Times New Roman" pitchFamily="18" charset="0"/>
                        </a:rPr>
                        <a:t>7</a:t>
                      </a:r>
                      <a:endParaRPr lang="ru-RU" sz="1600" dirty="0">
                        <a:effectLst/>
                        <a:latin typeface="Times New Roman" pitchFamily="18" charset="0"/>
                        <a:ea typeface="Calibri"/>
                        <a:cs typeface="Times New Roman" pitchFamily="18" charset="0"/>
                      </a:endParaRPr>
                    </a:p>
                  </a:txBody>
                  <a:tcPr marL="68580" marR="68580"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lnSpc>
                          <a:spcPct val="107000"/>
                        </a:lnSpc>
                        <a:spcAft>
                          <a:spcPts val="0"/>
                        </a:spcAft>
                      </a:pPr>
                      <a:r>
                        <a:rPr lang="ru-RU" sz="1600" dirty="0" err="1" smtClean="0">
                          <a:effectLst/>
                          <a:latin typeface="Times New Roman" pitchFamily="18" charset="0"/>
                          <a:cs typeface="Times New Roman" pitchFamily="18" charset="0"/>
                        </a:rPr>
                        <a:t>Өзін</a:t>
                      </a:r>
                      <a:r>
                        <a:rPr lang="ru-RU" sz="1600" dirty="0" smtClean="0">
                          <a:effectLst/>
                          <a:latin typeface="Times New Roman" pitchFamily="18" charset="0"/>
                          <a:cs typeface="Times New Roman" pitchFamily="18" charset="0"/>
                        </a:rPr>
                        <a:t>–</a:t>
                      </a:r>
                      <a:r>
                        <a:rPr lang="ru-RU" sz="1600" dirty="0" err="1" smtClean="0">
                          <a:effectLst/>
                          <a:latin typeface="Times New Roman" pitchFamily="18" charset="0"/>
                          <a:cs typeface="Times New Roman" pitchFamily="18" charset="0"/>
                        </a:rPr>
                        <a:t>өзі</a:t>
                      </a:r>
                      <a:r>
                        <a:rPr lang="ru-RU" sz="1600" dirty="0" smtClean="0">
                          <a:effectLst/>
                          <a:latin typeface="Times New Roman" pitchFamily="18" charset="0"/>
                          <a:cs typeface="Times New Roman" pitchFamily="18" charset="0"/>
                        </a:rPr>
                        <a:t> </a:t>
                      </a:r>
                      <a:r>
                        <a:rPr lang="ru-RU" sz="1600" dirty="0" err="1" smtClean="0">
                          <a:effectLst/>
                          <a:latin typeface="Times New Roman" pitchFamily="18" charset="0"/>
                          <a:cs typeface="Times New Roman" pitchFamily="18" charset="0"/>
                        </a:rPr>
                        <a:t>тану</a:t>
                      </a:r>
                      <a:endParaRPr lang="ru-RU" sz="16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ru-RU" sz="1600" dirty="0">
                          <a:effectLst/>
                          <a:latin typeface="Times New Roman" pitchFamily="18" charset="0"/>
                          <a:cs typeface="Times New Roman" pitchFamily="18" charset="0"/>
                        </a:rPr>
                        <a:t>1</a:t>
                      </a:r>
                      <a:endParaRPr lang="ru-RU" sz="16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ru-RU" sz="1600" dirty="0" smtClean="0">
                          <a:latin typeface="Times New Roman" pitchFamily="18" charset="0"/>
                          <a:cs typeface="Times New Roman" pitchFamily="18" charset="0"/>
                        </a:rPr>
                        <a:t>2</a:t>
                      </a:r>
                      <a:endParaRPr lang="ru-RU" sz="1600" dirty="0">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28575" cap="flat" cmpd="sng" algn="ctr">
                      <a:noFill/>
                      <a:prstDash val="solid"/>
                      <a:round/>
                      <a:headEnd type="none" w="med" len="med"/>
                      <a:tailEnd type="none" w="med" len="med"/>
                    </a:lnBlToTr>
                  </a:tcPr>
                </a:tc>
                <a:tc vMerge="1">
                  <a:txBody>
                    <a:bodyPr/>
                    <a:lstStyle/>
                    <a:p>
                      <a:pPr algn="ctr">
                        <a:lnSpc>
                          <a:spcPct val="107000"/>
                        </a:lnSpc>
                        <a:spcAft>
                          <a:spcPts val="0"/>
                        </a:spcAft>
                      </a:pPr>
                      <a:endParaRPr lang="ru-RU" sz="1000" dirty="0" smtClean="0">
                        <a:solidFill>
                          <a:srgbClr val="FF0000"/>
                        </a:solidFill>
                        <a:effectLst/>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28575" cap="flat" cmpd="sng" algn="ctr">
                      <a:noFill/>
                      <a:prstDash val="solid"/>
                      <a:round/>
                      <a:headEnd type="none" w="med" len="med"/>
                      <a:tailEnd type="none" w="med" len="med"/>
                    </a:lnBlToTr>
                  </a:tcPr>
                </a:tc>
                <a:tc>
                  <a:txBody>
                    <a:bodyPr/>
                    <a:lstStyle/>
                    <a:p>
                      <a:pPr algn="ctr">
                        <a:lnSpc>
                          <a:spcPct val="107000"/>
                        </a:lnSpc>
                        <a:spcAft>
                          <a:spcPts val="0"/>
                        </a:spcAft>
                      </a:pPr>
                      <a:r>
                        <a:rPr lang="ru-RU" sz="1600" dirty="0" smtClean="0">
                          <a:solidFill>
                            <a:schemeClr val="tx1"/>
                          </a:solidFill>
                          <a:effectLst/>
                          <a:latin typeface="Times New Roman" pitchFamily="18" charset="0"/>
                          <a:cs typeface="Times New Roman" pitchFamily="18" charset="0"/>
                        </a:rPr>
                        <a:t>2</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28575" cap="flat" cmpd="sng" algn="ctr">
                      <a:noFill/>
                      <a:prstDash val="solid"/>
                      <a:round/>
                      <a:headEnd type="none" w="med" len="med"/>
                      <a:tailEnd type="none" w="med" len="med"/>
                    </a:lnBlToTr>
                  </a:tcPr>
                </a:tc>
                <a:tc vMerge="1">
                  <a:txBody>
                    <a:bodyPr/>
                    <a:lstStyle/>
                    <a:p>
                      <a:pPr algn="ctr">
                        <a:lnSpc>
                          <a:spcPct val="107000"/>
                        </a:lnSpc>
                        <a:spcAft>
                          <a:spcPts val="0"/>
                        </a:spcAft>
                      </a:pPr>
                      <a:endParaRPr lang="ru-RU" sz="1000" dirty="0" smtClean="0">
                        <a:solidFill>
                          <a:srgbClr val="FF0000"/>
                        </a:solidFill>
                        <a:effectLst/>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28575" cap="flat" cmpd="sng" algn="ctr">
                      <a:noFill/>
                      <a:prstDash val="solid"/>
                      <a:round/>
                      <a:headEnd type="none" w="med" len="med"/>
                      <a:tailEnd type="none" w="med" len="med"/>
                    </a:lnBlToTr>
                  </a:tcPr>
                </a:tc>
                <a:tc>
                  <a:txBody>
                    <a:bodyPr/>
                    <a:lstStyle/>
                    <a:p>
                      <a:pPr algn="ctr">
                        <a:lnSpc>
                          <a:spcPct val="107000"/>
                        </a:lnSpc>
                        <a:spcAft>
                          <a:spcPts val="0"/>
                        </a:spcAft>
                      </a:pPr>
                      <a:r>
                        <a:rPr lang="ru-RU" sz="1600" dirty="0" smtClean="0">
                          <a:solidFill>
                            <a:schemeClr val="tx1"/>
                          </a:solidFill>
                          <a:effectLst/>
                          <a:latin typeface="Times New Roman" pitchFamily="18" charset="0"/>
                          <a:cs typeface="Times New Roman" pitchFamily="18" charset="0"/>
                        </a:rPr>
                        <a:t>2</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28575" cap="flat" cmpd="sng" algn="ctr">
                      <a:noFill/>
                      <a:prstDash val="solid"/>
                      <a:round/>
                      <a:headEnd type="none" w="med" len="med"/>
                      <a:tailEnd type="none" w="med" len="med"/>
                    </a:lnBlToTr>
                  </a:tcPr>
                </a:tc>
                <a:tc vMerge="1">
                  <a:txBody>
                    <a:bodyPr/>
                    <a:lstStyle/>
                    <a:p>
                      <a:pPr algn="ctr">
                        <a:lnSpc>
                          <a:spcPct val="107000"/>
                        </a:lnSpc>
                        <a:spcAft>
                          <a:spcPts val="0"/>
                        </a:spcAft>
                      </a:pPr>
                      <a:endParaRPr lang="ru-RU" sz="1000" dirty="0" smtClean="0">
                        <a:solidFill>
                          <a:srgbClr val="FF0000"/>
                        </a:solidFill>
                        <a:effectLst/>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28575" cap="flat" cmpd="sng" algn="ctr">
                      <a:noFill/>
                      <a:prstDash val="solid"/>
                      <a:round/>
                      <a:headEnd type="none" w="med" len="med"/>
                      <a:tailEnd type="none" w="med" len="med"/>
                    </a:lnBlToTr>
                  </a:tcPr>
                </a:tc>
                <a:tc>
                  <a:txBody>
                    <a:bodyPr/>
                    <a:lstStyle/>
                    <a:p>
                      <a:pPr algn="ctr">
                        <a:lnSpc>
                          <a:spcPct val="107000"/>
                        </a:lnSpc>
                        <a:spcAft>
                          <a:spcPts val="0"/>
                        </a:spcAft>
                      </a:pPr>
                      <a:r>
                        <a:rPr lang="ru-RU" sz="1600" dirty="0" smtClean="0">
                          <a:solidFill>
                            <a:schemeClr val="tx1"/>
                          </a:solidFill>
                          <a:effectLst/>
                          <a:latin typeface="Times New Roman" pitchFamily="18" charset="0"/>
                          <a:cs typeface="Times New Roman" pitchFamily="18" charset="0"/>
                        </a:rPr>
                        <a:t>2</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28575" cap="flat" cmpd="sng" algn="ctr">
                      <a:noFill/>
                      <a:prstDash val="solid"/>
                      <a:round/>
                      <a:headEnd type="none" w="med" len="med"/>
                      <a:tailEnd type="none" w="med" len="med"/>
                    </a:lnBlToTr>
                  </a:tcPr>
                </a:tc>
                <a:tc vMerge="1">
                  <a:txBody>
                    <a:bodyPr/>
                    <a:lstStyle/>
                    <a:p>
                      <a:pPr algn="ctr">
                        <a:lnSpc>
                          <a:spcPct val="107000"/>
                        </a:lnSpc>
                        <a:spcAft>
                          <a:spcPts val="0"/>
                        </a:spcAft>
                      </a:pPr>
                      <a:endParaRPr lang="ru-RU" sz="1000" dirty="0" smtClean="0">
                        <a:solidFill>
                          <a:srgbClr val="FF0000"/>
                        </a:solidFill>
                        <a:effectLst/>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28575" cap="flat" cmpd="sng" algn="ctr">
                      <a:noFill/>
                      <a:prstDash val="solid"/>
                      <a:round/>
                      <a:headEnd type="none" w="med" len="med"/>
                      <a:tailEnd type="none" w="med" len="med"/>
                    </a:lnBlToTr>
                  </a:tcPr>
                </a:tc>
                <a:tc rowSpan="4">
                  <a:txBody>
                    <a:bodyPr/>
                    <a:lstStyle/>
                    <a:p>
                      <a:pPr algn="ctr">
                        <a:lnSpc>
                          <a:spcPct val="107000"/>
                        </a:lnSpc>
                        <a:spcAft>
                          <a:spcPts val="0"/>
                        </a:spcAft>
                      </a:pPr>
                      <a:r>
                        <a:rPr lang="ru-RU" sz="1600" dirty="0" smtClean="0">
                          <a:solidFill>
                            <a:schemeClr val="tx1"/>
                          </a:solidFill>
                          <a:effectLst/>
                          <a:latin typeface="Times New Roman" pitchFamily="18" charset="0"/>
                          <a:cs typeface="Times New Roman" pitchFamily="18" charset="0"/>
                        </a:rPr>
                        <a:t>   </a:t>
                      </a:r>
                      <a:r>
                        <a:rPr lang="ru-RU" sz="1600" dirty="0" err="1" smtClean="0">
                          <a:solidFill>
                            <a:schemeClr val="tx1"/>
                          </a:solidFill>
                          <a:effectLst/>
                          <a:latin typeface="Times New Roman" pitchFamily="18" charset="0"/>
                          <a:cs typeface="Times New Roman" pitchFamily="18" charset="0"/>
                        </a:rPr>
                        <a:t>Ортақ</a:t>
                      </a:r>
                      <a:r>
                        <a:rPr lang="ru-RU" sz="1600" dirty="0" smtClean="0">
                          <a:solidFill>
                            <a:schemeClr val="tx1"/>
                          </a:solidFill>
                          <a:effectLst/>
                          <a:latin typeface="Times New Roman" pitchFamily="18" charset="0"/>
                          <a:cs typeface="Times New Roman" pitchFamily="18" charset="0"/>
                        </a:rPr>
                        <a:t> </a:t>
                      </a:r>
                      <a:r>
                        <a:rPr lang="ru-RU" sz="1600" dirty="0" err="1" smtClean="0">
                          <a:solidFill>
                            <a:schemeClr val="tx1"/>
                          </a:solidFill>
                          <a:effectLst/>
                          <a:latin typeface="Times New Roman" pitchFamily="18" charset="0"/>
                          <a:cs typeface="Times New Roman" pitchFamily="18" charset="0"/>
                        </a:rPr>
                        <a:t>тақырыптар</a:t>
                      </a:r>
                      <a:r>
                        <a:rPr lang="ru-RU" sz="1600" dirty="0" smtClean="0">
                          <a:solidFill>
                            <a:schemeClr val="tx1"/>
                          </a:solidFill>
                          <a:effectLst/>
                          <a:latin typeface="Times New Roman" pitchFamily="18" charset="0"/>
                          <a:cs typeface="Times New Roman" pitchFamily="18" charset="0"/>
                        </a:rPr>
                        <a:t> </a:t>
                      </a:r>
                      <a:r>
                        <a:rPr lang="ru-RU" sz="1600" dirty="0" err="1" smtClean="0">
                          <a:solidFill>
                            <a:schemeClr val="tx1"/>
                          </a:solidFill>
                          <a:effectLst/>
                          <a:latin typeface="Times New Roman" pitchFamily="18" charset="0"/>
                          <a:cs typeface="Times New Roman" pitchFamily="18" charset="0"/>
                        </a:rPr>
                        <a:t>бойынша</a:t>
                      </a:r>
                      <a:endParaRPr lang="ru-RU" sz="1600" dirty="0" smtClean="0">
                        <a:solidFill>
                          <a:schemeClr val="tx1"/>
                        </a:solidFill>
                        <a:effectLst/>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28575" cap="flat" cmpd="sng" algn="ctr">
                      <a:noFill/>
                      <a:prstDash val="solid"/>
                      <a:round/>
                      <a:headEnd type="none" w="med" len="med"/>
                      <a:tailEnd type="none" w="med" len="med"/>
                    </a:lnBlToTr>
                  </a:tcPr>
                </a:tc>
              </a:tr>
              <a:tr h="476340">
                <a:tc>
                  <a:txBody>
                    <a:bodyPr/>
                    <a:lstStyle/>
                    <a:p>
                      <a:pPr algn="ctr">
                        <a:lnSpc>
                          <a:spcPct val="107000"/>
                        </a:lnSpc>
                        <a:spcAft>
                          <a:spcPts val="0"/>
                        </a:spcAft>
                      </a:pPr>
                      <a:r>
                        <a:rPr lang="ru-RU" sz="1600" dirty="0">
                          <a:effectLst/>
                          <a:latin typeface="Times New Roman" pitchFamily="18" charset="0"/>
                          <a:ea typeface="+mn-ea"/>
                          <a:cs typeface="Times New Roman" pitchFamily="18" charset="0"/>
                        </a:rPr>
                        <a:t>8</a:t>
                      </a:r>
                      <a:endParaRPr lang="ru-RU" sz="1600" dirty="0">
                        <a:effectLst/>
                        <a:latin typeface="Times New Roman" pitchFamily="18" charset="0"/>
                        <a:ea typeface="Calibri"/>
                        <a:cs typeface="Times New Roman" pitchFamily="18" charset="0"/>
                      </a:endParaRPr>
                    </a:p>
                  </a:txBody>
                  <a:tcPr marL="68580" marR="68580"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lnSpc>
                          <a:spcPct val="107000"/>
                        </a:lnSpc>
                        <a:spcAft>
                          <a:spcPts val="0"/>
                        </a:spcAft>
                      </a:pPr>
                      <a:r>
                        <a:rPr lang="ru-RU" sz="1600" dirty="0" err="1" smtClean="0">
                          <a:effectLst/>
                          <a:latin typeface="Times New Roman" pitchFamily="18" charset="0"/>
                          <a:cs typeface="Times New Roman" pitchFamily="18" charset="0"/>
                        </a:rPr>
                        <a:t>Бейнелеу</a:t>
                      </a:r>
                      <a:r>
                        <a:rPr lang="ru-RU" sz="1600" dirty="0" smtClean="0">
                          <a:effectLst/>
                          <a:latin typeface="Times New Roman" pitchFamily="18" charset="0"/>
                          <a:cs typeface="Times New Roman" pitchFamily="18" charset="0"/>
                        </a:rPr>
                        <a:t> </a:t>
                      </a:r>
                      <a:r>
                        <a:rPr lang="ru-RU" sz="1600" dirty="0" err="1" smtClean="0">
                          <a:effectLst/>
                          <a:latin typeface="Times New Roman" pitchFamily="18" charset="0"/>
                          <a:cs typeface="Times New Roman" pitchFamily="18" charset="0"/>
                        </a:rPr>
                        <a:t>өнері</a:t>
                      </a:r>
                      <a:endParaRPr lang="ru-RU" sz="16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ru-RU" sz="1600" dirty="0">
                          <a:effectLst/>
                          <a:latin typeface="Times New Roman" pitchFamily="18" charset="0"/>
                          <a:cs typeface="Times New Roman" pitchFamily="18" charset="0"/>
                        </a:rPr>
                        <a:t>1</a:t>
                      </a:r>
                      <a:endParaRPr lang="ru-RU" sz="16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ru-RU" sz="1600" dirty="0" smtClean="0">
                          <a:latin typeface="Times New Roman" pitchFamily="18" charset="0"/>
                          <a:cs typeface="Times New Roman" pitchFamily="18" charset="0"/>
                        </a:rPr>
                        <a:t>2</a:t>
                      </a:r>
                      <a:endParaRPr lang="ru-RU" sz="1600" dirty="0">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28575" cap="flat" cmpd="sng" algn="ctr">
                      <a:noFill/>
                      <a:prstDash val="solid"/>
                      <a:round/>
                      <a:headEnd type="none" w="med" len="med"/>
                      <a:tailEnd type="none" w="med" len="med"/>
                    </a:lnBlToTr>
                  </a:tcPr>
                </a:tc>
                <a:tc vMerge="1">
                  <a:txBody>
                    <a:bodyPr/>
                    <a:lstStyle/>
                    <a:p>
                      <a:pPr algn="ctr">
                        <a:lnSpc>
                          <a:spcPct val="107000"/>
                        </a:lnSpc>
                        <a:spcAft>
                          <a:spcPts val="0"/>
                        </a:spcAft>
                      </a:pPr>
                      <a:endParaRPr lang="ru-RU" sz="1000" dirty="0" smtClean="0">
                        <a:solidFill>
                          <a:srgbClr val="FF0000"/>
                        </a:solidFill>
                        <a:effectLst/>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28575" cap="flat" cmpd="sng" algn="ctr">
                      <a:noFill/>
                      <a:prstDash val="solid"/>
                      <a:round/>
                      <a:headEnd type="none" w="med" len="med"/>
                      <a:tailEnd type="none" w="med" len="med"/>
                    </a:lnBlToTr>
                  </a:tcPr>
                </a:tc>
                <a:tc>
                  <a:txBody>
                    <a:bodyPr/>
                    <a:lstStyle/>
                    <a:p>
                      <a:pPr algn="ctr">
                        <a:lnSpc>
                          <a:spcPct val="107000"/>
                        </a:lnSpc>
                        <a:spcAft>
                          <a:spcPts val="0"/>
                        </a:spcAft>
                      </a:pPr>
                      <a:r>
                        <a:rPr lang="ru-RU" sz="1600" dirty="0" smtClean="0">
                          <a:solidFill>
                            <a:schemeClr val="tx1"/>
                          </a:solidFill>
                          <a:effectLst/>
                          <a:latin typeface="Times New Roman" pitchFamily="18" charset="0"/>
                          <a:cs typeface="Times New Roman" pitchFamily="18" charset="0"/>
                        </a:rPr>
                        <a:t>2</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28575" cap="flat" cmpd="sng" algn="ctr">
                      <a:noFill/>
                      <a:prstDash val="solid"/>
                      <a:round/>
                      <a:headEnd type="none" w="med" len="med"/>
                      <a:tailEnd type="none" w="med" len="med"/>
                    </a:lnBlToTr>
                  </a:tcPr>
                </a:tc>
                <a:tc vMerge="1">
                  <a:txBody>
                    <a:bodyPr/>
                    <a:lstStyle/>
                    <a:p>
                      <a:pPr algn="ctr">
                        <a:lnSpc>
                          <a:spcPct val="107000"/>
                        </a:lnSpc>
                        <a:spcAft>
                          <a:spcPts val="0"/>
                        </a:spcAft>
                      </a:pPr>
                      <a:endParaRPr lang="ru-RU" sz="1000" dirty="0" smtClean="0">
                        <a:solidFill>
                          <a:srgbClr val="FF0000"/>
                        </a:solidFill>
                        <a:effectLst/>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28575" cap="flat" cmpd="sng" algn="ctr">
                      <a:noFill/>
                      <a:prstDash val="solid"/>
                      <a:round/>
                      <a:headEnd type="none" w="med" len="med"/>
                      <a:tailEnd type="none" w="med" len="med"/>
                    </a:lnBlToTr>
                  </a:tcPr>
                </a:tc>
                <a:tc>
                  <a:txBody>
                    <a:bodyPr/>
                    <a:lstStyle/>
                    <a:p>
                      <a:pPr algn="ctr">
                        <a:lnSpc>
                          <a:spcPct val="107000"/>
                        </a:lnSpc>
                        <a:spcAft>
                          <a:spcPts val="0"/>
                        </a:spcAft>
                      </a:pPr>
                      <a:r>
                        <a:rPr lang="ru-RU" sz="1600" dirty="0" smtClean="0">
                          <a:solidFill>
                            <a:schemeClr val="tx1"/>
                          </a:solidFill>
                          <a:effectLst/>
                          <a:latin typeface="Times New Roman" pitchFamily="18" charset="0"/>
                          <a:cs typeface="Times New Roman" pitchFamily="18" charset="0"/>
                        </a:rPr>
                        <a:t>2</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28575" cap="flat" cmpd="sng" algn="ctr">
                      <a:noFill/>
                      <a:prstDash val="solid"/>
                      <a:round/>
                      <a:headEnd type="none" w="med" len="med"/>
                      <a:tailEnd type="none" w="med" len="med"/>
                    </a:lnBlToTr>
                  </a:tcPr>
                </a:tc>
                <a:tc vMerge="1">
                  <a:txBody>
                    <a:bodyPr/>
                    <a:lstStyle/>
                    <a:p>
                      <a:pPr algn="ctr">
                        <a:lnSpc>
                          <a:spcPct val="107000"/>
                        </a:lnSpc>
                        <a:spcAft>
                          <a:spcPts val="0"/>
                        </a:spcAft>
                      </a:pPr>
                      <a:endParaRPr lang="ru-RU" sz="1000" dirty="0" smtClean="0">
                        <a:solidFill>
                          <a:srgbClr val="FF0000"/>
                        </a:solidFill>
                        <a:effectLst/>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28575" cap="flat" cmpd="sng" algn="ctr">
                      <a:noFill/>
                      <a:prstDash val="solid"/>
                      <a:round/>
                      <a:headEnd type="none" w="med" len="med"/>
                      <a:tailEnd type="none" w="med" len="med"/>
                    </a:lnBlToTr>
                  </a:tcPr>
                </a:tc>
                <a:tc>
                  <a:txBody>
                    <a:bodyPr/>
                    <a:lstStyle/>
                    <a:p>
                      <a:pPr algn="ctr">
                        <a:lnSpc>
                          <a:spcPct val="107000"/>
                        </a:lnSpc>
                        <a:spcAft>
                          <a:spcPts val="0"/>
                        </a:spcAft>
                      </a:pPr>
                      <a:r>
                        <a:rPr lang="ru-RU" sz="1600" dirty="0" smtClean="0">
                          <a:solidFill>
                            <a:schemeClr val="tx1"/>
                          </a:solidFill>
                          <a:effectLst/>
                          <a:latin typeface="Times New Roman" pitchFamily="18" charset="0"/>
                          <a:cs typeface="Times New Roman" pitchFamily="18" charset="0"/>
                        </a:rPr>
                        <a:t>2</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28575" cap="flat" cmpd="sng" algn="ctr">
                      <a:noFill/>
                      <a:prstDash val="solid"/>
                      <a:round/>
                      <a:headEnd type="none" w="med" len="med"/>
                      <a:tailEnd type="none" w="med" len="med"/>
                    </a:lnBlToTr>
                  </a:tcPr>
                </a:tc>
                <a:tc vMerge="1">
                  <a:txBody>
                    <a:bodyPr/>
                    <a:lstStyle/>
                    <a:p>
                      <a:pPr algn="ctr">
                        <a:lnSpc>
                          <a:spcPct val="107000"/>
                        </a:lnSpc>
                        <a:spcAft>
                          <a:spcPts val="0"/>
                        </a:spcAft>
                      </a:pPr>
                      <a:endParaRPr lang="ru-RU" sz="1000" dirty="0" smtClean="0">
                        <a:solidFill>
                          <a:srgbClr val="FF0000"/>
                        </a:solidFill>
                        <a:effectLst/>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28575" cap="flat" cmpd="sng" algn="ctr">
                      <a:noFill/>
                      <a:prstDash val="solid"/>
                      <a:round/>
                      <a:headEnd type="none" w="med" len="med"/>
                      <a:tailEnd type="none" w="med" len="med"/>
                    </a:lnBlToTr>
                  </a:tcPr>
                </a:tc>
                <a:tc vMerge="1">
                  <a:txBody>
                    <a:bodyPr/>
                    <a:lstStyle/>
                    <a:p>
                      <a:pPr algn="l">
                        <a:lnSpc>
                          <a:spcPct val="107000"/>
                        </a:lnSpc>
                        <a:spcAft>
                          <a:spcPts val="0"/>
                        </a:spcAft>
                      </a:pPr>
                      <a:endParaRPr lang="ru-RU" sz="1100" dirty="0">
                        <a:effectLst/>
                        <a:latin typeface="Calibri"/>
                        <a:ea typeface="Calibri"/>
                        <a:cs typeface="Times New Roman"/>
                      </a:endParaRPr>
                    </a:p>
                  </a:txBody>
                  <a:tcPr marL="68580" marR="68580" marT="0" marB="0" anchor="ctr"/>
                </a:tc>
              </a:tr>
              <a:tr h="246487">
                <a:tc>
                  <a:txBody>
                    <a:bodyPr/>
                    <a:lstStyle/>
                    <a:p>
                      <a:pPr algn="ctr">
                        <a:lnSpc>
                          <a:spcPct val="107000"/>
                        </a:lnSpc>
                        <a:spcAft>
                          <a:spcPts val="0"/>
                        </a:spcAft>
                      </a:pPr>
                      <a:r>
                        <a:rPr lang="ru-RU" sz="1600" dirty="0" smtClean="0">
                          <a:effectLst/>
                          <a:latin typeface="Times New Roman" pitchFamily="18" charset="0"/>
                          <a:ea typeface="+mn-ea"/>
                          <a:cs typeface="Times New Roman" pitchFamily="18" charset="0"/>
                        </a:rPr>
                        <a:t>9</a:t>
                      </a:r>
                      <a:endParaRPr lang="ru-RU" sz="1600" dirty="0">
                        <a:effectLst/>
                        <a:latin typeface="Times New Roman" pitchFamily="18" charset="0"/>
                        <a:ea typeface="Calibri"/>
                        <a:cs typeface="Times New Roman" pitchFamily="18" charset="0"/>
                      </a:endParaRPr>
                    </a:p>
                  </a:txBody>
                  <a:tcPr marL="68580" marR="68580"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lnSpc>
                          <a:spcPct val="107000"/>
                        </a:lnSpc>
                        <a:spcAft>
                          <a:spcPts val="0"/>
                        </a:spcAft>
                      </a:pPr>
                      <a:r>
                        <a:rPr lang="ru-RU" sz="1600" dirty="0" err="1" smtClean="0">
                          <a:effectLst/>
                          <a:latin typeface="Times New Roman" pitchFamily="18" charset="0"/>
                          <a:cs typeface="Times New Roman" pitchFamily="18" charset="0"/>
                        </a:rPr>
                        <a:t>Еңбекке</a:t>
                      </a:r>
                      <a:r>
                        <a:rPr lang="ru-RU" sz="1600" dirty="0" smtClean="0">
                          <a:effectLst/>
                          <a:latin typeface="Times New Roman" pitchFamily="18" charset="0"/>
                          <a:cs typeface="Times New Roman" pitchFamily="18" charset="0"/>
                        </a:rPr>
                        <a:t> баулу</a:t>
                      </a:r>
                      <a:endParaRPr lang="ru-RU" sz="16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ru-RU" sz="1600" dirty="0">
                          <a:effectLst/>
                          <a:latin typeface="Times New Roman" pitchFamily="18" charset="0"/>
                          <a:cs typeface="Times New Roman" pitchFamily="18" charset="0"/>
                        </a:rPr>
                        <a:t>1</a:t>
                      </a:r>
                      <a:endParaRPr lang="ru-RU" sz="16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ru-RU" sz="1600" dirty="0" smtClean="0">
                          <a:latin typeface="Times New Roman" pitchFamily="18" charset="0"/>
                          <a:cs typeface="Times New Roman" pitchFamily="18" charset="0"/>
                        </a:rPr>
                        <a:t>2</a:t>
                      </a:r>
                      <a:endParaRPr lang="ru-RU" sz="1600" dirty="0">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28575" cap="flat" cmpd="sng" algn="ctr">
                      <a:noFill/>
                      <a:prstDash val="solid"/>
                      <a:round/>
                      <a:headEnd type="none" w="med" len="med"/>
                      <a:tailEnd type="none" w="med" len="med"/>
                    </a:lnBlToTr>
                  </a:tcPr>
                </a:tc>
                <a:tc vMerge="1">
                  <a:txBody>
                    <a:bodyPr/>
                    <a:lstStyle/>
                    <a:p>
                      <a:pPr algn="ctr">
                        <a:lnSpc>
                          <a:spcPct val="107000"/>
                        </a:lnSpc>
                        <a:spcAft>
                          <a:spcPts val="0"/>
                        </a:spcAft>
                      </a:pPr>
                      <a:endParaRPr lang="ru-RU" sz="1000" dirty="0" smtClean="0">
                        <a:solidFill>
                          <a:srgbClr val="FF0000"/>
                        </a:solidFill>
                        <a:effectLst/>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28575" cap="flat" cmpd="sng" algn="ctr">
                      <a:noFill/>
                      <a:prstDash val="solid"/>
                      <a:round/>
                      <a:headEnd type="none" w="med" len="med"/>
                      <a:tailEnd type="none" w="med" len="med"/>
                    </a:lnBlToTr>
                  </a:tcPr>
                </a:tc>
                <a:tc>
                  <a:txBody>
                    <a:bodyPr/>
                    <a:lstStyle/>
                    <a:p>
                      <a:pPr algn="ctr">
                        <a:lnSpc>
                          <a:spcPct val="107000"/>
                        </a:lnSpc>
                        <a:spcAft>
                          <a:spcPts val="0"/>
                        </a:spcAft>
                      </a:pPr>
                      <a:r>
                        <a:rPr lang="ru-RU" sz="1600" dirty="0" smtClean="0">
                          <a:solidFill>
                            <a:schemeClr val="tx1"/>
                          </a:solidFill>
                          <a:effectLst/>
                          <a:latin typeface="Times New Roman" pitchFamily="18" charset="0"/>
                          <a:cs typeface="Times New Roman" pitchFamily="18" charset="0"/>
                        </a:rPr>
                        <a:t>2</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28575" cap="flat" cmpd="sng" algn="ctr">
                      <a:noFill/>
                      <a:prstDash val="solid"/>
                      <a:round/>
                      <a:headEnd type="none" w="med" len="med"/>
                      <a:tailEnd type="none" w="med" len="med"/>
                    </a:lnBlToTr>
                  </a:tcPr>
                </a:tc>
                <a:tc vMerge="1">
                  <a:txBody>
                    <a:bodyPr/>
                    <a:lstStyle/>
                    <a:p>
                      <a:pPr algn="ctr">
                        <a:lnSpc>
                          <a:spcPct val="107000"/>
                        </a:lnSpc>
                        <a:spcAft>
                          <a:spcPts val="0"/>
                        </a:spcAft>
                      </a:pPr>
                      <a:endParaRPr lang="ru-RU" sz="1000" dirty="0" smtClean="0">
                        <a:solidFill>
                          <a:srgbClr val="FF0000"/>
                        </a:solidFill>
                        <a:effectLst/>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28575" cap="flat" cmpd="sng" algn="ctr">
                      <a:noFill/>
                      <a:prstDash val="solid"/>
                      <a:round/>
                      <a:headEnd type="none" w="med" len="med"/>
                      <a:tailEnd type="none" w="med" len="med"/>
                    </a:lnBlToTr>
                  </a:tcPr>
                </a:tc>
                <a:tc>
                  <a:txBody>
                    <a:bodyPr/>
                    <a:lstStyle/>
                    <a:p>
                      <a:pPr algn="ctr">
                        <a:lnSpc>
                          <a:spcPct val="107000"/>
                        </a:lnSpc>
                        <a:spcAft>
                          <a:spcPts val="0"/>
                        </a:spcAft>
                      </a:pPr>
                      <a:r>
                        <a:rPr lang="ru-RU" sz="1600" dirty="0" smtClean="0">
                          <a:solidFill>
                            <a:schemeClr val="tx1"/>
                          </a:solidFill>
                          <a:effectLst/>
                          <a:latin typeface="Times New Roman" pitchFamily="18" charset="0"/>
                          <a:cs typeface="Times New Roman" pitchFamily="18" charset="0"/>
                        </a:rPr>
                        <a:t>2</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28575" cap="flat" cmpd="sng" algn="ctr">
                      <a:noFill/>
                      <a:prstDash val="solid"/>
                      <a:round/>
                      <a:headEnd type="none" w="med" len="med"/>
                      <a:tailEnd type="none" w="med" len="med"/>
                    </a:lnBlToTr>
                  </a:tcPr>
                </a:tc>
                <a:tc vMerge="1">
                  <a:txBody>
                    <a:bodyPr/>
                    <a:lstStyle/>
                    <a:p>
                      <a:pPr algn="ctr">
                        <a:lnSpc>
                          <a:spcPct val="107000"/>
                        </a:lnSpc>
                        <a:spcAft>
                          <a:spcPts val="0"/>
                        </a:spcAft>
                      </a:pPr>
                      <a:endParaRPr lang="ru-RU" sz="1000" dirty="0" smtClean="0">
                        <a:solidFill>
                          <a:srgbClr val="FF0000"/>
                        </a:solidFill>
                        <a:effectLst/>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28575" cap="flat" cmpd="sng" algn="ctr">
                      <a:noFill/>
                      <a:prstDash val="solid"/>
                      <a:round/>
                      <a:headEnd type="none" w="med" len="med"/>
                      <a:tailEnd type="none" w="med" len="med"/>
                    </a:lnBlToTr>
                  </a:tcPr>
                </a:tc>
                <a:tc>
                  <a:txBody>
                    <a:bodyPr/>
                    <a:lstStyle/>
                    <a:p>
                      <a:pPr algn="ctr">
                        <a:lnSpc>
                          <a:spcPct val="107000"/>
                        </a:lnSpc>
                        <a:spcAft>
                          <a:spcPts val="0"/>
                        </a:spcAft>
                      </a:pPr>
                      <a:r>
                        <a:rPr lang="ru-RU" sz="1600" dirty="0" smtClean="0">
                          <a:solidFill>
                            <a:schemeClr val="tx1"/>
                          </a:solidFill>
                          <a:effectLst/>
                          <a:latin typeface="Times New Roman" pitchFamily="18" charset="0"/>
                          <a:cs typeface="Times New Roman" pitchFamily="18" charset="0"/>
                        </a:rPr>
                        <a:t>2</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28575" cap="flat" cmpd="sng" algn="ctr">
                      <a:noFill/>
                      <a:prstDash val="solid"/>
                      <a:round/>
                      <a:headEnd type="none" w="med" len="med"/>
                      <a:tailEnd type="none" w="med" len="med"/>
                    </a:lnBlToTr>
                  </a:tcPr>
                </a:tc>
                <a:tc vMerge="1">
                  <a:txBody>
                    <a:bodyPr/>
                    <a:lstStyle/>
                    <a:p>
                      <a:pPr algn="ctr">
                        <a:lnSpc>
                          <a:spcPct val="107000"/>
                        </a:lnSpc>
                        <a:spcAft>
                          <a:spcPts val="0"/>
                        </a:spcAft>
                      </a:pPr>
                      <a:endParaRPr lang="ru-RU" sz="1000" dirty="0" smtClean="0">
                        <a:solidFill>
                          <a:srgbClr val="FF0000"/>
                        </a:solidFill>
                        <a:effectLst/>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28575" cap="flat" cmpd="sng" algn="ctr">
                      <a:noFill/>
                      <a:prstDash val="solid"/>
                      <a:round/>
                      <a:headEnd type="none" w="med" len="med"/>
                      <a:tailEnd type="none" w="med" len="med"/>
                    </a:lnBlToTr>
                  </a:tcPr>
                </a:tc>
                <a:tc vMerge="1">
                  <a:txBody>
                    <a:bodyPr/>
                    <a:lstStyle/>
                    <a:p>
                      <a:pPr algn="l">
                        <a:lnSpc>
                          <a:spcPct val="107000"/>
                        </a:lnSpc>
                        <a:spcAft>
                          <a:spcPts val="0"/>
                        </a:spcAft>
                      </a:pPr>
                      <a:endParaRPr lang="ru-RU" sz="1100" dirty="0">
                        <a:effectLst/>
                        <a:latin typeface="Calibri"/>
                        <a:ea typeface="Calibri"/>
                        <a:cs typeface="Times New Roman"/>
                      </a:endParaRPr>
                    </a:p>
                  </a:txBody>
                  <a:tcPr marL="68580" marR="68580" marT="0" marB="0" anchor="ctr"/>
                </a:tc>
              </a:tr>
              <a:tr h="276830">
                <a:tc>
                  <a:txBody>
                    <a:bodyPr/>
                    <a:lstStyle/>
                    <a:p>
                      <a:pPr algn="ctr">
                        <a:lnSpc>
                          <a:spcPct val="107000"/>
                        </a:lnSpc>
                        <a:spcAft>
                          <a:spcPts val="0"/>
                        </a:spcAft>
                      </a:pPr>
                      <a:r>
                        <a:rPr lang="ru-RU" sz="1600" dirty="0" smtClean="0">
                          <a:effectLst/>
                          <a:latin typeface="Times New Roman" pitchFamily="18" charset="0"/>
                          <a:cs typeface="Times New Roman" pitchFamily="18" charset="0"/>
                        </a:rPr>
                        <a:t>10</a:t>
                      </a:r>
                      <a:endParaRPr lang="ru-RU" sz="1600" dirty="0">
                        <a:effectLst/>
                        <a:latin typeface="Times New Roman" pitchFamily="18" charset="0"/>
                        <a:ea typeface="Calibri"/>
                        <a:cs typeface="Times New Roman" pitchFamily="18" charset="0"/>
                      </a:endParaRPr>
                    </a:p>
                  </a:txBody>
                  <a:tcPr marL="68580" marR="68580"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lnSpc>
                          <a:spcPct val="107000"/>
                        </a:lnSpc>
                        <a:spcAft>
                          <a:spcPts val="0"/>
                        </a:spcAft>
                      </a:pPr>
                      <a:r>
                        <a:rPr lang="ru-RU" sz="1600" dirty="0">
                          <a:effectLst/>
                          <a:latin typeface="Times New Roman" pitchFamily="18" charset="0"/>
                          <a:cs typeface="Times New Roman" pitchFamily="18" charset="0"/>
                        </a:rPr>
                        <a:t>Музыка</a:t>
                      </a:r>
                      <a:endParaRPr lang="ru-RU" sz="16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ru-RU" sz="1600" dirty="0">
                          <a:effectLst/>
                          <a:latin typeface="Times New Roman" pitchFamily="18" charset="0"/>
                          <a:cs typeface="Times New Roman" pitchFamily="18" charset="0"/>
                        </a:rPr>
                        <a:t>1</a:t>
                      </a:r>
                      <a:endParaRPr lang="ru-RU" sz="16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ru-RU" sz="1600" dirty="0" smtClean="0">
                          <a:latin typeface="Times New Roman" pitchFamily="18" charset="0"/>
                          <a:cs typeface="Times New Roman" pitchFamily="18" charset="0"/>
                        </a:rPr>
                        <a:t>2</a:t>
                      </a:r>
                      <a:endParaRPr lang="ru-RU" sz="1600" dirty="0">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28575" cap="flat" cmpd="sng" algn="ctr">
                      <a:noFill/>
                      <a:prstDash val="solid"/>
                      <a:round/>
                      <a:headEnd type="none" w="med" len="med"/>
                      <a:tailEnd type="none" w="med" len="med"/>
                    </a:lnBlToTr>
                  </a:tcPr>
                </a:tc>
                <a:tc vMerge="1">
                  <a:txBody>
                    <a:bodyPr/>
                    <a:lstStyle/>
                    <a:p>
                      <a:pPr algn="ctr">
                        <a:lnSpc>
                          <a:spcPct val="107000"/>
                        </a:lnSpc>
                        <a:spcAft>
                          <a:spcPts val="0"/>
                        </a:spcAft>
                      </a:pPr>
                      <a:endParaRPr lang="ru-RU" sz="1000" dirty="0" smtClean="0">
                        <a:solidFill>
                          <a:srgbClr val="FF0000"/>
                        </a:solidFill>
                        <a:effectLst/>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28575" cap="flat" cmpd="sng" algn="ctr">
                      <a:noFill/>
                      <a:prstDash val="solid"/>
                      <a:round/>
                      <a:headEnd type="none" w="med" len="med"/>
                      <a:tailEnd type="none" w="med" len="med"/>
                    </a:lnBlToTr>
                  </a:tcPr>
                </a:tc>
                <a:tc>
                  <a:txBody>
                    <a:bodyPr/>
                    <a:lstStyle/>
                    <a:p>
                      <a:pPr algn="ctr">
                        <a:lnSpc>
                          <a:spcPct val="107000"/>
                        </a:lnSpc>
                        <a:spcAft>
                          <a:spcPts val="0"/>
                        </a:spcAft>
                      </a:pPr>
                      <a:r>
                        <a:rPr lang="ru-RU" sz="1600" dirty="0" smtClean="0">
                          <a:solidFill>
                            <a:schemeClr val="tx1"/>
                          </a:solidFill>
                          <a:effectLst/>
                          <a:latin typeface="Times New Roman" pitchFamily="18" charset="0"/>
                          <a:cs typeface="Times New Roman" pitchFamily="18" charset="0"/>
                        </a:rPr>
                        <a:t>2</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28575" cap="flat" cmpd="sng" algn="ctr">
                      <a:noFill/>
                      <a:prstDash val="solid"/>
                      <a:round/>
                      <a:headEnd type="none" w="med" len="med"/>
                      <a:tailEnd type="none" w="med" len="med"/>
                    </a:lnBlToTr>
                  </a:tcPr>
                </a:tc>
                <a:tc vMerge="1">
                  <a:txBody>
                    <a:bodyPr/>
                    <a:lstStyle/>
                    <a:p>
                      <a:pPr algn="ctr">
                        <a:lnSpc>
                          <a:spcPct val="107000"/>
                        </a:lnSpc>
                        <a:spcAft>
                          <a:spcPts val="0"/>
                        </a:spcAft>
                      </a:pPr>
                      <a:endParaRPr lang="ru-RU" sz="1000" dirty="0" smtClean="0">
                        <a:solidFill>
                          <a:srgbClr val="FF0000"/>
                        </a:solidFill>
                        <a:effectLst/>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28575" cap="flat" cmpd="sng" algn="ctr">
                      <a:noFill/>
                      <a:prstDash val="solid"/>
                      <a:round/>
                      <a:headEnd type="none" w="med" len="med"/>
                      <a:tailEnd type="none" w="med" len="med"/>
                    </a:lnBlToTr>
                  </a:tcPr>
                </a:tc>
                <a:tc>
                  <a:txBody>
                    <a:bodyPr/>
                    <a:lstStyle/>
                    <a:p>
                      <a:pPr algn="ctr">
                        <a:lnSpc>
                          <a:spcPct val="107000"/>
                        </a:lnSpc>
                        <a:spcAft>
                          <a:spcPts val="0"/>
                        </a:spcAft>
                      </a:pPr>
                      <a:r>
                        <a:rPr lang="ru-RU" sz="1600" dirty="0" smtClean="0">
                          <a:solidFill>
                            <a:schemeClr val="tx1"/>
                          </a:solidFill>
                          <a:effectLst/>
                          <a:latin typeface="Times New Roman" pitchFamily="18" charset="0"/>
                          <a:cs typeface="Times New Roman" pitchFamily="18" charset="0"/>
                        </a:rPr>
                        <a:t>2</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28575" cap="flat" cmpd="sng" algn="ctr">
                      <a:noFill/>
                      <a:prstDash val="solid"/>
                      <a:round/>
                      <a:headEnd type="none" w="med" len="med"/>
                      <a:tailEnd type="none" w="med" len="med"/>
                    </a:lnBlToTr>
                  </a:tcPr>
                </a:tc>
                <a:tc vMerge="1">
                  <a:txBody>
                    <a:bodyPr/>
                    <a:lstStyle/>
                    <a:p>
                      <a:pPr algn="ctr">
                        <a:lnSpc>
                          <a:spcPct val="107000"/>
                        </a:lnSpc>
                        <a:spcAft>
                          <a:spcPts val="0"/>
                        </a:spcAft>
                      </a:pPr>
                      <a:endParaRPr lang="ru-RU" sz="1000" dirty="0" smtClean="0">
                        <a:solidFill>
                          <a:srgbClr val="FF0000"/>
                        </a:solidFill>
                        <a:effectLst/>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28575" cap="flat" cmpd="sng" algn="ctr">
                      <a:noFill/>
                      <a:prstDash val="solid"/>
                      <a:round/>
                      <a:headEnd type="none" w="med" len="med"/>
                      <a:tailEnd type="none" w="med" len="med"/>
                    </a:lnBlToTr>
                  </a:tcPr>
                </a:tc>
                <a:tc>
                  <a:txBody>
                    <a:bodyPr/>
                    <a:lstStyle/>
                    <a:p>
                      <a:pPr algn="ctr">
                        <a:lnSpc>
                          <a:spcPct val="107000"/>
                        </a:lnSpc>
                        <a:spcAft>
                          <a:spcPts val="0"/>
                        </a:spcAft>
                      </a:pPr>
                      <a:r>
                        <a:rPr lang="ru-RU" sz="1600" dirty="0" smtClean="0">
                          <a:solidFill>
                            <a:schemeClr val="tx1"/>
                          </a:solidFill>
                          <a:effectLst/>
                          <a:latin typeface="Times New Roman" pitchFamily="18" charset="0"/>
                          <a:cs typeface="Times New Roman" pitchFamily="18" charset="0"/>
                        </a:rPr>
                        <a:t>2</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28575" cap="flat" cmpd="sng" algn="ctr">
                      <a:noFill/>
                      <a:prstDash val="solid"/>
                      <a:round/>
                      <a:headEnd type="none" w="med" len="med"/>
                      <a:tailEnd type="none" w="med" len="med"/>
                    </a:lnBlToTr>
                  </a:tcPr>
                </a:tc>
                <a:tc vMerge="1">
                  <a:txBody>
                    <a:bodyPr/>
                    <a:lstStyle/>
                    <a:p>
                      <a:pPr algn="ctr">
                        <a:lnSpc>
                          <a:spcPct val="107000"/>
                        </a:lnSpc>
                        <a:spcAft>
                          <a:spcPts val="0"/>
                        </a:spcAft>
                      </a:pPr>
                      <a:endParaRPr lang="ru-RU" sz="1000" dirty="0" smtClean="0">
                        <a:solidFill>
                          <a:srgbClr val="FF0000"/>
                        </a:solidFill>
                        <a:effectLst/>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28575" cap="flat" cmpd="sng" algn="ctr">
                      <a:noFill/>
                      <a:prstDash val="solid"/>
                      <a:round/>
                      <a:headEnd type="none" w="med" len="med"/>
                      <a:tailEnd type="none" w="med" len="med"/>
                    </a:lnBlToTr>
                  </a:tcPr>
                </a:tc>
                <a:tc vMerge="1">
                  <a:txBody>
                    <a:bodyPr/>
                    <a:lstStyle/>
                    <a:p>
                      <a:pPr algn="ctr">
                        <a:lnSpc>
                          <a:spcPct val="107000"/>
                        </a:lnSpc>
                        <a:spcAft>
                          <a:spcPts val="0"/>
                        </a:spcAft>
                      </a:pPr>
                      <a:endParaRPr lang="ru-RU" sz="1800" dirty="0">
                        <a:solidFill>
                          <a:srgbClr val="FF0000"/>
                        </a:solidFill>
                        <a:effectLst/>
                        <a:latin typeface="Times New Roman" pitchFamily="18" charset="0"/>
                        <a:ea typeface="Calibri"/>
                        <a:cs typeface="Times New Roman" pitchFamily="18" charset="0"/>
                      </a:endParaRPr>
                    </a:p>
                  </a:txBody>
                  <a:tcPr marL="68580" marR="68580" marT="0" marB="0" anchor="ctr"/>
                </a:tc>
              </a:tr>
              <a:tr h="350822">
                <a:tc>
                  <a:txBody>
                    <a:bodyPr/>
                    <a:lstStyle/>
                    <a:p>
                      <a:pPr algn="ctr">
                        <a:lnSpc>
                          <a:spcPct val="107000"/>
                        </a:lnSpc>
                        <a:spcAft>
                          <a:spcPts val="0"/>
                        </a:spcAft>
                      </a:pPr>
                      <a:r>
                        <a:rPr lang="ru-RU" sz="1600" dirty="0" smtClean="0">
                          <a:effectLst/>
                          <a:latin typeface="Times New Roman" pitchFamily="18" charset="0"/>
                          <a:cs typeface="Times New Roman" pitchFamily="18" charset="0"/>
                        </a:rPr>
                        <a:t>11</a:t>
                      </a:r>
                      <a:endParaRPr lang="ru-RU" sz="16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lnSpc>
                          <a:spcPct val="107000"/>
                        </a:lnSpc>
                        <a:spcAft>
                          <a:spcPts val="0"/>
                        </a:spcAft>
                      </a:pPr>
                      <a:r>
                        <a:rPr lang="ru-RU" sz="1600" dirty="0" err="1" smtClean="0">
                          <a:effectLst/>
                          <a:latin typeface="Times New Roman" pitchFamily="18" charset="0"/>
                          <a:cs typeface="Times New Roman" pitchFamily="18" charset="0"/>
                        </a:rPr>
                        <a:t>Дене</a:t>
                      </a:r>
                      <a:r>
                        <a:rPr lang="ru-RU" sz="1600" dirty="0" smtClean="0">
                          <a:effectLst/>
                          <a:latin typeface="Times New Roman" pitchFamily="18" charset="0"/>
                          <a:cs typeface="Times New Roman" pitchFamily="18" charset="0"/>
                        </a:rPr>
                        <a:t> </a:t>
                      </a:r>
                      <a:r>
                        <a:rPr lang="ru-RU" sz="1600" dirty="0" err="1" smtClean="0">
                          <a:effectLst/>
                          <a:latin typeface="Times New Roman" pitchFamily="18" charset="0"/>
                          <a:cs typeface="Times New Roman" pitchFamily="18" charset="0"/>
                        </a:rPr>
                        <a:t>шынықтыру</a:t>
                      </a:r>
                      <a:endParaRPr lang="ru-RU" sz="16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ru-RU" sz="1600" dirty="0">
                          <a:effectLst/>
                          <a:latin typeface="Times New Roman" pitchFamily="18" charset="0"/>
                          <a:cs typeface="Times New Roman" pitchFamily="18" charset="0"/>
                        </a:rPr>
                        <a:t>3</a:t>
                      </a:r>
                      <a:endParaRPr lang="ru-RU" sz="16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ru-RU" sz="1600" dirty="0" smtClean="0">
                          <a:latin typeface="Times New Roman" pitchFamily="18" charset="0"/>
                          <a:cs typeface="Times New Roman" pitchFamily="18" charset="0"/>
                        </a:rPr>
                        <a:t>2</a:t>
                      </a:r>
                      <a:endParaRPr lang="ru-RU" sz="1600" dirty="0">
                        <a:latin typeface="Times New Roman" pitchFamily="18" charset="0"/>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vMerge="1">
                  <a:txBody>
                    <a:bodyPr/>
                    <a:lstStyle/>
                    <a:p>
                      <a:pPr marL="0" marR="0" indent="0" algn="ctr" defTabSz="914400" rtl="0" eaLnBrk="1" fontAlgn="auto" latinLnBrk="0" hangingPunct="1">
                        <a:lnSpc>
                          <a:spcPct val="107000"/>
                        </a:lnSpc>
                        <a:spcBef>
                          <a:spcPts val="0"/>
                        </a:spcBef>
                        <a:spcAft>
                          <a:spcPts val="0"/>
                        </a:spcAft>
                        <a:buClrTx/>
                        <a:buSzTx/>
                        <a:buFontTx/>
                        <a:buNone/>
                        <a:tabLst/>
                        <a:defRPr/>
                      </a:pPr>
                      <a:endParaRPr lang="ru-RU" sz="1000" dirty="0">
                        <a:solidFill>
                          <a:srgbClr val="FF0000"/>
                        </a:solidFill>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ru-RU" sz="1600" dirty="0" smtClean="0">
                          <a:solidFill>
                            <a:schemeClr val="tx1"/>
                          </a:solidFill>
                          <a:effectLst/>
                          <a:latin typeface="Times New Roman" pitchFamily="18" charset="0"/>
                          <a:ea typeface="Calibri"/>
                          <a:cs typeface="Times New Roman" pitchFamily="18" charset="0"/>
                        </a:rPr>
                        <a:t>2</a:t>
                      </a:r>
                      <a:endParaRPr lang="ru-RU" sz="1600" dirty="0">
                        <a:solidFill>
                          <a:schemeClr val="tx1"/>
                        </a:solidFill>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vMerge="1">
                  <a:txBody>
                    <a:bodyPr/>
                    <a:lstStyle/>
                    <a:p>
                      <a:pPr marL="0" marR="0" indent="0" algn="ctr" defTabSz="914400" rtl="0" eaLnBrk="1" fontAlgn="auto" latinLnBrk="0" hangingPunct="1">
                        <a:lnSpc>
                          <a:spcPct val="107000"/>
                        </a:lnSpc>
                        <a:spcBef>
                          <a:spcPts val="0"/>
                        </a:spcBef>
                        <a:spcAft>
                          <a:spcPts val="0"/>
                        </a:spcAft>
                        <a:buClrTx/>
                        <a:buSzTx/>
                        <a:buFontTx/>
                        <a:buNone/>
                        <a:tabLst/>
                        <a:defRPr/>
                      </a:pPr>
                      <a:endParaRPr lang="ru-RU" sz="1000" dirty="0">
                        <a:solidFill>
                          <a:srgbClr val="FF0000"/>
                        </a:solidFill>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ru-RU" sz="1600" dirty="0" smtClean="0">
                          <a:solidFill>
                            <a:schemeClr val="tx1"/>
                          </a:solidFill>
                          <a:effectLst/>
                          <a:latin typeface="Times New Roman" pitchFamily="18" charset="0"/>
                          <a:ea typeface="Calibri"/>
                          <a:cs typeface="Times New Roman" pitchFamily="18" charset="0"/>
                        </a:rPr>
                        <a:t>2</a:t>
                      </a:r>
                      <a:endParaRPr lang="ru-RU" sz="1600" dirty="0">
                        <a:solidFill>
                          <a:schemeClr val="tx1"/>
                        </a:solidFill>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vMerge="1">
                  <a:txBody>
                    <a:bodyPr/>
                    <a:lstStyle/>
                    <a:p>
                      <a:pPr marL="0" marR="0" indent="0" algn="ctr" defTabSz="914400" rtl="0" eaLnBrk="1" fontAlgn="auto" latinLnBrk="0" hangingPunct="1">
                        <a:lnSpc>
                          <a:spcPct val="107000"/>
                        </a:lnSpc>
                        <a:spcBef>
                          <a:spcPts val="0"/>
                        </a:spcBef>
                        <a:spcAft>
                          <a:spcPts val="0"/>
                        </a:spcAft>
                        <a:buClrTx/>
                        <a:buSzTx/>
                        <a:buFontTx/>
                        <a:buNone/>
                        <a:tabLst/>
                        <a:defRPr/>
                      </a:pPr>
                      <a:endParaRPr lang="ru-RU" sz="1000" dirty="0">
                        <a:solidFill>
                          <a:srgbClr val="FF0000"/>
                        </a:solidFill>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ru-RU" sz="1600" dirty="0" smtClean="0">
                          <a:solidFill>
                            <a:schemeClr val="tx1"/>
                          </a:solidFill>
                          <a:effectLst/>
                          <a:latin typeface="Times New Roman" pitchFamily="18" charset="0"/>
                          <a:ea typeface="Calibri"/>
                          <a:cs typeface="Times New Roman" pitchFamily="18" charset="0"/>
                        </a:rPr>
                        <a:t>2</a:t>
                      </a:r>
                      <a:endParaRPr lang="ru-RU" sz="1600" dirty="0">
                        <a:solidFill>
                          <a:schemeClr val="tx1"/>
                        </a:solidFill>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vMerge="1">
                  <a:txBody>
                    <a:bodyPr/>
                    <a:lstStyle/>
                    <a:p>
                      <a:pPr marL="0" marR="0" indent="0" algn="ctr" defTabSz="914400" rtl="0" eaLnBrk="1" fontAlgn="auto" latinLnBrk="0" hangingPunct="1">
                        <a:lnSpc>
                          <a:spcPct val="107000"/>
                        </a:lnSpc>
                        <a:spcBef>
                          <a:spcPts val="0"/>
                        </a:spcBef>
                        <a:spcAft>
                          <a:spcPts val="0"/>
                        </a:spcAft>
                        <a:buClrTx/>
                        <a:buSzTx/>
                        <a:buFontTx/>
                        <a:buNone/>
                        <a:tabLst/>
                        <a:defRPr/>
                      </a:pPr>
                      <a:endParaRPr lang="ru-RU" sz="1000" dirty="0">
                        <a:solidFill>
                          <a:srgbClr val="FF0000"/>
                        </a:solidFill>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ru-RU" sz="1600" dirty="0" err="1" smtClean="0">
                          <a:effectLst/>
                          <a:latin typeface="Times New Roman" pitchFamily="18" charset="0"/>
                          <a:cs typeface="Times New Roman" pitchFamily="18" charset="0"/>
                        </a:rPr>
                        <a:t>Бөлімдер</a:t>
                      </a:r>
                      <a:r>
                        <a:rPr lang="ru-RU" sz="1600" dirty="0" smtClean="0">
                          <a:effectLst/>
                          <a:latin typeface="Times New Roman" pitchFamily="18" charset="0"/>
                          <a:cs typeface="Times New Roman" pitchFamily="18" charset="0"/>
                        </a:rPr>
                        <a:t> </a:t>
                      </a:r>
                      <a:r>
                        <a:rPr lang="ru-RU" sz="1600" dirty="0" err="1" smtClean="0">
                          <a:effectLst/>
                          <a:latin typeface="Times New Roman" pitchFamily="18" charset="0"/>
                          <a:cs typeface="Times New Roman" pitchFamily="18" charset="0"/>
                        </a:rPr>
                        <a:t>бойынша</a:t>
                      </a:r>
                      <a:endParaRPr lang="ru-RU" sz="1600" dirty="0">
                        <a:effectLst/>
                        <a:latin typeface="Times New Roman" pitchFamily="18" charset="0"/>
                        <a:ea typeface="Calibri"/>
                        <a:cs typeface="Times New Roman"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Tree>
    <p:extLst>
      <p:ext uri="{BB962C8B-B14F-4D97-AF65-F5344CB8AC3E}">
        <p14:creationId xmlns:p14="http://schemas.microsoft.com/office/powerpoint/2010/main" val="80906895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1"/>
          <p:cNvSpPr txBox="1">
            <a:spLocks/>
          </p:cNvSpPr>
          <p:nvPr/>
        </p:nvSpPr>
        <p:spPr>
          <a:xfrm>
            <a:off x="1" y="582742"/>
            <a:ext cx="10410427" cy="71667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kk-KZ" sz="2600" b="1" dirty="0">
                <a:solidFill>
                  <a:srgbClr val="1D7D9B"/>
                </a:solidFill>
                <a:latin typeface="Times New Roman" pitchFamily="18" charset="0"/>
                <a:cs typeface="Times New Roman" pitchFamily="18" charset="0"/>
              </a:rPr>
              <a:t>Тоқсандық </a:t>
            </a:r>
            <a:r>
              <a:rPr lang="ru-RU" sz="2600" b="1" dirty="0" err="1" smtClean="0">
                <a:solidFill>
                  <a:srgbClr val="1D7D9B"/>
                </a:solidFill>
                <a:latin typeface="Times New Roman" pitchFamily="18" charset="0"/>
                <a:cs typeface="Times New Roman" pitchFamily="18" charset="0"/>
              </a:rPr>
              <a:t>жиынтық </a:t>
            </a:r>
            <a:r>
              <a:rPr lang="ru-RU" sz="2600" b="1" dirty="0" err="1">
                <a:solidFill>
                  <a:srgbClr val="1D7D9B"/>
                </a:solidFill>
                <a:latin typeface="Times New Roman" pitchFamily="18" charset="0"/>
                <a:cs typeface="Times New Roman" pitchFamily="18" charset="0"/>
              </a:rPr>
              <a:t>бағалау</a:t>
            </a:r>
            <a:endParaRPr lang="ru-RU" sz="2600" b="1" dirty="0">
              <a:solidFill>
                <a:srgbClr val="1D7D9B"/>
              </a:solidFill>
              <a:latin typeface="Times New Roman" pitchFamily="18" charset="0"/>
              <a:cs typeface="Times New Roman" pitchFamily="18" charset="0"/>
            </a:endParaRPr>
          </a:p>
        </p:txBody>
      </p:sp>
      <p:sp>
        <p:nvSpPr>
          <p:cNvPr id="236546" name="Rectangle 2"/>
          <p:cNvSpPr>
            <a:spLocks noChangeArrowheads="1"/>
          </p:cNvSpPr>
          <p:nvPr/>
        </p:nvSpPr>
        <p:spPr bwMode="auto">
          <a:xfrm>
            <a:off x="1058785" y="1339903"/>
            <a:ext cx="10708105" cy="40934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k-KZ" sz="20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Тоқсандық жиынтық бағалау тоқсан аяғында өткізіліп, балл және баға қою арқылы оқушының білімі, дағдысы, түсінуі туралы дәлелдемелерін </a:t>
            </a:r>
            <a:r>
              <a:rPr kumimoji="0" lang="kk-KZ"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көрсетеді. </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Тоқсандық жиынтық бағалау түрлі бақылау және тексеру жұмыстарын ұйымдастыру арқылы өткізіледі.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Тоқсандық жиынтық жұмысты құрастыруда оның білу мен түсінуді, қолдану дағдыларымен ғана шектелмей, оқушының жоғарғы деңгейдегі ойлау қабілетін: анализ, синтез және баға беруін анықтауға мүмкіндік беретін тапсырмаларды қамтуы маңызды екендігін ескерген жөн.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Тоқсандық жиынтық бағалауға арналған тапсырмалар үлгілері әдістемелік нұсқаулықтарда беріледі.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Дегенмен әр мектеп жиынтық бағалау тапсырмаларын өз еркімен </a:t>
            </a:r>
            <a:r>
              <a:rPr kumimoji="0" lang="kk-KZ" sz="20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дайындай алады. Мұғалімге көмек ретінде жиынтық бағалаудың тапсырмалары жинақталған базасы да қолданылуы мүмкін.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20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Оқу жылының басында мектептегі әдістемелік бірлестікте оқу жылына арналып жасалған бағалау жоспары әзірленеді.</a:t>
            </a:r>
            <a:endParaRPr kumimoji="0" lang="kk-KZ"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extLst>
      <p:ext uri="{BB962C8B-B14F-4D97-AF65-F5344CB8AC3E}">
        <p14:creationId xmlns:p14="http://schemas.microsoft.com/office/powerpoint/2010/main" val="385866511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sz="2800" b="1" dirty="0" smtClean="0">
                <a:latin typeface="Times New Roman" pitchFamily="18" charset="0"/>
                <a:cs typeface="Times New Roman" pitchFamily="18" charset="0"/>
              </a:rPr>
              <a:t>1-тоқсан </a:t>
            </a:r>
            <a:r>
              <a:rPr lang="ru-RU" sz="2800" b="1" dirty="0" err="1" smtClean="0">
                <a:latin typeface="Times New Roman" pitchFamily="18" charset="0"/>
                <a:cs typeface="Times New Roman" pitchFamily="18" charset="0"/>
              </a:rPr>
              <a:t>ішіндегі</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жиынтық</a:t>
            </a:r>
            <a:r>
              <a:rPr lang="ru-RU" sz="2800" b="1" dirty="0" smtClean="0">
                <a:latin typeface="Times New Roman" pitchFamily="18" charset="0"/>
                <a:cs typeface="Times New Roman" pitchFamily="18" charset="0"/>
              </a:rPr>
              <a:t> бағалау </a:t>
            </a:r>
            <a:r>
              <a:rPr lang="ru-RU" sz="2800" b="1" dirty="0" err="1" smtClean="0">
                <a:latin typeface="Times New Roman" pitchFamily="18" charset="0"/>
                <a:cs typeface="Times New Roman" pitchFamily="18" charset="0"/>
              </a:rPr>
              <a:t>рәсімі</a:t>
            </a:r>
            <a:endParaRPr lang="ru-RU" sz="2800" b="1" dirty="0">
              <a:latin typeface="Times New Roman" pitchFamily="18" charset="0"/>
              <a:cs typeface="Times New Roman" pitchFamily="18" charset="0"/>
            </a:endParaRPr>
          </a:p>
        </p:txBody>
      </p:sp>
      <p:graphicFrame>
        <p:nvGraphicFramePr>
          <p:cNvPr id="3" name="Таблица 2"/>
          <p:cNvGraphicFramePr>
            <a:graphicFrameLocks noGrp="1"/>
          </p:cNvGraphicFramePr>
          <p:nvPr>
            <p:extLst>
              <p:ext uri="{D42A27DB-BD31-4B8C-83A1-F6EECF244321}">
                <p14:modId xmlns:p14="http://schemas.microsoft.com/office/powerpoint/2010/main" val="1309961865"/>
              </p:ext>
            </p:extLst>
          </p:nvPr>
        </p:nvGraphicFramePr>
        <p:xfrm>
          <a:off x="1081825" y="1617971"/>
          <a:ext cx="9376625" cy="4379710"/>
        </p:xfrm>
        <a:graphic>
          <a:graphicData uri="http://schemas.openxmlformats.org/drawingml/2006/table">
            <a:tbl>
              <a:tblPr/>
              <a:tblGrid>
                <a:gridCol w="7091965"/>
                <a:gridCol w="2284660"/>
              </a:tblGrid>
              <a:tr h="776687">
                <a:tc>
                  <a:txBody>
                    <a:bodyPr/>
                    <a:lstStyle/>
                    <a:p>
                      <a:pPr algn="ctr" fontAlgn="ctr"/>
                      <a:r>
                        <a:rPr lang="ru-RU" sz="2800" b="1" dirty="0" err="1" smtClean="0">
                          <a:latin typeface="Times New Roman" pitchFamily="18" charset="0"/>
                          <a:cs typeface="Times New Roman" pitchFamily="18" charset="0"/>
                        </a:rPr>
                        <a:t>Жиынтық</a:t>
                      </a:r>
                      <a:r>
                        <a:rPr lang="ru-RU" sz="2800" b="1" dirty="0" smtClean="0">
                          <a:latin typeface="Times New Roman" pitchFamily="18" charset="0"/>
                          <a:cs typeface="Times New Roman" pitchFamily="18" charset="0"/>
                        </a:rPr>
                        <a:t> бағалау </a:t>
                      </a:r>
                      <a:endParaRPr lang="ru-RU" sz="2800" b="1" i="0" u="none" strike="noStrike" dirty="0">
                        <a:solidFill>
                          <a:srgbClr val="000000"/>
                        </a:solidFill>
                        <a:latin typeface="Times New Roman"/>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kk-KZ" sz="2800" b="1" i="0" u="none" strike="noStrike" dirty="0" smtClean="0">
                          <a:solidFill>
                            <a:srgbClr val="000000"/>
                          </a:solidFill>
                          <a:latin typeface="Times New Roman"/>
                        </a:rPr>
                        <a:t>Меншікті</a:t>
                      </a:r>
                      <a:r>
                        <a:rPr lang="kk-KZ" sz="2800" b="1" i="0" u="none" strike="noStrike" baseline="0" dirty="0" smtClean="0">
                          <a:solidFill>
                            <a:srgbClr val="000000"/>
                          </a:solidFill>
                          <a:latin typeface="Times New Roman"/>
                        </a:rPr>
                        <a:t> салмағы</a:t>
                      </a:r>
                      <a:endParaRPr lang="ru-RU" sz="2800" b="1" i="0" u="none" strike="noStrike" dirty="0">
                        <a:solidFill>
                          <a:srgbClr val="000000"/>
                        </a:solidFill>
                        <a:latin typeface="Times New Roman"/>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87985">
                <a:tc>
                  <a:txBody>
                    <a:bodyPr/>
                    <a:lstStyle/>
                    <a:p>
                      <a:pPr algn="ctr" fontAlgn="ctr"/>
                      <a:r>
                        <a:rPr lang="ru-RU" sz="2800" b="0" i="0" u="none" strike="noStrike" dirty="0" smtClean="0">
                          <a:solidFill>
                            <a:srgbClr val="000000"/>
                          </a:solidFill>
                          <a:latin typeface="Times New Roman"/>
                        </a:rPr>
                        <a:t>1-бөлім </a:t>
                      </a:r>
                      <a:r>
                        <a:rPr lang="ru-RU" sz="2800" b="0" i="0" u="none" strike="noStrike" dirty="0" err="1" smtClean="0">
                          <a:solidFill>
                            <a:srgbClr val="000000"/>
                          </a:solidFill>
                          <a:latin typeface="Times New Roman"/>
                        </a:rPr>
                        <a:t>бойынша</a:t>
                      </a:r>
                      <a:r>
                        <a:rPr lang="ru-RU" sz="2800" b="0" i="0" u="none" strike="noStrike" dirty="0" smtClean="0">
                          <a:solidFill>
                            <a:srgbClr val="000000"/>
                          </a:solidFill>
                          <a:latin typeface="Times New Roman"/>
                        </a:rPr>
                        <a:t> </a:t>
                      </a:r>
                      <a:r>
                        <a:rPr lang="ru-RU" sz="2800" b="0" i="0" u="none" strike="noStrike" dirty="0" err="1" smtClean="0">
                          <a:solidFill>
                            <a:srgbClr val="000000"/>
                          </a:solidFill>
                          <a:latin typeface="Times New Roman"/>
                        </a:rPr>
                        <a:t>жиынтық</a:t>
                      </a:r>
                      <a:r>
                        <a:rPr lang="ru-RU" sz="2800" b="0" i="0" u="none" strike="noStrike" dirty="0" smtClean="0">
                          <a:solidFill>
                            <a:srgbClr val="000000"/>
                          </a:solidFill>
                          <a:latin typeface="Times New Roman"/>
                        </a:rPr>
                        <a:t> </a:t>
                      </a:r>
                      <a:r>
                        <a:rPr lang="ru-RU" sz="2800" b="0" i="0" u="none" strike="noStrike" dirty="0" err="1" smtClean="0">
                          <a:solidFill>
                            <a:srgbClr val="000000"/>
                          </a:solidFill>
                          <a:latin typeface="Times New Roman"/>
                        </a:rPr>
                        <a:t>бағалау</a:t>
                      </a:r>
                      <a:endParaRPr lang="ru-RU" sz="2800" b="0" i="0" u="none" strike="noStrike" dirty="0">
                        <a:solidFill>
                          <a:srgbClr val="000000"/>
                        </a:solidFill>
                        <a:latin typeface="Times New Roman"/>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ru-RU" sz="2400" b="0" i="0" u="none" strike="noStrike" dirty="0" smtClean="0">
                          <a:solidFill>
                            <a:srgbClr val="000000"/>
                          </a:solidFill>
                          <a:latin typeface="Times New Roman"/>
                        </a:rPr>
                        <a:t>15%</a:t>
                      </a:r>
                      <a:endParaRPr lang="ru-RU" sz="2400" b="0" i="0" u="none" strike="noStrike" dirty="0">
                        <a:solidFill>
                          <a:srgbClr val="000000"/>
                        </a:solidFill>
                        <a:latin typeface="Times New Roman"/>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47238">
                <a:tc>
                  <a:txBody>
                    <a:bodyPr/>
                    <a:lstStyle/>
                    <a:p>
                      <a:pPr algn="ctr" fontAlgn="ctr"/>
                      <a:r>
                        <a:rPr lang="ru-RU" sz="2800" b="0" i="0" u="none" strike="noStrike" dirty="0" smtClean="0">
                          <a:solidFill>
                            <a:srgbClr val="000000"/>
                          </a:solidFill>
                          <a:latin typeface="Times New Roman"/>
                        </a:rPr>
                        <a:t>2-бөлім </a:t>
                      </a:r>
                      <a:r>
                        <a:rPr lang="ru-RU" sz="2800" b="0" i="0" u="none" strike="noStrike" dirty="0" err="1" smtClean="0">
                          <a:solidFill>
                            <a:srgbClr val="000000"/>
                          </a:solidFill>
                          <a:latin typeface="Times New Roman"/>
                        </a:rPr>
                        <a:t>бойынша</a:t>
                      </a:r>
                      <a:r>
                        <a:rPr lang="ru-RU" sz="2800" b="0" i="0" u="none" strike="noStrike" dirty="0" smtClean="0">
                          <a:solidFill>
                            <a:srgbClr val="000000"/>
                          </a:solidFill>
                          <a:latin typeface="Times New Roman"/>
                        </a:rPr>
                        <a:t> </a:t>
                      </a:r>
                      <a:r>
                        <a:rPr lang="ru-RU" sz="2800" b="0" i="0" u="none" strike="noStrike" dirty="0" err="1" smtClean="0">
                          <a:solidFill>
                            <a:srgbClr val="000000"/>
                          </a:solidFill>
                          <a:latin typeface="Times New Roman"/>
                        </a:rPr>
                        <a:t>жиынтық</a:t>
                      </a:r>
                      <a:r>
                        <a:rPr lang="ru-RU" sz="2800" b="0" i="0" u="none" strike="noStrike" dirty="0" smtClean="0">
                          <a:solidFill>
                            <a:srgbClr val="000000"/>
                          </a:solidFill>
                          <a:latin typeface="Times New Roman"/>
                        </a:rPr>
                        <a:t> </a:t>
                      </a:r>
                      <a:r>
                        <a:rPr lang="ru-RU" sz="2800" b="0" i="0" u="none" strike="noStrike" dirty="0" err="1" smtClean="0">
                          <a:solidFill>
                            <a:srgbClr val="000000"/>
                          </a:solidFill>
                          <a:latin typeface="Times New Roman"/>
                        </a:rPr>
                        <a:t>бағалау</a:t>
                      </a:r>
                      <a:endParaRPr lang="ru-RU" sz="2800" b="0" i="0" u="none" strike="noStrike" dirty="0">
                        <a:solidFill>
                          <a:srgbClr val="000000"/>
                        </a:solidFill>
                        <a:latin typeface="Times New Roman"/>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ru-RU" sz="2400" b="0" i="0" u="none" strike="noStrike" dirty="0" smtClean="0">
                          <a:solidFill>
                            <a:srgbClr val="000000"/>
                          </a:solidFill>
                          <a:latin typeface="Times New Roman"/>
                        </a:rPr>
                        <a:t>15%</a:t>
                      </a:r>
                      <a:endParaRPr lang="ru-RU" sz="2400" b="0" i="0" u="none" strike="noStrike" dirty="0">
                        <a:solidFill>
                          <a:srgbClr val="000000"/>
                        </a:solidFill>
                        <a:latin typeface="Times New Roman"/>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83242">
                <a:tc>
                  <a:txBody>
                    <a:bodyPr/>
                    <a:lstStyle/>
                    <a:p>
                      <a:pPr algn="ctr" fontAlgn="ctr"/>
                      <a:r>
                        <a:rPr lang="ru-RU" sz="2800" b="0" i="0" u="none" strike="noStrike" dirty="0" smtClean="0">
                          <a:solidFill>
                            <a:srgbClr val="000000"/>
                          </a:solidFill>
                          <a:latin typeface="Times New Roman"/>
                        </a:rPr>
                        <a:t>3-бөлім </a:t>
                      </a:r>
                      <a:r>
                        <a:rPr lang="ru-RU" sz="2800" b="0" i="0" u="none" strike="noStrike" dirty="0" err="1" smtClean="0">
                          <a:solidFill>
                            <a:srgbClr val="000000"/>
                          </a:solidFill>
                          <a:latin typeface="Times New Roman"/>
                        </a:rPr>
                        <a:t>бойынша</a:t>
                      </a:r>
                      <a:r>
                        <a:rPr lang="ru-RU" sz="2800" b="0" i="0" u="none" strike="noStrike" dirty="0" smtClean="0">
                          <a:solidFill>
                            <a:srgbClr val="000000"/>
                          </a:solidFill>
                          <a:latin typeface="Times New Roman"/>
                        </a:rPr>
                        <a:t> </a:t>
                      </a:r>
                      <a:r>
                        <a:rPr lang="ru-RU" sz="2800" b="0" i="0" u="none" strike="noStrike" dirty="0" err="1" smtClean="0">
                          <a:solidFill>
                            <a:srgbClr val="000000"/>
                          </a:solidFill>
                          <a:latin typeface="Times New Roman"/>
                        </a:rPr>
                        <a:t>жиынтық</a:t>
                      </a:r>
                      <a:r>
                        <a:rPr lang="ru-RU" sz="2800" b="0" i="0" u="none" strike="noStrike" dirty="0" smtClean="0">
                          <a:solidFill>
                            <a:srgbClr val="000000"/>
                          </a:solidFill>
                          <a:latin typeface="Times New Roman"/>
                        </a:rPr>
                        <a:t> </a:t>
                      </a:r>
                      <a:r>
                        <a:rPr lang="ru-RU" sz="2800" b="0" i="0" u="none" strike="noStrike" dirty="0" err="1" smtClean="0">
                          <a:solidFill>
                            <a:srgbClr val="000000"/>
                          </a:solidFill>
                          <a:latin typeface="Times New Roman"/>
                        </a:rPr>
                        <a:t>бағалау</a:t>
                      </a:r>
                      <a:endParaRPr lang="ru-RU" sz="2800" b="0" i="0" u="none" strike="noStrike" dirty="0">
                        <a:solidFill>
                          <a:srgbClr val="000000"/>
                        </a:solidFill>
                        <a:latin typeface="Times New Roman"/>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ru-RU" sz="2400" b="0" i="0" u="none" strike="noStrike" dirty="0" smtClean="0">
                          <a:solidFill>
                            <a:srgbClr val="000000"/>
                          </a:solidFill>
                          <a:latin typeface="Times New Roman"/>
                        </a:rPr>
                        <a:t>20%</a:t>
                      </a:r>
                      <a:endParaRPr lang="ru-RU" sz="2400" b="0" i="0" u="none" strike="noStrike" dirty="0">
                        <a:solidFill>
                          <a:srgbClr val="000000"/>
                        </a:solidFill>
                        <a:latin typeface="Times New Roman"/>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57409">
                <a:tc>
                  <a:txBody>
                    <a:bodyPr/>
                    <a:lstStyle/>
                    <a:p>
                      <a:pPr algn="ctr" fontAlgn="ctr"/>
                      <a:r>
                        <a:rPr lang="ru-RU" sz="2800" b="0" i="0" u="none" strike="noStrike" dirty="0" smtClean="0">
                          <a:solidFill>
                            <a:srgbClr val="000000"/>
                          </a:solidFill>
                          <a:latin typeface="Times New Roman"/>
                        </a:rPr>
                        <a:t>1-тоқсан </a:t>
                      </a:r>
                      <a:r>
                        <a:rPr lang="ru-RU" sz="2800" b="0" i="0" u="none" strike="noStrike" dirty="0" err="1" smtClean="0">
                          <a:solidFill>
                            <a:srgbClr val="000000"/>
                          </a:solidFill>
                          <a:latin typeface="Times New Roman"/>
                        </a:rPr>
                        <a:t>бойынша</a:t>
                      </a:r>
                      <a:r>
                        <a:rPr lang="ru-RU" sz="2800" b="0" i="0" u="none" strike="noStrike" dirty="0" smtClean="0">
                          <a:solidFill>
                            <a:srgbClr val="000000"/>
                          </a:solidFill>
                          <a:latin typeface="Times New Roman"/>
                        </a:rPr>
                        <a:t> </a:t>
                      </a:r>
                      <a:r>
                        <a:rPr lang="ru-RU" sz="2800" b="0" i="0" u="none" strike="noStrike" dirty="0" err="1" smtClean="0">
                          <a:solidFill>
                            <a:srgbClr val="000000"/>
                          </a:solidFill>
                          <a:latin typeface="Times New Roman"/>
                        </a:rPr>
                        <a:t>жиынтық</a:t>
                      </a:r>
                      <a:r>
                        <a:rPr lang="ru-RU" sz="2800" b="0" i="0" u="none" strike="noStrike" dirty="0" smtClean="0">
                          <a:solidFill>
                            <a:srgbClr val="000000"/>
                          </a:solidFill>
                          <a:latin typeface="Times New Roman"/>
                        </a:rPr>
                        <a:t> бағалау</a:t>
                      </a:r>
                      <a:endParaRPr lang="ru-RU" sz="2800" b="0" i="0" u="none" strike="noStrike" dirty="0">
                        <a:solidFill>
                          <a:srgbClr val="000000"/>
                        </a:solidFill>
                        <a:latin typeface="Times New Roman"/>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ru-RU" sz="2400" b="0" i="0" u="none" strike="noStrike" dirty="0">
                          <a:solidFill>
                            <a:srgbClr val="000000"/>
                          </a:solidFill>
                          <a:latin typeface="Times New Roman"/>
                        </a:rPr>
                        <a:t>50%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840871">
                <a:tc>
                  <a:txBody>
                    <a:bodyPr/>
                    <a:lstStyle/>
                    <a:p>
                      <a:pPr algn="ctr" fontAlgn="ctr"/>
                      <a:r>
                        <a:rPr lang="ru-RU" sz="2800" b="1" i="0" u="none" strike="noStrike" dirty="0" smtClean="0">
                          <a:solidFill>
                            <a:srgbClr val="000000"/>
                          </a:solidFill>
                          <a:latin typeface="Times New Roman"/>
                        </a:rPr>
                        <a:t>1-тоқсанның </a:t>
                      </a:r>
                      <a:r>
                        <a:rPr lang="ru-RU" sz="2800" b="1" i="0" u="none" strike="noStrike" dirty="0" err="1" smtClean="0">
                          <a:solidFill>
                            <a:srgbClr val="000000"/>
                          </a:solidFill>
                          <a:latin typeface="Times New Roman"/>
                        </a:rPr>
                        <a:t>қорытынды</a:t>
                      </a:r>
                      <a:r>
                        <a:rPr lang="ru-RU" sz="2800" b="1" i="0" u="none" strike="noStrike" dirty="0" smtClean="0">
                          <a:solidFill>
                            <a:srgbClr val="000000"/>
                          </a:solidFill>
                          <a:latin typeface="Times New Roman"/>
                        </a:rPr>
                        <a:t> </a:t>
                      </a:r>
                      <a:r>
                        <a:rPr lang="ru-RU" sz="2800" b="1" i="0" u="none" strike="noStrike" dirty="0" err="1" smtClean="0">
                          <a:solidFill>
                            <a:srgbClr val="000000"/>
                          </a:solidFill>
                          <a:latin typeface="Times New Roman"/>
                        </a:rPr>
                        <a:t>бағасы</a:t>
                      </a:r>
                      <a:endParaRPr lang="ru-RU" sz="2800" b="1" i="0" u="none" strike="noStrike" dirty="0">
                        <a:solidFill>
                          <a:srgbClr val="000000"/>
                        </a:solidFill>
                        <a:latin typeface="Times New Roman"/>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ru-RU" sz="2400" b="1" i="0" u="none" strike="noStrike" dirty="0">
                          <a:solidFill>
                            <a:srgbClr val="000000"/>
                          </a:solidFill>
                          <a:latin typeface="Times New Roman"/>
                        </a:rPr>
                        <a:t>100%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r>
            </a:tbl>
          </a:graphicData>
        </a:graphic>
      </p:graphicFrame>
    </p:spTree>
    <p:extLst>
      <p:ext uri="{BB962C8B-B14F-4D97-AF65-F5344CB8AC3E}">
        <p14:creationId xmlns:p14="http://schemas.microsoft.com/office/powerpoint/2010/main" val="274845931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32793" y="270515"/>
            <a:ext cx="10515600" cy="486213"/>
          </a:xfrm>
        </p:spPr>
        <p:txBody>
          <a:bodyPr>
            <a:noAutofit/>
          </a:bodyPr>
          <a:lstStyle/>
          <a:p>
            <a:pPr algn="ctr"/>
            <a:r>
              <a:rPr lang="ru-RU" sz="2800" b="1" dirty="0" err="1" smtClean="0">
                <a:latin typeface="Times New Roman" pitchFamily="18" charset="0"/>
                <a:cs typeface="Times New Roman" pitchFamily="18" charset="0"/>
              </a:rPr>
              <a:t>Бағалау</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үдерісі</a:t>
            </a:r>
            <a:r>
              <a:rPr lang="ru-RU" sz="2800" b="1" dirty="0" smtClean="0">
                <a:latin typeface="Times New Roman" pitchFamily="18" charset="0"/>
                <a:cs typeface="Times New Roman" pitchFamily="18" charset="0"/>
              </a:rPr>
              <a:t> ( «Математика» </a:t>
            </a:r>
            <a:r>
              <a:rPr lang="ru-RU" sz="2800" b="1" dirty="0" err="1" smtClean="0">
                <a:latin typeface="Times New Roman" pitchFamily="18" charset="0"/>
                <a:cs typeface="Times New Roman" pitchFamily="18" charset="0"/>
              </a:rPr>
              <a:t>пәні</a:t>
            </a:r>
            <a:r>
              <a:rPr lang="ru-RU" sz="2800" b="1" dirty="0" smtClean="0">
                <a:latin typeface="Times New Roman" pitchFamily="18" charset="0"/>
                <a:cs typeface="Times New Roman" pitchFamily="18" charset="0"/>
              </a:rPr>
              <a:t>, 2-сынып)</a:t>
            </a:r>
            <a:endParaRPr lang="ru-RU" sz="2800" b="1" dirty="0">
              <a:latin typeface="Times New Roman" pitchFamily="18" charset="0"/>
              <a:cs typeface="Times New Roman" pitchFamily="18" charset="0"/>
            </a:endParaRPr>
          </a:p>
        </p:txBody>
      </p:sp>
      <p:graphicFrame>
        <p:nvGraphicFramePr>
          <p:cNvPr id="3" name="Таблица 2"/>
          <p:cNvGraphicFramePr>
            <a:graphicFrameLocks noGrp="1"/>
          </p:cNvGraphicFramePr>
          <p:nvPr>
            <p:extLst>
              <p:ext uri="{D42A27DB-BD31-4B8C-83A1-F6EECF244321}">
                <p14:modId xmlns:p14="http://schemas.microsoft.com/office/powerpoint/2010/main" val="1818378303"/>
              </p:ext>
            </p:extLst>
          </p:nvPr>
        </p:nvGraphicFramePr>
        <p:xfrm>
          <a:off x="800691" y="958835"/>
          <a:ext cx="10818423" cy="3695709"/>
        </p:xfrm>
        <a:graphic>
          <a:graphicData uri="http://schemas.openxmlformats.org/drawingml/2006/table">
            <a:tbl>
              <a:tblPr/>
              <a:tblGrid>
                <a:gridCol w="527222"/>
                <a:gridCol w="258822"/>
                <a:gridCol w="404251"/>
                <a:gridCol w="91814"/>
                <a:gridCol w="379812"/>
                <a:gridCol w="521888"/>
                <a:gridCol w="264156"/>
                <a:gridCol w="56146"/>
                <a:gridCol w="452847"/>
                <a:gridCol w="321967"/>
                <a:gridCol w="325646"/>
                <a:gridCol w="254912"/>
                <a:gridCol w="902525"/>
                <a:gridCol w="748145"/>
                <a:gridCol w="25400"/>
                <a:gridCol w="724956"/>
                <a:gridCol w="734060"/>
                <a:gridCol w="688769"/>
                <a:gridCol w="570015"/>
                <a:gridCol w="724395"/>
                <a:gridCol w="570016"/>
                <a:gridCol w="700644"/>
                <a:gridCol w="570015"/>
              </a:tblGrid>
              <a:tr h="406611">
                <a:tc rowSpan="7">
                  <a:txBody>
                    <a:bodyPr/>
                    <a:lstStyle/>
                    <a:p>
                      <a:pPr algn="ctr" fontAlgn="b"/>
                      <a:r>
                        <a:rPr lang="ru-RU" sz="1100" b="1" i="0" u="none" strike="noStrike" dirty="0" smtClean="0">
                          <a:solidFill>
                            <a:srgbClr val="000000"/>
                          </a:solidFill>
                          <a:latin typeface="Times New Roman" pitchFamily="18" charset="0"/>
                          <a:cs typeface="Times New Roman" pitchFamily="18" charset="0"/>
                        </a:rPr>
                        <a:t>1А</a:t>
                      </a:r>
                    </a:p>
                    <a:p>
                      <a:pPr algn="ctr" fontAlgn="b"/>
                      <a:r>
                        <a:rPr lang="ru-RU" sz="1100" b="1" i="0" u="none" strike="noStrike" dirty="0" err="1" smtClean="0">
                          <a:solidFill>
                            <a:srgbClr val="000000"/>
                          </a:solidFill>
                          <a:latin typeface="Times New Roman" pitchFamily="18" charset="0"/>
                          <a:cs typeface="Times New Roman" pitchFamily="18" charset="0"/>
                        </a:rPr>
                        <a:t>бөлімі</a:t>
                      </a:r>
                      <a:endParaRPr lang="ru-RU" sz="1100" b="1" i="0" u="none" strike="noStrike" dirty="0">
                        <a:solidFill>
                          <a:srgbClr val="000000"/>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7" gridSpan="3">
                  <a:txBody>
                    <a:bodyPr/>
                    <a:lstStyle/>
                    <a:p>
                      <a:pPr algn="ctr" fontAlgn="b"/>
                      <a:r>
                        <a:rPr lang="ru-RU" sz="1100" b="1" i="0" u="none" strike="noStrike" dirty="0" smtClean="0">
                          <a:solidFill>
                            <a:srgbClr val="000000"/>
                          </a:solidFill>
                          <a:latin typeface="Times New Roman" pitchFamily="18" charset="0"/>
                          <a:cs typeface="Times New Roman" pitchFamily="18" charset="0"/>
                        </a:rPr>
                        <a:t>1.1,</a:t>
                      </a:r>
                    </a:p>
                    <a:p>
                      <a:pPr algn="ctr" fontAlgn="b"/>
                      <a:r>
                        <a:rPr lang="ru-RU" sz="1100" b="1" i="0" u="none" strike="noStrike" dirty="0" smtClean="0">
                          <a:solidFill>
                            <a:srgbClr val="000000"/>
                          </a:solidFill>
                          <a:latin typeface="Times New Roman" pitchFamily="18" charset="0"/>
                          <a:cs typeface="Times New Roman" pitchFamily="18" charset="0"/>
                        </a:rPr>
                        <a:t> 4.1</a:t>
                      </a:r>
                    </a:p>
                    <a:p>
                      <a:pPr algn="ctr" fontAlgn="b"/>
                      <a:r>
                        <a:rPr lang="kk-KZ" sz="1100" b="1" i="0" u="none" strike="noStrike" dirty="0" smtClean="0">
                          <a:solidFill>
                            <a:srgbClr val="000000"/>
                          </a:solidFill>
                          <a:latin typeface="Times New Roman" pitchFamily="18" charset="0"/>
                          <a:cs typeface="Times New Roman" pitchFamily="18" charset="0"/>
                        </a:rPr>
                        <a:t>бөліктері</a:t>
                      </a:r>
                      <a:endParaRPr lang="ru-RU" sz="1100" b="1" i="0" u="none" strike="noStrike" dirty="0">
                        <a:solidFill>
                          <a:srgbClr val="000000"/>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7" hMerge="1">
                  <a:txBody>
                    <a:bodyPr/>
                    <a:lstStyle/>
                    <a:p>
                      <a:pPr algn="ctr" fontAlgn="b"/>
                      <a:endParaRPr lang="ru-RU" sz="1100" b="1" i="0" u="none" strike="noStrike" dirty="0">
                        <a:solidFill>
                          <a:srgbClr val="000000"/>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7" hMerge="1">
                  <a:txBody>
                    <a:bodyPr/>
                    <a:lstStyle/>
                    <a:p>
                      <a:pPr algn="ctr" fontAlgn="b"/>
                      <a:endParaRPr lang="ru-RU" sz="1400" b="1" i="0" u="none" strike="noStrike" dirty="0">
                        <a:solidFill>
                          <a:srgbClr val="000000"/>
                        </a:solidFill>
                        <a:latin typeface="Times New Roman" pitchFamily="18" charset="0"/>
                        <a:cs typeface="Times New Roman"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7" gridSpan="2">
                  <a:txBody>
                    <a:bodyPr/>
                    <a:lstStyle/>
                    <a:p>
                      <a:pPr algn="ctr" fontAlgn="b"/>
                      <a:r>
                        <a:rPr lang="ru-RU" sz="1100" b="1" i="0" u="none" strike="noStrike" dirty="0" smtClean="0">
                          <a:solidFill>
                            <a:srgbClr val="000000"/>
                          </a:solidFill>
                          <a:latin typeface="Times New Roman" pitchFamily="18" charset="0"/>
                          <a:cs typeface="Times New Roman" pitchFamily="18" charset="0"/>
                        </a:rPr>
                        <a:t>2.4.1.1, 2.1.1.2,</a:t>
                      </a:r>
                      <a:r>
                        <a:rPr lang="ru-RU" sz="1100" b="1" i="0" u="none" strike="noStrike" baseline="0" dirty="0" smtClean="0">
                          <a:solidFill>
                            <a:srgbClr val="000000"/>
                          </a:solidFill>
                          <a:latin typeface="Times New Roman" pitchFamily="18" charset="0"/>
                          <a:cs typeface="Times New Roman" pitchFamily="18" charset="0"/>
                        </a:rPr>
                        <a:t> 2.1.1.1,</a:t>
                      </a:r>
                    </a:p>
                    <a:p>
                      <a:pPr algn="ctr" fontAlgn="b"/>
                      <a:r>
                        <a:rPr lang="ru-RU" sz="1100" b="1" i="0" u="none" strike="noStrike" baseline="0" dirty="0" smtClean="0">
                          <a:solidFill>
                            <a:srgbClr val="000000"/>
                          </a:solidFill>
                          <a:latin typeface="Times New Roman" pitchFamily="18" charset="0"/>
                          <a:cs typeface="Times New Roman" pitchFamily="18" charset="0"/>
                        </a:rPr>
                        <a:t>2.1.1.6,</a:t>
                      </a:r>
                    </a:p>
                    <a:p>
                      <a:pPr algn="ctr" fontAlgn="b"/>
                      <a:r>
                        <a:rPr lang="ru-RU" sz="1100" b="1" i="0" u="none" strike="noStrike" baseline="0" dirty="0" smtClean="0">
                          <a:solidFill>
                            <a:srgbClr val="000000"/>
                          </a:solidFill>
                          <a:latin typeface="Times New Roman" pitchFamily="18" charset="0"/>
                          <a:cs typeface="Times New Roman" pitchFamily="18" charset="0"/>
                        </a:rPr>
                        <a:t>2.1.1.7</a:t>
                      </a:r>
                    </a:p>
                    <a:p>
                      <a:pPr algn="ctr" fontAlgn="b"/>
                      <a:r>
                        <a:rPr lang="kk-KZ" sz="1100" b="1" i="0" u="none" strike="noStrike" baseline="0" dirty="0" smtClean="0">
                          <a:solidFill>
                            <a:srgbClr val="000000"/>
                          </a:solidFill>
                          <a:latin typeface="Times New Roman" pitchFamily="18" charset="0"/>
                          <a:cs typeface="Times New Roman" pitchFamily="18" charset="0"/>
                        </a:rPr>
                        <a:t>оқу мақсаттары</a:t>
                      </a:r>
                      <a:endParaRPr lang="ru-RU" sz="1100" b="1" i="0" u="none" strike="noStrike" dirty="0">
                        <a:solidFill>
                          <a:srgbClr val="000000"/>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7" hMerge="1">
                  <a:txBody>
                    <a:bodyPr/>
                    <a:lstStyle/>
                    <a:p>
                      <a:pPr algn="ctr" fontAlgn="b"/>
                      <a:endParaRPr lang="ru-RU" sz="1100" b="1" i="0" u="none" strike="noStrike" dirty="0">
                        <a:solidFill>
                          <a:srgbClr val="000000"/>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7" gridSpan="3">
                  <a:txBody>
                    <a:bodyPr/>
                    <a:lstStyle/>
                    <a:p>
                      <a:pPr algn="ctr" fontAlgn="b"/>
                      <a:r>
                        <a:rPr lang="ru-RU" sz="1100" b="1" i="0" u="none" strike="noStrike" dirty="0" err="1" smtClean="0">
                          <a:solidFill>
                            <a:srgbClr val="000000"/>
                          </a:solidFill>
                          <a:latin typeface="Times New Roman" pitchFamily="18" charset="0"/>
                          <a:cs typeface="Times New Roman" pitchFamily="18" charset="0"/>
                        </a:rPr>
                        <a:t>Болжалды</a:t>
                      </a:r>
                      <a:r>
                        <a:rPr lang="ru-RU" sz="1100" b="1" i="0" u="none" strike="noStrike" dirty="0" smtClean="0">
                          <a:solidFill>
                            <a:srgbClr val="000000"/>
                          </a:solidFill>
                          <a:latin typeface="Times New Roman" pitchFamily="18" charset="0"/>
                          <a:cs typeface="Times New Roman" pitchFamily="18" charset="0"/>
                        </a:rPr>
                        <a:t> </a:t>
                      </a:r>
                      <a:r>
                        <a:rPr lang="ru-RU" sz="1100" b="1" i="0" u="none" strike="noStrike" dirty="0" err="1" smtClean="0">
                          <a:solidFill>
                            <a:srgbClr val="000000"/>
                          </a:solidFill>
                          <a:latin typeface="Times New Roman" pitchFamily="18" charset="0"/>
                          <a:cs typeface="Times New Roman" pitchFamily="18" charset="0"/>
                        </a:rPr>
                        <a:t>нәтижелер</a:t>
                      </a:r>
                      <a:endParaRPr lang="ru-RU" sz="1100" b="1" i="0" u="none" strike="noStrike" dirty="0">
                        <a:solidFill>
                          <a:srgbClr val="000000"/>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7" hMerge="1">
                  <a:txBody>
                    <a:bodyPr/>
                    <a:lstStyle/>
                    <a:p>
                      <a:pPr algn="ctr" fontAlgn="b"/>
                      <a:endParaRPr lang="ru-RU" sz="1400" b="1" i="0" u="none" strike="noStrike" dirty="0">
                        <a:solidFill>
                          <a:srgbClr val="000000"/>
                        </a:solidFill>
                        <a:latin typeface="Times New Roman" pitchFamily="18" charset="0"/>
                        <a:cs typeface="Times New Roman"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7" hMerge="1">
                  <a:txBody>
                    <a:bodyPr/>
                    <a:lstStyle/>
                    <a:p>
                      <a:pPr algn="ctr" fontAlgn="b"/>
                      <a:endParaRPr lang="ru-RU" sz="1100" b="1" i="0" u="none" strike="noStrike" dirty="0">
                        <a:solidFill>
                          <a:srgbClr val="000000"/>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gridSpan="3">
                  <a:txBody>
                    <a:bodyPr/>
                    <a:lstStyle/>
                    <a:p>
                      <a:pPr algn="ctr" fontAlgn="b"/>
                      <a:r>
                        <a:rPr lang="ru-RU" sz="1100" b="1" i="0" u="none" strike="noStrike" dirty="0" err="1" smtClean="0">
                          <a:solidFill>
                            <a:srgbClr val="000000"/>
                          </a:solidFill>
                          <a:latin typeface="Times New Roman" pitchFamily="18" charset="0"/>
                          <a:cs typeface="Times New Roman" pitchFamily="18" charset="0"/>
                        </a:rPr>
                        <a:t>Критерийлер</a:t>
                      </a:r>
                      <a:endParaRPr lang="ru-RU" sz="1100" b="1" i="0" u="none" strike="noStrike" dirty="0">
                        <a:solidFill>
                          <a:srgbClr val="000000"/>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hMerge="1">
                  <a:txBody>
                    <a:bodyPr/>
                    <a:lstStyle/>
                    <a:p>
                      <a:pPr algn="ctr" fontAlgn="b"/>
                      <a:endParaRPr lang="ru-RU" sz="1400" b="1" i="0" u="none" strike="noStrike">
                        <a:solidFill>
                          <a:srgbClr val="000000"/>
                        </a:solidFill>
                        <a:latin typeface="Times New Roman" pitchFamily="18" charset="0"/>
                        <a:cs typeface="Times New Roman"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hMerge="1">
                  <a:txBody>
                    <a:bodyPr/>
                    <a:lstStyle/>
                    <a:p>
                      <a:pPr algn="ctr" fontAlgn="b"/>
                      <a:endParaRPr lang="ru-RU" sz="1100" b="1" i="0" u="none" strike="noStrike" dirty="0">
                        <a:solidFill>
                          <a:srgbClr val="000000"/>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ru-RU" sz="1100" b="1" i="0" u="none" strike="noStrike" dirty="0" smtClean="0">
                          <a:solidFill>
                            <a:srgbClr val="000000"/>
                          </a:solidFill>
                          <a:latin typeface="Times New Roman" pitchFamily="18" charset="0"/>
                          <a:cs typeface="Times New Roman" pitchFamily="18" charset="0"/>
                        </a:rPr>
                        <a:t>1-бөлім </a:t>
                      </a:r>
                      <a:r>
                        <a:rPr lang="ru-RU" sz="1100" b="1" i="0" u="none" strike="noStrike" dirty="0" err="1" smtClean="0">
                          <a:solidFill>
                            <a:srgbClr val="000000"/>
                          </a:solidFill>
                          <a:latin typeface="Times New Roman" pitchFamily="18" charset="0"/>
                          <a:cs typeface="Times New Roman" pitchFamily="18" charset="0"/>
                        </a:rPr>
                        <a:t>бойынша</a:t>
                      </a:r>
                      <a:r>
                        <a:rPr lang="ru-RU" sz="1100" b="1" i="0" u="none" strike="noStrike" dirty="0" smtClean="0">
                          <a:solidFill>
                            <a:srgbClr val="000000"/>
                          </a:solidFill>
                          <a:latin typeface="Times New Roman" pitchFamily="18" charset="0"/>
                          <a:cs typeface="Times New Roman" pitchFamily="18" charset="0"/>
                        </a:rPr>
                        <a:t> </a:t>
                      </a:r>
                      <a:r>
                        <a:rPr lang="ru-RU" sz="1100" b="1" i="0" u="none" strike="noStrike" dirty="0" err="1" smtClean="0">
                          <a:solidFill>
                            <a:srgbClr val="000000"/>
                          </a:solidFill>
                          <a:latin typeface="Times New Roman" pitchFamily="18" charset="0"/>
                          <a:cs typeface="Times New Roman" pitchFamily="18" charset="0"/>
                        </a:rPr>
                        <a:t>бағалау</a:t>
                      </a:r>
                      <a:endParaRPr lang="ru-RU" sz="1100" b="1" i="0" u="none" strike="noStrike" dirty="0" smtClean="0">
                        <a:solidFill>
                          <a:srgbClr val="000000"/>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fontAlgn="b"/>
                      <a:endParaRPr lang="ru-RU" sz="1400" b="1" i="0" u="none" strike="noStrike" dirty="0">
                        <a:solidFill>
                          <a:srgbClr val="000000"/>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fontAlgn="b"/>
                      <a:endParaRPr lang="ru-RU" sz="1400" b="1" i="0" u="none" strike="noStrike">
                        <a:solidFill>
                          <a:srgbClr val="000000"/>
                        </a:solidFill>
                        <a:latin typeface="Times New Roman" pitchFamily="18" charset="0"/>
                        <a:cs typeface="Times New Roman"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ru-RU" sz="1100" b="1" i="0" u="none" strike="noStrike" dirty="0" smtClean="0">
                          <a:solidFill>
                            <a:srgbClr val="000000"/>
                          </a:solidFill>
                          <a:latin typeface="Times New Roman" pitchFamily="18" charset="0"/>
                          <a:cs typeface="Times New Roman" pitchFamily="18" charset="0"/>
                        </a:rPr>
                        <a:t>2-бөлім </a:t>
                      </a:r>
                      <a:r>
                        <a:rPr lang="ru-RU" sz="1100" b="1" i="0" u="none" strike="noStrike" dirty="0" err="1" smtClean="0">
                          <a:solidFill>
                            <a:srgbClr val="000000"/>
                          </a:solidFill>
                          <a:latin typeface="Times New Roman" pitchFamily="18" charset="0"/>
                          <a:cs typeface="Times New Roman" pitchFamily="18" charset="0"/>
                        </a:rPr>
                        <a:t>бойынша</a:t>
                      </a:r>
                      <a:r>
                        <a:rPr lang="ru-RU" sz="1100" b="1" i="0" u="none" strike="noStrike" dirty="0" smtClean="0">
                          <a:solidFill>
                            <a:srgbClr val="000000"/>
                          </a:solidFill>
                          <a:latin typeface="Times New Roman" pitchFamily="18" charset="0"/>
                          <a:cs typeface="Times New Roman" pitchFamily="18" charset="0"/>
                        </a:rPr>
                        <a:t> </a:t>
                      </a:r>
                      <a:r>
                        <a:rPr lang="ru-RU" sz="1100" b="1" i="0" u="none" strike="noStrike" dirty="0" err="1" smtClean="0">
                          <a:solidFill>
                            <a:srgbClr val="000000"/>
                          </a:solidFill>
                          <a:latin typeface="Times New Roman" pitchFamily="18" charset="0"/>
                          <a:cs typeface="Times New Roman" pitchFamily="18" charset="0"/>
                        </a:rPr>
                        <a:t>бағалау</a:t>
                      </a:r>
                      <a:endParaRPr lang="ru-RU" sz="1100" b="1" i="0" u="none" strike="noStrike" dirty="0" smtClean="0">
                        <a:solidFill>
                          <a:srgbClr val="000000"/>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ru-RU"/>
                    </a:p>
                  </a:txBody>
                  <a:tcPr/>
                </a:tc>
                <a:tc gridSpan="2">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ru-RU" sz="1100" b="1" i="0" u="none" strike="noStrike" dirty="0" smtClean="0">
                          <a:solidFill>
                            <a:srgbClr val="000000"/>
                          </a:solidFill>
                          <a:latin typeface="Times New Roman" pitchFamily="18" charset="0"/>
                          <a:cs typeface="Times New Roman" pitchFamily="18" charset="0"/>
                        </a:rPr>
                        <a:t>3-бөлім </a:t>
                      </a:r>
                      <a:r>
                        <a:rPr lang="ru-RU" sz="1100" b="1" i="0" u="none" strike="noStrike" dirty="0" err="1" smtClean="0">
                          <a:solidFill>
                            <a:srgbClr val="000000"/>
                          </a:solidFill>
                          <a:latin typeface="Times New Roman" pitchFamily="18" charset="0"/>
                          <a:cs typeface="Times New Roman" pitchFamily="18" charset="0"/>
                        </a:rPr>
                        <a:t>бойынша</a:t>
                      </a:r>
                      <a:r>
                        <a:rPr lang="ru-RU" sz="1100" b="1" i="0" u="none" strike="noStrike" dirty="0" smtClean="0">
                          <a:solidFill>
                            <a:srgbClr val="000000"/>
                          </a:solidFill>
                          <a:latin typeface="Times New Roman" pitchFamily="18" charset="0"/>
                          <a:cs typeface="Times New Roman" pitchFamily="18" charset="0"/>
                        </a:rPr>
                        <a:t> </a:t>
                      </a:r>
                      <a:r>
                        <a:rPr lang="ru-RU" sz="1100" b="1" i="0" u="none" strike="noStrike" dirty="0" err="1" smtClean="0">
                          <a:solidFill>
                            <a:srgbClr val="000000"/>
                          </a:solidFill>
                          <a:latin typeface="Times New Roman" pitchFamily="18" charset="0"/>
                          <a:cs typeface="Times New Roman" pitchFamily="18" charset="0"/>
                        </a:rPr>
                        <a:t>бағалау</a:t>
                      </a:r>
                      <a:endParaRPr lang="ru-RU" sz="1100" b="1" i="0" u="none" strike="noStrike" dirty="0" smtClean="0">
                        <a:solidFill>
                          <a:srgbClr val="000000"/>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fontAlgn="b"/>
                      <a:endParaRPr lang="ru-RU" sz="1400" b="1" i="0" u="none" strike="noStrike" dirty="0">
                        <a:solidFill>
                          <a:srgbClr val="000000"/>
                        </a:solidFill>
                        <a:latin typeface="Times New Roman" pitchFamily="18" charset="0"/>
                        <a:cs typeface="Times New Roman"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fontAlgn="b"/>
                      <a:r>
                        <a:rPr lang="ru-RU" sz="1400" b="1" i="0" u="none" strike="noStrike" dirty="0" smtClean="0">
                          <a:solidFill>
                            <a:srgbClr val="000000"/>
                          </a:solidFill>
                          <a:latin typeface="Times New Roman" pitchFamily="18" charset="0"/>
                          <a:cs typeface="Times New Roman" pitchFamily="18" charset="0"/>
                        </a:rPr>
                        <a:t>1-тоқсандық</a:t>
                      </a:r>
                      <a:r>
                        <a:rPr lang="ru-RU" sz="1400" b="1" i="0" u="none" strike="noStrike" baseline="0" dirty="0" smtClean="0">
                          <a:solidFill>
                            <a:srgbClr val="000000"/>
                          </a:solidFill>
                          <a:latin typeface="Times New Roman" pitchFamily="18" charset="0"/>
                          <a:cs typeface="Times New Roman" pitchFamily="18" charset="0"/>
                        </a:rPr>
                        <a:t> </a:t>
                      </a:r>
                      <a:r>
                        <a:rPr lang="ru-RU" sz="1400" b="1" i="0" u="none" strike="noStrike" dirty="0" err="1" smtClean="0">
                          <a:solidFill>
                            <a:srgbClr val="000000"/>
                          </a:solidFill>
                          <a:latin typeface="Times New Roman" pitchFamily="18" charset="0"/>
                          <a:cs typeface="Times New Roman" pitchFamily="18" charset="0"/>
                        </a:rPr>
                        <a:t>жиынтық</a:t>
                      </a:r>
                      <a:r>
                        <a:rPr lang="ru-RU" sz="1400" b="1" i="0" u="none" strike="noStrike" dirty="0" smtClean="0">
                          <a:solidFill>
                            <a:srgbClr val="000000"/>
                          </a:solidFill>
                          <a:latin typeface="Times New Roman" pitchFamily="18" charset="0"/>
                          <a:cs typeface="Times New Roman" pitchFamily="18" charset="0"/>
                        </a:rPr>
                        <a:t> </a:t>
                      </a:r>
                      <a:r>
                        <a:rPr lang="ru-RU" sz="1400" b="1" i="0" u="none" strike="noStrike" dirty="0" err="1" smtClean="0">
                          <a:solidFill>
                            <a:srgbClr val="000000"/>
                          </a:solidFill>
                          <a:latin typeface="Times New Roman" pitchFamily="18" charset="0"/>
                          <a:cs typeface="Times New Roman" pitchFamily="18" charset="0"/>
                        </a:rPr>
                        <a:t>бағалау</a:t>
                      </a:r>
                      <a:endParaRPr lang="ru-RU" sz="1400" b="1" i="0" u="none" strike="noStrike" dirty="0">
                        <a:solidFill>
                          <a:srgbClr val="000000"/>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ru-RU"/>
                    </a:p>
                  </a:txBody>
                  <a:tcPr/>
                </a:tc>
                <a:tc gridSpan="2">
                  <a:txBody>
                    <a:bodyPr/>
                    <a:lstStyle/>
                    <a:p>
                      <a:pPr algn="ctr" fontAlgn="b"/>
                      <a:r>
                        <a:rPr lang="ru-RU" sz="1400" b="1" i="0" u="none" strike="noStrike" dirty="0" err="1" smtClean="0">
                          <a:solidFill>
                            <a:srgbClr val="000000"/>
                          </a:solidFill>
                          <a:latin typeface="Times New Roman" pitchFamily="18" charset="0"/>
                          <a:cs typeface="Times New Roman" pitchFamily="18" charset="0"/>
                        </a:rPr>
                        <a:t>Барлығы</a:t>
                      </a:r>
                      <a:r>
                        <a:rPr lang="ru-RU" sz="1400" b="1" i="0" u="none" strike="noStrike" dirty="0" smtClean="0">
                          <a:solidFill>
                            <a:srgbClr val="000000"/>
                          </a:solidFill>
                          <a:latin typeface="Times New Roman" pitchFamily="18" charset="0"/>
                          <a:cs typeface="Times New Roman" pitchFamily="18" charset="0"/>
                        </a:rPr>
                        <a:t> </a:t>
                      </a:r>
                      <a:endParaRPr lang="ru-RU" sz="1400" b="1" i="0" u="none" strike="noStrike" dirty="0">
                        <a:solidFill>
                          <a:srgbClr val="000000"/>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ctr" fontAlgn="b"/>
                      <a:endParaRPr lang="ru-RU" sz="1800" b="1" i="0" u="none" strike="noStrike" dirty="0">
                        <a:solidFill>
                          <a:srgbClr val="000000"/>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231141">
                <a:tc vMerge="1">
                  <a:txBody>
                    <a:bodyPr/>
                    <a:lstStyle/>
                    <a:p>
                      <a:endParaRPr lang="ru-RU"/>
                    </a:p>
                  </a:txBody>
                  <a:tcPr/>
                </a:tc>
                <a:tc gridSpan="3" vMerge="1">
                  <a:txBody>
                    <a:bodyPr/>
                    <a:lstStyle/>
                    <a:p>
                      <a:endParaRPr lang="ru-RU"/>
                    </a:p>
                  </a:txBody>
                  <a:tcPr/>
                </a:tc>
                <a:tc hMerge="1" vMerge="1">
                  <a:txBody>
                    <a:bodyPr/>
                    <a:lstStyle/>
                    <a:p>
                      <a:endParaRPr lang="ru-RU"/>
                    </a:p>
                  </a:txBody>
                  <a:tcPr/>
                </a:tc>
                <a:tc hMerge="1" vMerge="1">
                  <a:txBody>
                    <a:bodyPr/>
                    <a:lstStyle/>
                    <a:p>
                      <a:endParaRPr lang="ru-RU"/>
                    </a:p>
                  </a:txBody>
                  <a:tcPr/>
                </a:tc>
                <a:tc gridSpan="2" vMerge="1">
                  <a:txBody>
                    <a:bodyPr/>
                    <a:lstStyle/>
                    <a:p>
                      <a:endParaRPr lang="ru-RU"/>
                    </a:p>
                  </a:txBody>
                  <a:tcPr/>
                </a:tc>
                <a:tc hMerge="1" vMerge="1">
                  <a:txBody>
                    <a:bodyPr/>
                    <a:lstStyle/>
                    <a:p>
                      <a:endParaRPr lang="ru-RU"/>
                    </a:p>
                  </a:txBody>
                  <a:tcPr/>
                </a:tc>
                <a:tc gridSpan="3" vMerge="1">
                  <a:txBody>
                    <a:bodyPr/>
                    <a:lstStyle/>
                    <a:p>
                      <a:endParaRPr lang="ru-RU"/>
                    </a:p>
                  </a:txBody>
                  <a:tcPr/>
                </a:tc>
                <a:tc hMerge="1" vMerge="1">
                  <a:txBody>
                    <a:bodyPr/>
                    <a:lstStyle/>
                    <a:p>
                      <a:endParaRPr lang="ru-RU"/>
                    </a:p>
                  </a:txBody>
                  <a:tcPr/>
                </a:tc>
                <a:tc hMerge="1" vMerge="1">
                  <a:txBody>
                    <a:bodyPr/>
                    <a:lstStyle/>
                    <a:p>
                      <a:endParaRPr lang="ru-RU"/>
                    </a:p>
                  </a:txBody>
                  <a:tcPr/>
                </a:tc>
                <a:tc gridSpan="3" vMerge="1">
                  <a:txBody>
                    <a:bodyPr/>
                    <a:lstStyle/>
                    <a:p>
                      <a:endParaRPr lang="ru-RU"/>
                    </a:p>
                  </a:txBody>
                  <a:tcPr/>
                </a:tc>
                <a:tc hMerge="1" vMerge="1">
                  <a:txBody>
                    <a:bodyPr/>
                    <a:lstStyle/>
                    <a:p>
                      <a:endParaRPr lang="ru-RU"/>
                    </a:p>
                  </a:txBody>
                  <a:tcPr/>
                </a:tc>
                <a:tc hMerge="1" vMerge="1">
                  <a:txBody>
                    <a:bodyPr/>
                    <a:lstStyle/>
                    <a:p>
                      <a:endParaRPr lang="ru-RU"/>
                    </a:p>
                  </a:txBody>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kk-KZ" sz="1100" b="1" i="0" u="none" strike="noStrike" dirty="0" smtClean="0">
                          <a:solidFill>
                            <a:srgbClr val="000000"/>
                          </a:solidFill>
                          <a:latin typeface="Times New Roman" pitchFamily="18" charset="0"/>
                          <a:cs typeface="Times New Roman" pitchFamily="18" charset="0"/>
                        </a:rPr>
                        <a:t>Тапсырмалар</a:t>
                      </a:r>
                      <a:r>
                        <a:rPr lang="kk-KZ" sz="1100" b="1" i="0" u="none" strike="noStrike" baseline="0" dirty="0" smtClean="0">
                          <a:solidFill>
                            <a:srgbClr val="000000"/>
                          </a:solidFill>
                          <a:latin typeface="Times New Roman" pitchFamily="18" charset="0"/>
                          <a:cs typeface="Times New Roman" pitchFamily="18" charset="0"/>
                        </a:rPr>
                        <a:t> саны</a:t>
                      </a:r>
                      <a:endParaRPr lang="ru-RU" sz="1100" b="1" i="0" u="none" strike="noStrike" dirty="0" smtClean="0">
                        <a:solidFill>
                          <a:srgbClr val="000000"/>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ru-RU" sz="1100" b="1" i="0" u="none" strike="noStrike" dirty="0" err="1" smtClean="0">
                          <a:solidFill>
                            <a:srgbClr val="000000"/>
                          </a:solidFill>
                          <a:latin typeface="Times New Roman" pitchFamily="18" charset="0"/>
                          <a:cs typeface="Times New Roman" pitchFamily="18" charset="0"/>
                        </a:rPr>
                        <a:t>Ұпайлар</a:t>
                      </a:r>
                      <a:endParaRPr lang="ru-RU" sz="1100" b="1" i="0" u="none" strike="noStrike" dirty="0" smtClean="0">
                        <a:solidFill>
                          <a:srgbClr val="000000"/>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ru-RU"/>
                    </a:p>
                  </a:txBody>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kk-KZ" sz="1100" b="1" i="0" u="none" strike="noStrike" dirty="0" smtClean="0">
                          <a:solidFill>
                            <a:srgbClr val="000000"/>
                          </a:solidFill>
                          <a:latin typeface="Times New Roman" pitchFamily="18" charset="0"/>
                          <a:cs typeface="Times New Roman" pitchFamily="18" charset="0"/>
                        </a:rPr>
                        <a:t>Тапсырмалар</a:t>
                      </a:r>
                      <a:r>
                        <a:rPr lang="kk-KZ" sz="1100" b="1" i="0" u="none" strike="noStrike" baseline="0" dirty="0" smtClean="0">
                          <a:solidFill>
                            <a:srgbClr val="000000"/>
                          </a:solidFill>
                          <a:latin typeface="Times New Roman" pitchFamily="18" charset="0"/>
                          <a:cs typeface="Times New Roman" pitchFamily="18" charset="0"/>
                        </a:rPr>
                        <a:t> саны</a:t>
                      </a:r>
                      <a:endParaRPr lang="ru-RU" sz="1100" b="1" i="0" u="none" strike="noStrike" dirty="0" smtClean="0">
                        <a:solidFill>
                          <a:srgbClr val="000000"/>
                        </a:solidFill>
                        <a:latin typeface="Times New Roman" pitchFamily="18" charset="0"/>
                        <a:cs typeface="Times New Roman"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ru-RU" sz="1100" b="1" i="0" u="none" strike="noStrike" dirty="0" err="1" smtClean="0">
                          <a:solidFill>
                            <a:srgbClr val="000000"/>
                          </a:solidFill>
                          <a:latin typeface="Times New Roman" pitchFamily="18" charset="0"/>
                          <a:cs typeface="Times New Roman" pitchFamily="18" charset="0"/>
                        </a:rPr>
                        <a:t>Ұпайлар</a:t>
                      </a:r>
                      <a:endParaRPr lang="ru-RU" sz="1100" b="1" i="0" u="none" strike="noStrike" dirty="0">
                        <a:solidFill>
                          <a:srgbClr val="000000"/>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kk-KZ" sz="1100" b="1" i="0" u="none" strike="noStrike" dirty="0" smtClean="0">
                          <a:solidFill>
                            <a:srgbClr val="000000"/>
                          </a:solidFill>
                          <a:latin typeface="Times New Roman" pitchFamily="18" charset="0"/>
                          <a:cs typeface="Times New Roman" pitchFamily="18" charset="0"/>
                        </a:rPr>
                        <a:t>Тапсырмалар</a:t>
                      </a:r>
                      <a:r>
                        <a:rPr lang="kk-KZ" sz="1100" b="1" i="0" u="none" strike="noStrike" baseline="0" dirty="0" smtClean="0">
                          <a:solidFill>
                            <a:srgbClr val="000000"/>
                          </a:solidFill>
                          <a:latin typeface="Times New Roman" pitchFamily="18" charset="0"/>
                          <a:cs typeface="Times New Roman" pitchFamily="18" charset="0"/>
                        </a:rPr>
                        <a:t> саны</a:t>
                      </a:r>
                      <a:endParaRPr lang="ru-RU" sz="1100" b="1" i="0" u="none" strike="noStrike" dirty="0" smtClean="0">
                        <a:solidFill>
                          <a:srgbClr val="000000"/>
                        </a:solidFill>
                        <a:latin typeface="Times New Roman" pitchFamily="18" charset="0"/>
                        <a:cs typeface="Times New Roman"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ru-RU" sz="1100" b="1" i="0" u="none" strike="noStrike" dirty="0" err="1" smtClean="0">
                          <a:solidFill>
                            <a:srgbClr val="000000"/>
                          </a:solidFill>
                          <a:latin typeface="Times New Roman" pitchFamily="18" charset="0"/>
                          <a:cs typeface="Times New Roman" pitchFamily="18" charset="0"/>
                        </a:rPr>
                        <a:t>Ұпайлар</a:t>
                      </a:r>
                      <a:endParaRPr lang="ru-RU" sz="1100" b="1" i="0" u="none" strike="noStrike" dirty="0">
                        <a:solidFill>
                          <a:srgbClr val="000000"/>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kk-KZ" sz="1100" b="1" i="0" u="none" strike="noStrike" dirty="0" smtClean="0">
                          <a:solidFill>
                            <a:srgbClr val="000000"/>
                          </a:solidFill>
                          <a:latin typeface="Times New Roman" pitchFamily="18" charset="0"/>
                          <a:cs typeface="Times New Roman" pitchFamily="18" charset="0"/>
                        </a:rPr>
                        <a:t>Тапсырмалар</a:t>
                      </a:r>
                      <a:r>
                        <a:rPr lang="kk-KZ" sz="1100" b="1" i="0" u="none" strike="noStrike" baseline="0" dirty="0" smtClean="0">
                          <a:solidFill>
                            <a:srgbClr val="000000"/>
                          </a:solidFill>
                          <a:latin typeface="Times New Roman" pitchFamily="18" charset="0"/>
                          <a:cs typeface="Times New Roman" pitchFamily="18" charset="0"/>
                        </a:rPr>
                        <a:t> саны</a:t>
                      </a:r>
                      <a:endParaRPr lang="ru-RU" sz="1100" b="1" i="0" u="none" strike="noStrike" dirty="0" smtClean="0">
                        <a:solidFill>
                          <a:srgbClr val="000000"/>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ru-RU" sz="1100" b="1" i="0" u="none" strike="noStrike" dirty="0" err="1" smtClean="0">
                          <a:solidFill>
                            <a:srgbClr val="000000"/>
                          </a:solidFill>
                          <a:latin typeface="Times New Roman" pitchFamily="18" charset="0"/>
                          <a:cs typeface="Times New Roman" pitchFamily="18" charset="0"/>
                        </a:rPr>
                        <a:t>Ұпайлар</a:t>
                      </a:r>
                      <a:endParaRPr lang="ru-RU" sz="1100" b="1" i="0" u="none" strike="noStrike" dirty="0">
                        <a:solidFill>
                          <a:srgbClr val="000000"/>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kk-KZ" sz="1100" b="1" i="0" u="none" strike="noStrike" dirty="0" smtClean="0">
                          <a:solidFill>
                            <a:srgbClr val="000000"/>
                          </a:solidFill>
                          <a:latin typeface="Times New Roman" pitchFamily="18" charset="0"/>
                          <a:cs typeface="Times New Roman" pitchFamily="18" charset="0"/>
                        </a:rPr>
                        <a:t>Тапсырмалар</a:t>
                      </a:r>
                      <a:r>
                        <a:rPr lang="kk-KZ" sz="1100" b="1" i="0" u="none" strike="noStrike" baseline="0" dirty="0" smtClean="0">
                          <a:solidFill>
                            <a:srgbClr val="000000"/>
                          </a:solidFill>
                          <a:latin typeface="Times New Roman" pitchFamily="18" charset="0"/>
                          <a:cs typeface="Times New Roman" pitchFamily="18" charset="0"/>
                        </a:rPr>
                        <a:t> саны</a:t>
                      </a:r>
                      <a:endParaRPr lang="ru-RU" sz="1100" b="1" i="0" u="none" strike="noStrike" dirty="0" smtClean="0">
                        <a:solidFill>
                          <a:srgbClr val="000000"/>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ru-RU" sz="1100" b="1" i="0" u="none" strike="noStrike" dirty="0" err="1" smtClean="0">
                          <a:solidFill>
                            <a:srgbClr val="000000"/>
                          </a:solidFill>
                          <a:latin typeface="Times New Roman" pitchFamily="18" charset="0"/>
                          <a:cs typeface="Times New Roman" pitchFamily="18" charset="0"/>
                        </a:rPr>
                        <a:t>Ұпайлар</a:t>
                      </a:r>
                      <a:endParaRPr lang="ru-RU" sz="1100" b="1" i="0" u="none" strike="noStrike" dirty="0">
                        <a:solidFill>
                          <a:srgbClr val="000000"/>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462282">
                <a:tc vMerge="1">
                  <a:txBody>
                    <a:bodyPr/>
                    <a:lstStyle/>
                    <a:p>
                      <a:pPr algn="ctr" fontAlgn="b"/>
                      <a:endParaRPr lang="ru-RU" sz="1400" b="0" i="0" u="none" strike="noStrike" dirty="0">
                        <a:solidFill>
                          <a:srgbClr val="000000"/>
                        </a:solidFill>
                        <a:latin typeface="Times New Roman" pitchFamily="18" charset="0"/>
                        <a:cs typeface="Times New Roman"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vMerge="1">
                  <a:txBody>
                    <a:bodyPr/>
                    <a:lstStyle/>
                    <a:p>
                      <a:endParaRPr lang="ru-RU"/>
                    </a:p>
                  </a:txBody>
                  <a:tcPr/>
                </a:tc>
                <a:tc hMerge="1" vMerge="1">
                  <a:txBody>
                    <a:bodyPr/>
                    <a:lstStyle/>
                    <a:p>
                      <a:pPr algn="ctr" fontAlgn="b"/>
                      <a:endParaRPr lang="ru-RU" sz="1400" b="0" i="0" u="none" strike="noStrike" dirty="0">
                        <a:solidFill>
                          <a:srgbClr val="000000"/>
                        </a:solidFill>
                        <a:latin typeface="Times New Roman" pitchFamily="18" charset="0"/>
                        <a:cs typeface="Times New Roman"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vMerge="1">
                  <a:txBody>
                    <a:bodyPr/>
                    <a:lstStyle/>
                    <a:p>
                      <a:pPr algn="ctr" fontAlgn="b"/>
                      <a:endParaRPr lang="ru-RU" sz="1400" b="0" i="0" u="none" strike="noStrike" dirty="0">
                        <a:solidFill>
                          <a:srgbClr val="000000"/>
                        </a:solidFill>
                        <a:latin typeface="Times New Roman" pitchFamily="18" charset="0"/>
                        <a:cs typeface="Times New Roman"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vMerge="1">
                  <a:txBody>
                    <a:bodyPr/>
                    <a:lstStyle/>
                    <a:p>
                      <a:endParaRPr lang="ru-RU"/>
                    </a:p>
                  </a:txBody>
                  <a:tcPr/>
                </a:tc>
                <a:tc hMerge="1" vMerge="1">
                  <a:txBody>
                    <a:bodyPr/>
                    <a:lstStyle/>
                    <a:p>
                      <a:pPr algn="ctr" fontAlgn="b"/>
                      <a:endParaRPr lang="ru-RU" sz="1400" b="0" i="0" u="none" strike="noStrike" dirty="0">
                        <a:solidFill>
                          <a:srgbClr val="000000"/>
                        </a:solidFill>
                        <a:latin typeface="Times New Roman" pitchFamily="18" charset="0"/>
                        <a:cs typeface="Times New Roman"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vMerge="1">
                  <a:txBody>
                    <a:bodyPr/>
                    <a:lstStyle/>
                    <a:p>
                      <a:endParaRPr lang="ru-RU"/>
                    </a:p>
                  </a:txBody>
                  <a:tcPr/>
                </a:tc>
                <a:tc hMerge="1" vMerge="1">
                  <a:txBody>
                    <a:bodyPr/>
                    <a:lstStyle/>
                    <a:p>
                      <a:pPr algn="ctr" fontAlgn="b"/>
                      <a:endParaRPr lang="ru-RU" sz="1400" b="0" i="0" u="none" strike="noStrike" dirty="0">
                        <a:solidFill>
                          <a:srgbClr val="000000"/>
                        </a:solidFill>
                        <a:latin typeface="Times New Roman" pitchFamily="18" charset="0"/>
                        <a:cs typeface="Times New Roman"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vMerge="1">
                  <a:txBody>
                    <a:bodyPr/>
                    <a:lstStyle/>
                    <a:p>
                      <a:pPr algn="ctr" fontAlgn="b"/>
                      <a:endParaRPr lang="ru-RU" sz="1400" b="0" i="0" u="none" strike="noStrike" dirty="0">
                        <a:solidFill>
                          <a:srgbClr val="000000"/>
                        </a:solidFill>
                        <a:latin typeface="Times New Roman" pitchFamily="18" charset="0"/>
                        <a:cs typeface="Times New Roman"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algn="ctr" fontAlgn="b"/>
                      <a:r>
                        <a:rPr lang="ru-RU" sz="1100" b="0" i="0" u="none" strike="noStrike" dirty="0" err="1" smtClean="0">
                          <a:solidFill>
                            <a:srgbClr val="000000"/>
                          </a:solidFill>
                          <a:latin typeface="Times New Roman" pitchFamily="18" charset="0"/>
                          <a:cs typeface="Times New Roman" pitchFamily="18" charset="0"/>
                        </a:rPr>
                        <a:t>Білу</a:t>
                      </a:r>
                      <a:r>
                        <a:rPr lang="ru-RU" sz="1100" b="0" i="0" u="none" strike="noStrike" dirty="0" smtClean="0">
                          <a:solidFill>
                            <a:srgbClr val="000000"/>
                          </a:solidFill>
                          <a:latin typeface="Times New Roman" pitchFamily="18" charset="0"/>
                          <a:cs typeface="Times New Roman" pitchFamily="18" charset="0"/>
                        </a:rPr>
                        <a:t> </a:t>
                      </a:r>
                      <a:r>
                        <a:rPr lang="ru-RU" sz="1100" b="0" i="0" u="none" strike="noStrike" dirty="0" err="1" smtClean="0">
                          <a:solidFill>
                            <a:srgbClr val="000000"/>
                          </a:solidFill>
                          <a:latin typeface="Times New Roman" pitchFamily="18" charset="0"/>
                          <a:cs typeface="Times New Roman" pitchFamily="18" charset="0"/>
                        </a:rPr>
                        <a:t>және</a:t>
                      </a:r>
                      <a:r>
                        <a:rPr lang="ru-RU" sz="1100" b="0" i="0" u="none" strike="noStrike" dirty="0" smtClean="0">
                          <a:solidFill>
                            <a:srgbClr val="000000"/>
                          </a:solidFill>
                          <a:latin typeface="Times New Roman" pitchFamily="18" charset="0"/>
                          <a:cs typeface="Times New Roman" pitchFamily="18" charset="0"/>
                        </a:rPr>
                        <a:t> </a:t>
                      </a:r>
                      <a:r>
                        <a:rPr lang="ru-RU" sz="1100" b="0" i="0" u="none" strike="noStrike" dirty="0" err="1" smtClean="0">
                          <a:solidFill>
                            <a:srgbClr val="000000"/>
                          </a:solidFill>
                          <a:latin typeface="Times New Roman" pitchFamily="18" charset="0"/>
                          <a:cs typeface="Times New Roman" pitchFamily="18" charset="0"/>
                        </a:rPr>
                        <a:t>түсіну</a:t>
                      </a:r>
                      <a:endParaRPr lang="ru-RU" sz="1100" b="0" i="0" u="none" strike="noStrike" dirty="0">
                        <a:solidFill>
                          <a:srgbClr val="000000"/>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fontAlgn="b"/>
                      <a:endParaRPr lang="ru-RU" sz="1400" b="0" i="0" u="none" strike="noStrike" dirty="0">
                        <a:solidFill>
                          <a:srgbClr val="000000"/>
                        </a:solidFill>
                        <a:latin typeface="Times New Roman" pitchFamily="18" charset="0"/>
                        <a:cs typeface="Times New Roman"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fontAlgn="b"/>
                      <a:endParaRPr lang="ru-RU" sz="1100" b="0" i="0" u="none" strike="noStrike" dirty="0">
                        <a:solidFill>
                          <a:srgbClr val="000000"/>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ru-RU" sz="1100" b="0" i="0" u="none" strike="noStrike" dirty="0" smtClean="0">
                          <a:solidFill>
                            <a:srgbClr val="000000"/>
                          </a:solidFill>
                          <a:latin typeface="Times New Roman" pitchFamily="18" charset="0"/>
                          <a:cs typeface="Times New Roman" pitchFamily="18" charset="0"/>
                        </a:rPr>
                        <a:t>2</a:t>
                      </a:r>
                      <a:endParaRPr lang="ru-RU" sz="1100" b="0" i="0" u="none" strike="noStrike" dirty="0">
                        <a:solidFill>
                          <a:srgbClr val="000000"/>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fontAlgn="b"/>
                      <a:r>
                        <a:rPr lang="ru-RU" sz="1100" b="0" i="0" u="none" strike="noStrike" dirty="0" smtClean="0">
                          <a:solidFill>
                            <a:srgbClr val="000000"/>
                          </a:solidFill>
                          <a:latin typeface="Times New Roman" pitchFamily="18" charset="0"/>
                          <a:cs typeface="Times New Roman" pitchFamily="18" charset="0"/>
                        </a:rPr>
                        <a:t>3</a:t>
                      </a:r>
                      <a:endParaRPr lang="ru-RU" sz="1100" b="0" i="0" u="none" strike="noStrike" dirty="0">
                        <a:solidFill>
                          <a:srgbClr val="000000"/>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fontAlgn="b"/>
                      <a:endParaRPr lang="ru-RU" sz="1400" b="0" i="0" u="none" strike="noStrike">
                        <a:solidFill>
                          <a:srgbClr val="000000"/>
                        </a:solidFill>
                        <a:latin typeface="Times New Roman" pitchFamily="18" charset="0"/>
                        <a:cs typeface="Times New Roman"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ru-RU" sz="1100" b="0" i="0" u="none" strike="noStrike" dirty="0">
                        <a:solidFill>
                          <a:srgbClr val="000000"/>
                        </a:solidFill>
                        <a:latin typeface="Times New Roman" pitchFamily="18" charset="0"/>
                        <a:cs typeface="Times New Roman"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ru-RU" sz="1100" b="0" i="0" u="none" strike="noStrike" dirty="0">
                        <a:solidFill>
                          <a:srgbClr val="000000"/>
                        </a:solidFill>
                        <a:latin typeface="Times New Roman" pitchFamily="18" charset="0"/>
                        <a:cs typeface="Times New Roman"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ru-RU" sz="1100" b="0" i="0" u="none" strike="noStrike" dirty="0">
                        <a:solidFill>
                          <a:srgbClr val="000000"/>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ru-RU" sz="1100" b="0" i="0" u="none" strike="noStrike" dirty="0">
                        <a:solidFill>
                          <a:srgbClr val="000000"/>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ru-RU" sz="1100" dirty="0">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ru-RU" sz="1100" dirty="0">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ru-RU" sz="1100" dirty="0" smtClean="0">
                          <a:latin typeface="Times New Roman" pitchFamily="18" charset="0"/>
                          <a:cs typeface="Times New Roman" pitchFamily="18" charset="0"/>
                        </a:rPr>
                        <a:t>2</a:t>
                      </a:r>
                      <a:endParaRPr lang="ru-RU" sz="1100" dirty="0">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ru-RU" sz="1100" dirty="0" smtClean="0">
                          <a:latin typeface="Times New Roman" pitchFamily="18" charset="0"/>
                          <a:cs typeface="Times New Roman" pitchFamily="18" charset="0"/>
                        </a:rPr>
                        <a:t>3</a:t>
                      </a:r>
                      <a:endParaRPr lang="ru-RU" sz="1100" dirty="0">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462282">
                <a:tc vMerge="1">
                  <a:txBody>
                    <a:bodyPr/>
                    <a:lstStyle/>
                    <a:p>
                      <a:pPr algn="ctr" fontAlgn="b"/>
                      <a:endParaRPr lang="ru-RU" sz="1400" b="0" i="0" u="none" strike="noStrike" dirty="0">
                        <a:solidFill>
                          <a:srgbClr val="000000"/>
                        </a:solidFill>
                        <a:latin typeface="Times New Roman" pitchFamily="18" charset="0"/>
                        <a:cs typeface="Times New Roman"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vMerge="1">
                  <a:txBody>
                    <a:bodyPr/>
                    <a:lstStyle/>
                    <a:p>
                      <a:endParaRPr lang="ru-RU"/>
                    </a:p>
                  </a:txBody>
                  <a:tcPr/>
                </a:tc>
                <a:tc hMerge="1" vMerge="1">
                  <a:txBody>
                    <a:bodyPr/>
                    <a:lstStyle/>
                    <a:p>
                      <a:pPr algn="ctr" fontAlgn="b"/>
                      <a:endParaRPr lang="ru-RU" sz="1400" b="0" i="0" u="none" strike="noStrike" dirty="0">
                        <a:solidFill>
                          <a:srgbClr val="000000"/>
                        </a:solidFill>
                        <a:latin typeface="Times New Roman" pitchFamily="18" charset="0"/>
                        <a:cs typeface="Times New Roman"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vMerge="1">
                  <a:txBody>
                    <a:bodyPr/>
                    <a:lstStyle/>
                    <a:p>
                      <a:pPr algn="ctr" fontAlgn="b"/>
                      <a:endParaRPr lang="ru-RU" sz="1400" b="0" i="0" u="none" strike="noStrike" dirty="0">
                        <a:solidFill>
                          <a:srgbClr val="000000"/>
                        </a:solidFill>
                        <a:latin typeface="Times New Roman" pitchFamily="18" charset="0"/>
                        <a:cs typeface="Times New Roman"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vMerge="1">
                  <a:txBody>
                    <a:bodyPr/>
                    <a:lstStyle/>
                    <a:p>
                      <a:endParaRPr lang="ru-RU"/>
                    </a:p>
                  </a:txBody>
                  <a:tcPr/>
                </a:tc>
                <a:tc hMerge="1" vMerge="1">
                  <a:txBody>
                    <a:bodyPr/>
                    <a:lstStyle/>
                    <a:p>
                      <a:pPr algn="ctr" fontAlgn="b"/>
                      <a:endParaRPr lang="ru-RU" sz="1400" b="0" i="0" u="none" strike="noStrike" dirty="0">
                        <a:solidFill>
                          <a:srgbClr val="000000"/>
                        </a:solidFill>
                        <a:latin typeface="Times New Roman" pitchFamily="18" charset="0"/>
                        <a:cs typeface="Times New Roman"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vMerge="1">
                  <a:txBody>
                    <a:bodyPr/>
                    <a:lstStyle/>
                    <a:p>
                      <a:endParaRPr lang="ru-RU"/>
                    </a:p>
                  </a:txBody>
                  <a:tcPr/>
                </a:tc>
                <a:tc hMerge="1" vMerge="1">
                  <a:txBody>
                    <a:bodyPr/>
                    <a:lstStyle/>
                    <a:p>
                      <a:pPr algn="ctr" fontAlgn="b"/>
                      <a:endParaRPr lang="ru-RU" sz="1400" b="0" i="0" u="none" strike="noStrike" dirty="0">
                        <a:solidFill>
                          <a:srgbClr val="000000"/>
                        </a:solidFill>
                        <a:latin typeface="Times New Roman" pitchFamily="18" charset="0"/>
                        <a:cs typeface="Times New Roman"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vMerge="1">
                  <a:txBody>
                    <a:bodyPr/>
                    <a:lstStyle/>
                    <a:p>
                      <a:pPr algn="ctr" fontAlgn="b"/>
                      <a:endParaRPr lang="ru-RU" sz="1400" b="0" i="0" u="none" strike="noStrike" dirty="0">
                        <a:solidFill>
                          <a:srgbClr val="000000"/>
                        </a:solidFill>
                        <a:latin typeface="Times New Roman" pitchFamily="18" charset="0"/>
                        <a:cs typeface="Times New Roman"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algn="ctr" fontAlgn="b"/>
                      <a:r>
                        <a:rPr lang="ru-RU" sz="1100" b="0" i="0" u="none" strike="noStrike" dirty="0" err="1" smtClean="0">
                          <a:solidFill>
                            <a:srgbClr val="000000"/>
                          </a:solidFill>
                          <a:latin typeface="Times New Roman" pitchFamily="18" charset="0"/>
                          <a:cs typeface="Times New Roman" pitchFamily="18" charset="0"/>
                        </a:rPr>
                        <a:t>Қолдану</a:t>
                      </a:r>
                      <a:endParaRPr lang="ru-RU" sz="1100" b="0" i="0" u="none" strike="noStrike" dirty="0">
                        <a:solidFill>
                          <a:srgbClr val="000000"/>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fontAlgn="b"/>
                      <a:endParaRPr lang="ru-RU" sz="1400" b="0" i="0" u="none" strike="noStrike" dirty="0">
                        <a:solidFill>
                          <a:srgbClr val="000000"/>
                        </a:solidFill>
                        <a:latin typeface="Times New Roman" pitchFamily="18" charset="0"/>
                        <a:cs typeface="Times New Roman"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fontAlgn="b"/>
                      <a:endParaRPr lang="ru-RU" sz="1100" b="0" i="0" u="none" strike="noStrike" dirty="0">
                        <a:solidFill>
                          <a:srgbClr val="000000"/>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ru-RU" sz="1100" b="0" i="0" u="none" strike="noStrike" dirty="0" smtClean="0">
                          <a:solidFill>
                            <a:srgbClr val="000000"/>
                          </a:solidFill>
                          <a:latin typeface="Times New Roman" pitchFamily="18" charset="0"/>
                          <a:cs typeface="Times New Roman" pitchFamily="18" charset="0"/>
                        </a:rPr>
                        <a:t>2</a:t>
                      </a:r>
                      <a:endParaRPr lang="ru-RU" sz="1100" b="0" i="0" u="none" strike="noStrike" dirty="0">
                        <a:solidFill>
                          <a:srgbClr val="000000"/>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fontAlgn="b"/>
                      <a:r>
                        <a:rPr lang="ru-RU" sz="1100" b="0" i="0" u="none" strike="noStrike" dirty="0" smtClean="0">
                          <a:solidFill>
                            <a:srgbClr val="000000"/>
                          </a:solidFill>
                          <a:latin typeface="Times New Roman" pitchFamily="18" charset="0"/>
                          <a:cs typeface="Times New Roman" pitchFamily="18" charset="0"/>
                        </a:rPr>
                        <a:t>6</a:t>
                      </a:r>
                      <a:endParaRPr lang="ru-RU" sz="1100" b="0" i="0" u="none" strike="noStrike" dirty="0">
                        <a:solidFill>
                          <a:srgbClr val="000000"/>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fontAlgn="b"/>
                      <a:endParaRPr lang="ru-RU" sz="1400" b="0" i="0" u="none" strike="noStrike" dirty="0">
                        <a:solidFill>
                          <a:srgbClr val="000000"/>
                        </a:solidFill>
                        <a:latin typeface="Times New Roman" pitchFamily="18" charset="0"/>
                        <a:cs typeface="Times New Roman"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ru-RU" sz="1100" b="0" i="0" u="none" strike="noStrike" dirty="0" smtClean="0">
                          <a:solidFill>
                            <a:srgbClr val="000000"/>
                          </a:solidFill>
                          <a:latin typeface="Times New Roman" pitchFamily="18" charset="0"/>
                          <a:cs typeface="Times New Roman" pitchFamily="18" charset="0"/>
                        </a:rPr>
                        <a:t>3</a:t>
                      </a:r>
                      <a:endParaRPr lang="ru-RU" sz="1100" b="0" i="0" u="none" strike="noStrike" dirty="0">
                        <a:solidFill>
                          <a:srgbClr val="000000"/>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ru-RU" sz="1100" b="0" i="0" u="none" strike="noStrike" dirty="0" smtClean="0">
                          <a:solidFill>
                            <a:srgbClr val="000000"/>
                          </a:solidFill>
                          <a:latin typeface="Times New Roman" pitchFamily="18" charset="0"/>
                          <a:cs typeface="Times New Roman" pitchFamily="18" charset="0"/>
                        </a:rPr>
                        <a:t>8</a:t>
                      </a:r>
                      <a:endParaRPr lang="ru-RU" sz="1100" b="0" i="0" u="none" strike="noStrike" dirty="0">
                        <a:solidFill>
                          <a:srgbClr val="000000"/>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ru-RU" sz="1100" b="0" i="0" u="none" strike="noStrike" dirty="0" smtClean="0">
                          <a:solidFill>
                            <a:srgbClr val="000000"/>
                          </a:solidFill>
                          <a:latin typeface="Times New Roman" pitchFamily="18" charset="0"/>
                          <a:cs typeface="Times New Roman" pitchFamily="18" charset="0"/>
                        </a:rPr>
                        <a:t>1</a:t>
                      </a:r>
                      <a:endParaRPr lang="ru-RU" sz="1100" b="0" i="0" u="none" strike="noStrike" dirty="0">
                        <a:solidFill>
                          <a:srgbClr val="000000"/>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ru-RU" sz="1100" b="0" i="0" u="none" strike="noStrike" dirty="0" smtClean="0">
                          <a:solidFill>
                            <a:srgbClr val="000000"/>
                          </a:solidFill>
                          <a:latin typeface="Times New Roman" pitchFamily="18" charset="0"/>
                          <a:cs typeface="Times New Roman" pitchFamily="18" charset="0"/>
                        </a:rPr>
                        <a:t>2</a:t>
                      </a:r>
                      <a:endParaRPr lang="ru-RU" sz="1100" b="0" i="0" u="none" strike="noStrike" dirty="0">
                        <a:solidFill>
                          <a:srgbClr val="000000"/>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100" dirty="0" smtClean="0">
                          <a:latin typeface="Times New Roman" pitchFamily="18" charset="0"/>
                          <a:cs typeface="Times New Roman" pitchFamily="18" charset="0"/>
                        </a:rPr>
                        <a:t>2</a:t>
                      </a:r>
                      <a:endParaRPr lang="ru-RU" sz="1100" dirty="0">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ru-RU" sz="1100" dirty="0" smtClean="0">
                          <a:latin typeface="Times New Roman" pitchFamily="18" charset="0"/>
                          <a:cs typeface="Times New Roman" pitchFamily="18" charset="0"/>
                        </a:rPr>
                        <a:t>6</a:t>
                      </a:r>
                      <a:endParaRPr lang="ru-RU" sz="1100" dirty="0">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ru-RU" sz="1100" dirty="0" smtClean="0">
                          <a:latin typeface="Times New Roman" pitchFamily="18" charset="0"/>
                          <a:cs typeface="Times New Roman" pitchFamily="18" charset="0"/>
                        </a:rPr>
                        <a:t>8</a:t>
                      </a:r>
                      <a:endParaRPr lang="ru-RU" sz="1100" dirty="0">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ru-RU" sz="1100" dirty="0" smtClean="0">
                          <a:latin typeface="Times New Roman" pitchFamily="18" charset="0"/>
                          <a:cs typeface="Times New Roman" pitchFamily="18" charset="0"/>
                        </a:rPr>
                        <a:t>22</a:t>
                      </a:r>
                      <a:endParaRPr lang="ru-RU" sz="1100" dirty="0">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462282">
                <a:tc vMerge="1">
                  <a:txBody>
                    <a:bodyPr/>
                    <a:lstStyle/>
                    <a:p>
                      <a:pPr algn="ctr" fontAlgn="b"/>
                      <a:endParaRPr lang="ru-RU" sz="1400" b="0" i="0" u="none" strike="noStrike" dirty="0">
                        <a:solidFill>
                          <a:srgbClr val="000000"/>
                        </a:solidFill>
                        <a:latin typeface="Times New Roman" pitchFamily="18" charset="0"/>
                        <a:cs typeface="Times New Roman"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vMerge="1">
                  <a:txBody>
                    <a:bodyPr/>
                    <a:lstStyle/>
                    <a:p>
                      <a:endParaRPr lang="ru-RU"/>
                    </a:p>
                  </a:txBody>
                  <a:tcPr/>
                </a:tc>
                <a:tc hMerge="1" vMerge="1">
                  <a:txBody>
                    <a:bodyPr/>
                    <a:lstStyle/>
                    <a:p>
                      <a:pPr algn="ctr" fontAlgn="b"/>
                      <a:endParaRPr lang="ru-RU" sz="1400" b="0" i="0" u="none" strike="noStrike" dirty="0">
                        <a:solidFill>
                          <a:srgbClr val="000000"/>
                        </a:solidFill>
                        <a:latin typeface="Times New Roman" pitchFamily="18" charset="0"/>
                        <a:cs typeface="Times New Roman"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vMerge="1">
                  <a:txBody>
                    <a:bodyPr/>
                    <a:lstStyle/>
                    <a:p>
                      <a:pPr algn="ctr" fontAlgn="b"/>
                      <a:endParaRPr lang="ru-RU" sz="1400" b="0" i="0" u="none" strike="noStrike" dirty="0">
                        <a:solidFill>
                          <a:srgbClr val="000000"/>
                        </a:solidFill>
                        <a:latin typeface="Times New Roman" pitchFamily="18" charset="0"/>
                        <a:cs typeface="Times New Roman"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vMerge="1">
                  <a:txBody>
                    <a:bodyPr/>
                    <a:lstStyle/>
                    <a:p>
                      <a:endParaRPr lang="ru-RU"/>
                    </a:p>
                  </a:txBody>
                  <a:tcPr/>
                </a:tc>
                <a:tc hMerge="1" vMerge="1">
                  <a:txBody>
                    <a:bodyPr/>
                    <a:lstStyle/>
                    <a:p>
                      <a:pPr algn="ctr" fontAlgn="b"/>
                      <a:endParaRPr lang="ru-RU" sz="1400" b="0" i="0" u="none" strike="noStrike" dirty="0">
                        <a:solidFill>
                          <a:srgbClr val="000000"/>
                        </a:solidFill>
                        <a:latin typeface="Times New Roman" pitchFamily="18" charset="0"/>
                        <a:cs typeface="Times New Roman"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vMerge="1">
                  <a:txBody>
                    <a:bodyPr/>
                    <a:lstStyle/>
                    <a:p>
                      <a:endParaRPr lang="ru-RU"/>
                    </a:p>
                  </a:txBody>
                  <a:tcPr/>
                </a:tc>
                <a:tc hMerge="1" vMerge="1">
                  <a:txBody>
                    <a:bodyPr/>
                    <a:lstStyle/>
                    <a:p>
                      <a:pPr algn="ctr" fontAlgn="b"/>
                      <a:endParaRPr lang="ru-RU" sz="1400" b="0" i="0" u="none" strike="noStrike" dirty="0">
                        <a:solidFill>
                          <a:srgbClr val="000000"/>
                        </a:solidFill>
                        <a:latin typeface="Times New Roman" pitchFamily="18" charset="0"/>
                        <a:cs typeface="Times New Roman"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vMerge="1">
                  <a:txBody>
                    <a:bodyPr/>
                    <a:lstStyle/>
                    <a:p>
                      <a:pPr algn="ctr" fontAlgn="b"/>
                      <a:endParaRPr lang="ru-RU" sz="1400" b="0" i="0" u="none" strike="noStrike" dirty="0">
                        <a:solidFill>
                          <a:srgbClr val="000000"/>
                        </a:solidFill>
                        <a:latin typeface="Times New Roman" pitchFamily="18" charset="0"/>
                        <a:cs typeface="Times New Roman"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algn="ctr" fontAlgn="b"/>
                      <a:r>
                        <a:rPr lang="ru-RU" sz="1100" b="0" i="0" u="none" strike="noStrike" dirty="0" err="1" smtClean="0">
                          <a:solidFill>
                            <a:srgbClr val="000000"/>
                          </a:solidFill>
                          <a:effectLst/>
                          <a:latin typeface="+mn-lt"/>
                        </a:rPr>
                        <a:t>Саралау</a:t>
                      </a:r>
                      <a:endParaRPr lang="ru-RU" sz="1100" b="0" i="0" u="none" strike="noStrike" dirty="0">
                        <a:solidFill>
                          <a:srgbClr val="000000"/>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fontAlgn="b"/>
                      <a:endParaRPr lang="ru-RU" sz="1400" b="0" i="0" u="none" strike="noStrike" dirty="0">
                        <a:solidFill>
                          <a:srgbClr val="000000"/>
                        </a:solidFill>
                        <a:latin typeface="Times New Roman" pitchFamily="18" charset="0"/>
                        <a:cs typeface="Times New Roman"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fontAlgn="b"/>
                      <a:endParaRPr lang="ru-RU" sz="1100" b="0" i="0" u="none" strike="noStrike" dirty="0">
                        <a:solidFill>
                          <a:srgbClr val="000000"/>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ru-RU" sz="1100" b="0" i="0" u="none" strike="noStrike" dirty="0">
                        <a:solidFill>
                          <a:srgbClr val="000000"/>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fontAlgn="b"/>
                      <a:endParaRPr lang="ru-RU" sz="1100" b="0" i="0" u="none" strike="noStrike" dirty="0">
                        <a:solidFill>
                          <a:srgbClr val="000000"/>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fontAlgn="b"/>
                      <a:endParaRPr lang="ru-RU" sz="1400" b="0" i="0" u="none" strike="noStrike" dirty="0">
                        <a:solidFill>
                          <a:srgbClr val="000000"/>
                        </a:solidFill>
                        <a:latin typeface="Times New Roman" pitchFamily="18" charset="0"/>
                        <a:cs typeface="Times New Roman"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ru-RU" sz="1100" b="0" i="0" u="none" strike="noStrike" dirty="0" smtClean="0">
                          <a:solidFill>
                            <a:srgbClr val="000000"/>
                          </a:solidFill>
                          <a:latin typeface="Times New Roman" pitchFamily="18" charset="0"/>
                          <a:cs typeface="Times New Roman" pitchFamily="18" charset="0"/>
                        </a:rPr>
                        <a:t>1</a:t>
                      </a:r>
                      <a:endParaRPr lang="ru-RU" sz="1100" b="0" i="0" u="none" strike="noStrike" dirty="0">
                        <a:solidFill>
                          <a:srgbClr val="000000"/>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ru-RU" sz="1100" b="0" i="0" u="none" strike="noStrike" dirty="0" smtClean="0">
                          <a:solidFill>
                            <a:srgbClr val="000000"/>
                          </a:solidFill>
                          <a:latin typeface="Times New Roman" pitchFamily="18" charset="0"/>
                          <a:cs typeface="Times New Roman" pitchFamily="18" charset="0"/>
                        </a:rPr>
                        <a:t>2</a:t>
                      </a:r>
                      <a:endParaRPr lang="ru-RU" sz="1100" b="0" i="0" u="none" strike="noStrike" dirty="0">
                        <a:solidFill>
                          <a:srgbClr val="000000"/>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ru-RU" sz="1100" b="0" i="0" u="none" strike="noStrike" dirty="0">
                        <a:solidFill>
                          <a:srgbClr val="000000"/>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ru-RU" sz="1100" b="0" i="0" u="none" strike="noStrike" dirty="0">
                        <a:solidFill>
                          <a:srgbClr val="000000"/>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100" dirty="0" smtClean="0">
                          <a:latin typeface="Times New Roman" pitchFamily="18" charset="0"/>
                          <a:cs typeface="Times New Roman" pitchFamily="18" charset="0"/>
                        </a:rPr>
                        <a:t>2</a:t>
                      </a:r>
                      <a:endParaRPr lang="ru-RU" sz="1100" dirty="0">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ru-RU" sz="1100" dirty="0" smtClean="0">
                          <a:latin typeface="Times New Roman" pitchFamily="18" charset="0"/>
                          <a:cs typeface="Times New Roman" pitchFamily="18" charset="0"/>
                        </a:rPr>
                        <a:t>5</a:t>
                      </a:r>
                      <a:endParaRPr lang="ru-RU" sz="1100" dirty="0">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ru-RU" sz="1100" dirty="0" smtClean="0">
                          <a:latin typeface="Times New Roman" pitchFamily="18" charset="0"/>
                          <a:cs typeface="Times New Roman" pitchFamily="18" charset="0"/>
                        </a:rPr>
                        <a:t>3</a:t>
                      </a:r>
                      <a:endParaRPr lang="ru-RU" sz="1100" dirty="0">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ru-RU" sz="1100" dirty="0" smtClean="0">
                          <a:latin typeface="Times New Roman" pitchFamily="18" charset="0"/>
                          <a:cs typeface="Times New Roman" pitchFamily="18" charset="0"/>
                        </a:rPr>
                        <a:t>7</a:t>
                      </a:r>
                      <a:endParaRPr lang="ru-RU" sz="1100" dirty="0">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462282">
                <a:tc vMerge="1">
                  <a:txBody>
                    <a:bodyPr/>
                    <a:lstStyle/>
                    <a:p>
                      <a:pPr algn="ctr" fontAlgn="b"/>
                      <a:endParaRPr lang="ru-RU" sz="1400" b="0" i="0" u="none" strike="noStrike" dirty="0">
                        <a:solidFill>
                          <a:srgbClr val="000000"/>
                        </a:solidFill>
                        <a:latin typeface="Times New Roman" pitchFamily="18" charset="0"/>
                        <a:cs typeface="Times New Roman"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vMerge="1">
                  <a:txBody>
                    <a:bodyPr/>
                    <a:lstStyle/>
                    <a:p>
                      <a:endParaRPr lang="ru-RU"/>
                    </a:p>
                  </a:txBody>
                  <a:tcPr/>
                </a:tc>
                <a:tc hMerge="1" vMerge="1">
                  <a:txBody>
                    <a:bodyPr/>
                    <a:lstStyle/>
                    <a:p>
                      <a:pPr algn="ctr" fontAlgn="b"/>
                      <a:endParaRPr lang="ru-RU" sz="1400" b="0" i="0" u="none" strike="noStrike" dirty="0">
                        <a:solidFill>
                          <a:srgbClr val="000000"/>
                        </a:solidFill>
                        <a:latin typeface="Times New Roman" pitchFamily="18" charset="0"/>
                        <a:cs typeface="Times New Roman"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vMerge="1">
                  <a:txBody>
                    <a:bodyPr/>
                    <a:lstStyle/>
                    <a:p>
                      <a:pPr algn="ctr" fontAlgn="b"/>
                      <a:endParaRPr lang="ru-RU" sz="1400" b="0" i="0" u="none" strike="noStrike">
                        <a:solidFill>
                          <a:srgbClr val="000000"/>
                        </a:solidFill>
                        <a:latin typeface="Times New Roman" pitchFamily="18" charset="0"/>
                        <a:cs typeface="Times New Roman"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vMerge="1">
                  <a:txBody>
                    <a:bodyPr/>
                    <a:lstStyle/>
                    <a:p>
                      <a:endParaRPr lang="ru-RU"/>
                    </a:p>
                  </a:txBody>
                  <a:tcPr/>
                </a:tc>
                <a:tc hMerge="1" vMerge="1">
                  <a:txBody>
                    <a:bodyPr/>
                    <a:lstStyle/>
                    <a:p>
                      <a:pPr algn="ctr" fontAlgn="b"/>
                      <a:endParaRPr lang="ru-RU" sz="1400" b="0" i="0" u="none" strike="noStrike" dirty="0">
                        <a:solidFill>
                          <a:srgbClr val="000000"/>
                        </a:solidFill>
                        <a:latin typeface="Times New Roman" pitchFamily="18" charset="0"/>
                        <a:cs typeface="Times New Roman"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vMerge="1">
                  <a:txBody>
                    <a:bodyPr/>
                    <a:lstStyle/>
                    <a:p>
                      <a:endParaRPr lang="ru-RU"/>
                    </a:p>
                  </a:txBody>
                  <a:tcPr/>
                </a:tc>
                <a:tc hMerge="1" vMerge="1">
                  <a:txBody>
                    <a:bodyPr/>
                    <a:lstStyle/>
                    <a:p>
                      <a:pPr algn="ctr" fontAlgn="b"/>
                      <a:endParaRPr lang="ru-RU" sz="1400" b="0" i="0" u="none" strike="noStrike" dirty="0">
                        <a:solidFill>
                          <a:srgbClr val="000000"/>
                        </a:solidFill>
                        <a:latin typeface="Times New Roman" pitchFamily="18" charset="0"/>
                        <a:cs typeface="Times New Roman"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vMerge="1">
                  <a:txBody>
                    <a:bodyPr/>
                    <a:lstStyle/>
                    <a:p>
                      <a:pPr algn="ctr" fontAlgn="b"/>
                      <a:endParaRPr lang="ru-RU" sz="1400" b="0" i="0" u="none" strike="noStrike" dirty="0">
                        <a:solidFill>
                          <a:srgbClr val="000000"/>
                        </a:solidFill>
                        <a:latin typeface="Times New Roman" pitchFamily="18" charset="0"/>
                        <a:cs typeface="Times New Roman"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algn="ctr" fontAlgn="b"/>
                      <a:r>
                        <a:rPr lang="ru-RU" sz="1100" b="0" i="0" u="none" strike="noStrike" dirty="0" smtClean="0">
                          <a:solidFill>
                            <a:srgbClr val="000000"/>
                          </a:solidFill>
                          <a:latin typeface="Times New Roman" pitchFamily="18" charset="0"/>
                          <a:cs typeface="Times New Roman" pitchFamily="18" charset="0"/>
                        </a:rPr>
                        <a:t>Синтез</a:t>
                      </a:r>
                      <a:endParaRPr lang="ru-RU" sz="1100" b="0" i="0" u="none" strike="noStrike" dirty="0">
                        <a:solidFill>
                          <a:srgbClr val="000000"/>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fontAlgn="b"/>
                      <a:endParaRPr lang="ru-RU" sz="1400" b="0" i="0" u="none" strike="noStrike" dirty="0">
                        <a:solidFill>
                          <a:srgbClr val="000000"/>
                        </a:solidFill>
                        <a:latin typeface="Times New Roman" pitchFamily="18" charset="0"/>
                        <a:cs typeface="Times New Roman"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fontAlgn="b"/>
                      <a:endParaRPr lang="ru-RU" sz="1100" b="0" i="0" u="none" strike="noStrike" dirty="0">
                        <a:solidFill>
                          <a:srgbClr val="000000"/>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ru-RU" sz="1100" b="0" i="0" u="none" strike="noStrike" dirty="0">
                        <a:solidFill>
                          <a:srgbClr val="000000"/>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fontAlgn="b"/>
                      <a:endParaRPr lang="ru-RU" sz="1100" b="0" i="0" u="none" strike="noStrike" dirty="0">
                        <a:solidFill>
                          <a:srgbClr val="000000"/>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fontAlgn="b"/>
                      <a:endParaRPr lang="ru-RU" sz="1400" b="0" i="0" u="none" strike="noStrike" dirty="0">
                        <a:solidFill>
                          <a:srgbClr val="000000"/>
                        </a:solidFill>
                        <a:latin typeface="Times New Roman" pitchFamily="18" charset="0"/>
                        <a:cs typeface="Times New Roman"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ru-RU" sz="1100" b="0" i="0" u="none" strike="noStrike" dirty="0">
                        <a:solidFill>
                          <a:srgbClr val="000000"/>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ru-RU" sz="1100" b="0" i="0" u="none" strike="noStrike" dirty="0">
                        <a:solidFill>
                          <a:srgbClr val="000000"/>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ru-RU" sz="1100" b="0" i="0" u="none" strike="noStrike" dirty="0" smtClean="0">
                          <a:solidFill>
                            <a:srgbClr val="000000"/>
                          </a:solidFill>
                          <a:latin typeface="Times New Roman" pitchFamily="18" charset="0"/>
                          <a:cs typeface="Times New Roman" pitchFamily="18" charset="0"/>
                        </a:rPr>
                        <a:t>1</a:t>
                      </a:r>
                      <a:endParaRPr lang="ru-RU" sz="1100" b="0" i="0" u="none" strike="noStrike" dirty="0">
                        <a:solidFill>
                          <a:srgbClr val="000000"/>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ru-RU" sz="1100" b="0" i="0" u="none" strike="noStrike" dirty="0" smtClean="0">
                          <a:solidFill>
                            <a:srgbClr val="000000"/>
                          </a:solidFill>
                          <a:latin typeface="Times New Roman" pitchFamily="18" charset="0"/>
                          <a:cs typeface="Times New Roman" pitchFamily="18" charset="0"/>
                        </a:rPr>
                        <a:t>4</a:t>
                      </a:r>
                      <a:endParaRPr lang="ru-RU" sz="1100" b="0" i="0" u="none" strike="noStrike" dirty="0">
                        <a:solidFill>
                          <a:srgbClr val="000000"/>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ru-RU" sz="1100" dirty="0">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ru-RU" sz="1100" dirty="0">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ru-RU" sz="1100" dirty="0" smtClean="0">
                          <a:latin typeface="Times New Roman" pitchFamily="18" charset="0"/>
                          <a:cs typeface="Times New Roman" pitchFamily="18" charset="0"/>
                        </a:rPr>
                        <a:t>1</a:t>
                      </a:r>
                      <a:endParaRPr lang="ru-RU" sz="1100" dirty="0">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ru-RU" sz="1100" dirty="0" smtClean="0">
                          <a:latin typeface="Times New Roman" pitchFamily="18" charset="0"/>
                          <a:cs typeface="Times New Roman" pitchFamily="18" charset="0"/>
                        </a:rPr>
                        <a:t>4</a:t>
                      </a:r>
                      <a:endParaRPr lang="ru-RU" sz="1100" dirty="0">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452627">
                <a:tc vMerge="1">
                  <a:txBody>
                    <a:bodyPr/>
                    <a:lstStyle/>
                    <a:p>
                      <a:pPr algn="ctr" fontAlgn="b"/>
                      <a:endParaRPr lang="ru-RU" sz="1400" b="0" i="0" u="none" strike="noStrike" dirty="0">
                        <a:solidFill>
                          <a:srgbClr val="000000"/>
                        </a:solidFill>
                        <a:latin typeface="Times New Roman" pitchFamily="18" charset="0"/>
                        <a:cs typeface="Times New Roman"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vMerge="1">
                  <a:txBody>
                    <a:bodyPr/>
                    <a:lstStyle/>
                    <a:p>
                      <a:endParaRPr lang="ru-RU"/>
                    </a:p>
                  </a:txBody>
                  <a:tcPr/>
                </a:tc>
                <a:tc hMerge="1" vMerge="1">
                  <a:txBody>
                    <a:bodyPr/>
                    <a:lstStyle/>
                    <a:p>
                      <a:pPr algn="ctr" fontAlgn="b"/>
                      <a:endParaRPr lang="ru-RU" sz="1400" b="0" i="0" u="none" strike="noStrike" dirty="0">
                        <a:solidFill>
                          <a:srgbClr val="000000"/>
                        </a:solidFill>
                        <a:latin typeface="Times New Roman" pitchFamily="18" charset="0"/>
                        <a:cs typeface="Times New Roman"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vMerge="1">
                  <a:txBody>
                    <a:bodyPr/>
                    <a:lstStyle/>
                    <a:p>
                      <a:pPr algn="ctr" fontAlgn="b"/>
                      <a:endParaRPr lang="ru-RU" sz="1400" b="0" i="0" u="none" strike="noStrike">
                        <a:solidFill>
                          <a:srgbClr val="000000"/>
                        </a:solidFill>
                        <a:latin typeface="Times New Roman" pitchFamily="18" charset="0"/>
                        <a:cs typeface="Times New Roman"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vMerge="1">
                  <a:txBody>
                    <a:bodyPr/>
                    <a:lstStyle/>
                    <a:p>
                      <a:endParaRPr lang="ru-RU"/>
                    </a:p>
                  </a:txBody>
                  <a:tcPr/>
                </a:tc>
                <a:tc hMerge="1" vMerge="1">
                  <a:txBody>
                    <a:bodyPr/>
                    <a:lstStyle/>
                    <a:p>
                      <a:pPr algn="ctr" fontAlgn="b"/>
                      <a:endParaRPr lang="ru-RU" sz="1400" b="0" i="0" u="none" strike="noStrike" dirty="0">
                        <a:solidFill>
                          <a:srgbClr val="000000"/>
                        </a:solidFill>
                        <a:latin typeface="Times New Roman" pitchFamily="18" charset="0"/>
                        <a:cs typeface="Times New Roman"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vMerge="1">
                  <a:txBody>
                    <a:bodyPr/>
                    <a:lstStyle/>
                    <a:p>
                      <a:endParaRPr lang="ru-RU"/>
                    </a:p>
                  </a:txBody>
                  <a:tcPr/>
                </a:tc>
                <a:tc hMerge="1" vMerge="1">
                  <a:txBody>
                    <a:bodyPr/>
                    <a:lstStyle/>
                    <a:p>
                      <a:pPr algn="ctr" fontAlgn="b"/>
                      <a:endParaRPr lang="ru-RU" sz="1400" b="0" i="0" u="none" strike="noStrike">
                        <a:solidFill>
                          <a:srgbClr val="000000"/>
                        </a:solidFill>
                        <a:latin typeface="Times New Roman" pitchFamily="18" charset="0"/>
                        <a:cs typeface="Times New Roman"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vMerge="1">
                  <a:txBody>
                    <a:bodyPr/>
                    <a:lstStyle/>
                    <a:p>
                      <a:pPr algn="ctr" fontAlgn="b"/>
                      <a:endParaRPr lang="ru-RU" sz="1400" b="0" i="0" u="none" strike="noStrike" dirty="0">
                        <a:solidFill>
                          <a:srgbClr val="000000"/>
                        </a:solidFill>
                        <a:latin typeface="Times New Roman" pitchFamily="18" charset="0"/>
                        <a:cs typeface="Times New Roman"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algn="ctr" fontAlgn="b"/>
                      <a:r>
                        <a:rPr lang="ru-RU" sz="1100" b="0" i="0" u="none" strike="noStrike" dirty="0" err="1" smtClean="0">
                          <a:solidFill>
                            <a:srgbClr val="000000"/>
                          </a:solidFill>
                          <a:latin typeface="Times New Roman" pitchFamily="18" charset="0"/>
                          <a:cs typeface="Times New Roman" pitchFamily="18" charset="0"/>
                        </a:rPr>
                        <a:t>Бағалау</a:t>
                      </a:r>
                      <a:endParaRPr lang="ru-RU" sz="1100" b="0" i="0" u="none" strike="noStrike" dirty="0">
                        <a:solidFill>
                          <a:srgbClr val="000000"/>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fontAlgn="b"/>
                      <a:endParaRPr lang="ru-RU" sz="1400" b="0" i="0" u="none" strike="noStrike">
                        <a:solidFill>
                          <a:srgbClr val="000000"/>
                        </a:solidFill>
                        <a:latin typeface="Times New Roman" pitchFamily="18" charset="0"/>
                        <a:cs typeface="Times New Roman"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fontAlgn="b"/>
                      <a:endParaRPr lang="ru-RU" sz="1100" b="0" i="0" u="none" strike="noStrike" dirty="0">
                        <a:solidFill>
                          <a:srgbClr val="000000"/>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ru-RU" sz="1100" b="0" i="0" u="none" strike="noStrike" dirty="0">
                        <a:solidFill>
                          <a:srgbClr val="000000"/>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fontAlgn="b"/>
                      <a:endParaRPr lang="ru-RU" sz="1100" b="0" i="0" u="none" strike="noStrike" dirty="0">
                        <a:solidFill>
                          <a:srgbClr val="000000"/>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fontAlgn="b"/>
                      <a:endParaRPr lang="ru-RU" sz="1400" b="0" i="0" u="none" strike="noStrike" dirty="0">
                        <a:solidFill>
                          <a:srgbClr val="000000"/>
                        </a:solidFill>
                        <a:latin typeface="Times New Roman" pitchFamily="18" charset="0"/>
                        <a:cs typeface="Times New Roman"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ru-RU" sz="1100" b="0" i="0" u="none" strike="noStrike" dirty="0">
                        <a:solidFill>
                          <a:srgbClr val="000000"/>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ru-RU" sz="1100" b="0" i="0" u="none" strike="noStrike" dirty="0">
                        <a:solidFill>
                          <a:srgbClr val="000000"/>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ru-RU" sz="1100" b="0" i="0" u="none" strike="noStrike" dirty="0">
                        <a:solidFill>
                          <a:srgbClr val="000000"/>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ru-RU" sz="1100" b="0" i="0" u="none" strike="noStrike" dirty="0">
                        <a:solidFill>
                          <a:srgbClr val="000000"/>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ru-RU" sz="1100" dirty="0">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ru-RU" sz="1100" dirty="0">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ru-RU" sz="1100" dirty="0">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ru-RU" sz="1100" dirty="0">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187453">
                <a:tc gridSpan="12">
                  <a:txBody>
                    <a:bodyPr/>
                    <a:lstStyle/>
                    <a:p>
                      <a:pPr algn="ctr" fontAlgn="b"/>
                      <a:r>
                        <a:rPr lang="ru-RU" sz="1100" b="1" i="0" u="none" strike="noStrike" dirty="0" err="1" smtClean="0">
                          <a:solidFill>
                            <a:srgbClr val="000000"/>
                          </a:solidFill>
                          <a:latin typeface="Times New Roman" pitchFamily="18" charset="0"/>
                          <a:cs typeface="Times New Roman" pitchFamily="18" charset="0"/>
                        </a:rPr>
                        <a:t>Барлығы</a:t>
                      </a:r>
                      <a:endParaRPr lang="ru-RU" sz="1100" b="1" i="0" u="none" strike="noStrike" dirty="0">
                        <a:solidFill>
                          <a:srgbClr val="000000"/>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ru-RU"/>
                    </a:p>
                  </a:txBody>
                  <a:tcPr/>
                </a:tc>
                <a:tc hMerge="1">
                  <a:txBody>
                    <a:bodyPr/>
                    <a:lstStyle/>
                    <a:p>
                      <a:pPr algn="ctr" fontAlgn="b"/>
                      <a:endParaRPr lang="ru-RU" sz="1400" b="1" i="0" u="none" strike="noStrike" dirty="0">
                        <a:solidFill>
                          <a:srgbClr val="000000"/>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pPr algn="ctr" fontAlgn="b"/>
                      <a:endParaRPr lang="ru-RU" sz="1400" b="1" i="0" u="none" strike="noStrike" dirty="0">
                        <a:solidFill>
                          <a:srgbClr val="000000"/>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pPr algn="ctr" fontAlgn="b"/>
                      <a:endParaRPr lang="ru-RU" sz="1400" b="1" i="0" u="none" strike="noStrike" dirty="0">
                        <a:solidFill>
                          <a:srgbClr val="000000"/>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pPr algn="ctr" fontAlgn="b"/>
                      <a:endParaRPr lang="ru-RU" sz="1400" b="0" i="0" u="none" strike="noStrike" dirty="0">
                        <a:solidFill>
                          <a:srgbClr val="000000"/>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ru-RU" sz="1100" b="0" i="0" u="none" strike="noStrike" dirty="0" smtClean="0">
                          <a:solidFill>
                            <a:srgbClr val="000000"/>
                          </a:solidFill>
                          <a:latin typeface="Times New Roman" pitchFamily="18" charset="0"/>
                          <a:cs typeface="Times New Roman" pitchFamily="18" charset="0"/>
                        </a:rPr>
                        <a:t>4</a:t>
                      </a:r>
                      <a:endParaRPr lang="ru-RU" sz="1100" b="0" i="0" u="none" strike="noStrike" dirty="0">
                        <a:solidFill>
                          <a:srgbClr val="000000"/>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fontAlgn="b"/>
                      <a:r>
                        <a:rPr lang="ru-RU" sz="1100" b="1" i="0" u="none" strike="noStrike" dirty="0" smtClean="0">
                          <a:solidFill>
                            <a:srgbClr val="000000"/>
                          </a:solidFill>
                          <a:latin typeface="Times New Roman" pitchFamily="18" charset="0"/>
                          <a:cs typeface="Times New Roman" pitchFamily="18" charset="0"/>
                        </a:rPr>
                        <a:t>9</a:t>
                      </a:r>
                      <a:endParaRPr lang="ru-RU" sz="1100" b="1" i="0" u="none" strike="noStrike" dirty="0">
                        <a:solidFill>
                          <a:srgbClr val="000000"/>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ru-RU"/>
                    </a:p>
                  </a:txBody>
                  <a:tcPr/>
                </a:tc>
                <a:tc>
                  <a:txBody>
                    <a:bodyPr/>
                    <a:lstStyle/>
                    <a:p>
                      <a:pPr algn="ctr" fontAlgn="b"/>
                      <a:r>
                        <a:rPr lang="ru-RU" sz="1100" b="0" i="0" u="none" strike="noStrike" dirty="0" smtClean="0">
                          <a:solidFill>
                            <a:srgbClr val="000000"/>
                          </a:solidFill>
                          <a:latin typeface="Times New Roman" pitchFamily="18" charset="0"/>
                          <a:cs typeface="Times New Roman" pitchFamily="18" charset="0"/>
                        </a:rPr>
                        <a:t>4</a:t>
                      </a:r>
                      <a:endParaRPr lang="ru-RU" sz="1100" b="0" i="0" u="none" strike="noStrike" dirty="0">
                        <a:solidFill>
                          <a:srgbClr val="000000"/>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ru-RU" sz="1100" b="1" i="0" u="none" strike="noStrike" dirty="0" smtClean="0">
                          <a:solidFill>
                            <a:srgbClr val="000000"/>
                          </a:solidFill>
                          <a:latin typeface="Times New Roman" pitchFamily="18" charset="0"/>
                          <a:cs typeface="Times New Roman" pitchFamily="18" charset="0"/>
                        </a:rPr>
                        <a:t>10</a:t>
                      </a:r>
                      <a:endParaRPr lang="ru-RU" sz="1100" b="1" i="0" u="none" strike="noStrike" dirty="0">
                        <a:solidFill>
                          <a:srgbClr val="000000"/>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ru-RU" sz="1100" b="0" i="0" u="none" strike="noStrike" dirty="0" smtClean="0">
                          <a:solidFill>
                            <a:srgbClr val="000000"/>
                          </a:solidFill>
                          <a:latin typeface="Times New Roman" pitchFamily="18" charset="0"/>
                          <a:cs typeface="Times New Roman" pitchFamily="18" charset="0"/>
                        </a:rPr>
                        <a:t>2</a:t>
                      </a:r>
                      <a:endParaRPr lang="ru-RU" sz="1100" b="0" i="0" u="none" strike="noStrike" dirty="0">
                        <a:solidFill>
                          <a:srgbClr val="000000"/>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ru-RU" sz="1100" b="1" i="0" u="none" strike="noStrike" dirty="0" smtClean="0">
                          <a:solidFill>
                            <a:srgbClr val="000000"/>
                          </a:solidFill>
                          <a:latin typeface="Times New Roman" pitchFamily="18" charset="0"/>
                          <a:cs typeface="Times New Roman" pitchFamily="18" charset="0"/>
                        </a:rPr>
                        <a:t>6</a:t>
                      </a:r>
                      <a:endParaRPr lang="ru-RU" sz="1100" b="1" i="0" u="none" strike="noStrike" dirty="0">
                        <a:solidFill>
                          <a:srgbClr val="000000"/>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100" dirty="0" smtClean="0">
                          <a:latin typeface="Times New Roman" pitchFamily="18" charset="0"/>
                          <a:cs typeface="Times New Roman" pitchFamily="18" charset="0"/>
                        </a:rPr>
                        <a:t>4</a:t>
                      </a:r>
                      <a:endParaRPr lang="ru-RU" sz="1100" dirty="0">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ru-RU" sz="1100" b="1" dirty="0" smtClean="0">
                          <a:latin typeface="Times New Roman" pitchFamily="18" charset="0"/>
                          <a:cs typeface="Times New Roman" pitchFamily="18" charset="0"/>
                        </a:rPr>
                        <a:t>11</a:t>
                      </a:r>
                      <a:endParaRPr lang="ru-RU" sz="1100" b="1" dirty="0">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ru-RU" sz="1100" b="1" dirty="0" smtClean="0">
                          <a:latin typeface="Times New Roman" pitchFamily="18" charset="0"/>
                          <a:cs typeface="Times New Roman" pitchFamily="18" charset="0"/>
                        </a:rPr>
                        <a:t>14</a:t>
                      </a:r>
                      <a:endParaRPr lang="ru-RU" sz="1100" b="1" dirty="0">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ru-RU" sz="1100" b="1" dirty="0" smtClean="0">
                          <a:latin typeface="Times New Roman" pitchFamily="18" charset="0"/>
                          <a:cs typeface="Times New Roman" pitchFamily="18" charset="0"/>
                        </a:rPr>
                        <a:t>36</a:t>
                      </a:r>
                      <a:endParaRPr lang="ru-RU" sz="1100" b="1" dirty="0">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231141">
                <a:tc gridSpan="2">
                  <a:txBody>
                    <a:bodyPr/>
                    <a:lstStyle/>
                    <a:p>
                      <a:pPr algn="ctr" fontAlgn="b"/>
                      <a:endParaRPr lang="ru-RU" sz="1100" b="0" i="0" u="none" strike="noStrike" dirty="0">
                        <a:solidFill>
                          <a:srgbClr val="000000"/>
                        </a:solidFill>
                        <a:latin typeface="Times New Roman" pitchFamily="18" charset="0"/>
                        <a:cs typeface="Times New Roman" pitchFamily="18" charset="0"/>
                      </a:endParaRPr>
                    </a:p>
                  </a:txBody>
                  <a:tcPr marL="0" marR="0" marT="0" marB="0" anchor="b">
                    <a:lnL>
                      <a:noFill/>
                    </a:lnL>
                    <a:lnR>
                      <a:noFill/>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ru-RU"/>
                    </a:p>
                  </a:txBody>
                  <a:tcPr/>
                </a:tc>
                <a:tc>
                  <a:txBody>
                    <a:bodyPr/>
                    <a:lstStyle/>
                    <a:p>
                      <a:pPr algn="ctr" fontAlgn="b"/>
                      <a:endParaRPr lang="ru-RU" sz="1100" b="0" i="0" u="none" strike="noStrike" dirty="0">
                        <a:solidFill>
                          <a:srgbClr val="000000"/>
                        </a:solidFill>
                        <a:latin typeface="Times New Roman" pitchFamily="18" charset="0"/>
                        <a:cs typeface="Times New Roman" pitchFamily="18" charset="0"/>
                      </a:endParaRPr>
                    </a:p>
                  </a:txBody>
                  <a:tcPr marL="0" marR="0" marT="0" marB="0" anchor="b">
                    <a:lnL>
                      <a:noFill/>
                    </a:lnL>
                    <a:lnR>
                      <a:noFill/>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gridSpan="2">
                  <a:txBody>
                    <a:bodyPr/>
                    <a:lstStyle/>
                    <a:p>
                      <a:pPr algn="ctr" fontAlgn="b"/>
                      <a:endParaRPr lang="ru-RU" sz="1100" b="0" i="0" u="none" strike="noStrike" dirty="0">
                        <a:solidFill>
                          <a:srgbClr val="000000"/>
                        </a:solidFill>
                        <a:latin typeface="Times New Roman" pitchFamily="18" charset="0"/>
                        <a:cs typeface="Times New Roman" pitchFamily="18" charset="0"/>
                      </a:endParaRPr>
                    </a:p>
                  </a:txBody>
                  <a:tcPr marL="0" marR="0" marT="0" marB="0" anchor="b">
                    <a:lnL>
                      <a:noFill/>
                    </a:lnL>
                    <a:lnR>
                      <a:noFill/>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ru-RU"/>
                    </a:p>
                  </a:txBody>
                  <a:tcPr/>
                </a:tc>
                <a:tc gridSpan="2">
                  <a:txBody>
                    <a:bodyPr/>
                    <a:lstStyle/>
                    <a:p>
                      <a:pPr algn="ctr" fontAlgn="b"/>
                      <a:endParaRPr lang="ru-RU" sz="1100" b="0" i="0" u="none" strike="noStrike" dirty="0">
                        <a:solidFill>
                          <a:srgbClr val="000000"/>
                        </a:solidFill>
                        <a:latin typeface="Times New Roman" pitchFamily="18" charset="0"/>
                        <a:cs typeface="Times New Roman" pitchFamily="18" charset="0"/>
                      </a:endParaRPr>
                    </a:p>
                  </a:txBody>
                  <a:tcPr marL="0" marR="0" marT="0" marB="0" anchor="b">
                    <a:lnL>
                      <a:noFill/>
                    </a:lnL>
                    <a:lnR>
                      <a:noFill/>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ru-RU"/>
                    </a:p>
                  </a:txBody>
                  <a:tcPr/>
                </a:tc>
                <a:tc>
                  <a:txBody>
                    <a:bodyPr/>
                    <a:lstStyle/>
                    <a:p>
                      <a:pPr algn="ctr" fontAlgn="b"/>
                      <a:endParaRPr lang="ru-RU" sz="1100" b="0" i="0" u="none" strike="noStrike" dirty="0">
                        <a:solidFill>
                          <a:srgbClr val="000000"/>
                        </a:solidFill>
                        <a:latin typeface="Times New Roman" pitchFamily="18" charset="0"/>
                        <a:cs typeface="Times New Roman" pitchFamily="18" charset="0"/>
                      </a:endParaRPr>
                    </a:p>
                  </a:txBody>
                  <a:tcPr marL="0" marR="0" marT="0" marB="0" anchor="b">
                    <a:lnL>
                      <a:noFill/>
                    </a:lnL>
                    <a:lnR>
                      <a:noFill/>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gridSpan="2">
                  <a:txBody>
                    <a:bodyPr/>
                    <a:lstStyle/>
                    <a:p>
                      <a:pPr algn="ctr" fontAlgn="b"/>
                      <a:endParaRPr lang="ru-RU" sz="1100" b="0" i="0" u="none" strike="noStrike" dirty="0">
                        <a:solidFill>
                          <a:srgbClr val="000000"/>
                        </a:solidFill>
                        <a:latin typeface="Times New Roman" pitchFamily="18" charset="0"/>
                        <a:cs typeface="Times New Roman" pitchFamily="18" charset="0"/>
                      </a:endParaRPr>
                    </a:p>
                  </a:txBody>
                  <a:tcPr marL="0" marR="0" marT="0" marB="0" anchor="b">
                    <a:lnL>
                      <a:noFill/>
                    </a:lnL>
                    <a:lnR>
                      <a:noFill/>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ru-RU"/>
                    </a:p>
                  </a:txBody>
                  <a:tcPr/>
                </a:tc>
                <a:tc>
                  <a:txBody>
                    <a:bodyPr/>
                    <a:lstStyle/>
                    <a:p>
                      <a:pPr algn="ctr" fontAlgn="b"/>
                      <a:endParaRPr lang="ru-RU" sz="1100" b="0" i="0" u="none" strike="noStrike" dirty="0">
                        <a:solidFill>
                          <a:srgbClr val="000000"/>
                        </a:solidFill>
                        <a:latin typeface="Times New Roman" pitchFamily="18" charset="0"/>
                        <a:cs typeface="Times New Roman" pitchFamily="18" charset="0"/>
                      </a:endParaRPr>
                    </a:p>
                  </a:txBody>
                  <a:tcPr marL="0" marR="0" marT="0" marB="0" anchor="b">
                    <a:lnL>
                      <a:noFill/>
                    </a:lnL>
                    <a:lnR>
                      <a:noFill/>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gridSpan="3">
                  <a:txBody>
                    <a:bodyPr/>
                    <a:lstStyle/>
                    <a:p>
                      <a:pPr algn="ctr" fontAlgn="b"/>
                      <a:endParaRPr lang="ru-RU" sz="1100" b="0" i="0" u="none" strike="noStrike" dirty="0">
                        <a:solidFill>
                          <a:srgbClr val="000000"/>
                        </a:solidFill>
                        <a:latin typeface="Times New Roman" pitchFamily="18" charset="0"/>
                        <a:cs typeface="Times New Roman" pitchFamily="18" charset="0"/>
                      </a:endParaRPr>
                    </a:p>
                  </a:txBody>
                  <a:tcPr marL="0" marR="0" marT="0" marB="0" anchor="b">
                    <a:lnL>
                      <a:noFill/>
                    </a:lnL>
                    <a:lnR>
                      <a:noFill/>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ru-RU"/>
                    </a:p>
                  </a:txBody>
                  <a:tcPr/>
                </a:tc>
                <a:tc hMerge="1">
                  <a:txBody>
                    <a:bodyPr/>
                    <a:lstStyle/>
                    <a:p>
                      <a:endParaRPr lang="ru-RU"/>
                    </a:p>
                  </a:txBody>
                  <a:tcPr/>
                </a:tc>
                <a:tc>
                  <a:txBody>
                    <a:bodyPr/>
                    <a:lstStyle/>
                    <a:p>
                      <a:pPr algn="ctr" fontAlgn="b"/>
                      <a:endParaRPr lang="ru-RU" sz="1100" b="0" i="0" u="none" strike="noStrike">
                        <a:solidFill>
                          <a:srgbClr val="000000"/>
                        </a:solidFill>
                        <a:latin typeface="Times New Roman" pitchFamily="18" charset="0"/>
                        <a:cs typeface="Times New Roman" pitchFamily="18" charset="0"/>
                      </a:endParaRPr>
                    </a:p>
                  </a:txBody>
                  <a:tcPr marL="0" marR="0" marT="0" marB="0" anchor="b">
                    <a:lnL>
                      <a:noFill/>
                    </a:lnL>
                    <a:lnR>
                      <a:noFill/>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gridSpan="2">
                  <a:txBody>
                    <a:bodyPr/>
                    <a:lstStyle/>
                    <a:p>
                      <a:pPr algn="ctr" fontAlgn="b"/>
                      <a:endParaRPr lang="ru-RU" sz="1100" b="0" i="0" u="none" strike="noStrike" dirty="0">
                        <a:solidFill>
                          <a:srgbClr val="000000"/>
                        </a:solidFill>
                        <a:latin typeface="Times New Roman" pitchFamily="18" charset="0"/>
                        <a:cs typeface="Times New Roman" pitchFamily="18" charset="0"/>
                      </a:endParaRPr>
                    </a:p>
                  </a:txBody>
                  <a:tcPr marL="0" marR="0" marT="0" marB="0" anchor="b">
                    <a:lnL>
                      <a:noFill/>
                    </a:lnL>
                    <a:lnR>
                      <a:noFill/>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ru-RU"/>
                    </a:p>
                  </a:txBody>
                  <a:tcPr/>
                </a:tc>
                <a:tc>
                  <a:txBody>
                    <a:bodyPr/>
                    <a:lstStyle/>
                    <a:p>
                      <a:pPr algn="ctr" fontAlgn="b"/>
                      <a:endParaRPr lang="ru-RU" sz="1100" b="0" i="0" u="none" strike="noStrike" dirty="0">
                        <a:solidFill>
                          <a:srgbClr val="000000"/>
                        </a:solidFill>
                        <a:latin typeface="Times New Roman" pitchFamily="18" charset="0"/>
                        <a:cs typeface="Times New Roman" pitchFamily="18" charset="0"/>
                      </a:endParaRPr>
                    </a:p>
                  </a:txBody>
                  <a:tcPr marL="0" marR="0" marT="0" marB="0" anchor="b">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b"/>
                      <a:endParaRPr lang="ru-RU" sz="1100" b="0" i="0" u="none" strike="noStrike" dirty="0">
                        <a:solidFill>
                          <a:srgbClr val="000000"/>
                        </a:solidFill>
                        <a:latin typeface="Times New Roman" pitchFamily="18" charset="0"/>
                        <a:cs typeface="Times New Roman" pitchFamily="18" charset="0"/>
                      </a:endParaRPr>
                    </a:p>
                  </a:txBody>
                  <a:tcPr marL="0" marR="0" marT="0" marB="0" anchor="b">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tc gridSpan="2">
                  <a:txBody>
                    <a:bodyPr/>
                    <a:lstStyle/>
                    <a:p>
                      <a:pPr algn="ctr" fontAlgn="b"/>
                      <a:endParaRPr lang="ru-RU" sz="1100" b="0" i="0" u="none" strike="noStrike" dirty="0">
                        <a:solidFill>
                          <a:srgbClr val="000000"/>
                        </a:solidFill>
                        <a:latin typeface="Times New Roman" pitchFamily="18" charset="0"/>
                        <a:cs typeface="Times New Roman" pitchFamily="18" charset="0"/>
                      </a:endParaRPr>
                    </a:p>
                  </a:txBody>
                  <a:tcPr marL="0" marR="0" marT="0" marB="0" anchor="b">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tc hMerge="1">
                  <a:txBody>
                    <a:bodyPr/>
                    <a:lstStyle/>
                    <a:p>
                      <a:endParaRPr lang="ru-RU"/>
                    </a:p>
                  </a:txBody>
                  <a:tcPr/>
                </a:tc>
                <a:tc gridSpan="2">
                  <a:txBody>
                    <a:bodyPr/>
                    <a:lstStyle/>
                    <a:p>
                      <a:pPr algn="ctr" fontAlgn="b"/>
                      <a:endParaRPr lang="ru-RU" sz="1100" b="0" i="0" u="none" strike="noStrike" dirty="0">
                        <a:solidFill>
                          <a:srgbClr val="000000"/>
                        </a:solidFill>
                        <a:latin typeface="Times New Roman" pitchFamily="18" charset="0"/>
                        <a:cs typeface="Times New Roman" pitchFamily="18" charset="0"/>
                      </a:endParaRPr>
                    </a:p>
                  </a:txBody>
                  <a:tcPr marL="0" marR="0" marT="0" marB="0" anchor="b">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tc hMerge="1">
                  <a:txBody>
                    <a:bodyPr/>
                    <a:lstStyle/>
                    <a:p>
                      <a:endParaRPr lang="ru-RU"/>
                    </a:p>
                  </a:txBody>
                  <a:tcPr/>
                </a:tc>
              </a:tr>
            </a:tbl>
          </a:graphicData>
        </a:graphic>
      </p:graphicFrame>
      <p:sp>
        <p:nvSpPr>
          <p:cNvPr id="4" name="Стрелка вправо 3"/>
          <p:cNvSpPr/>
          <p:nvPr/>
        </p:nvSpPr>
        <p:spPr>
          <a:xfrm>
            <a:off x="1680586" y="3278414"/>
            <a:ext cx="266700" cy="1714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ru-RU" sz="1100" dirty="0"/>
          </a:p>
        </p:txBody>
      </p:sp>
      <p:sp>
        <p:nvSpPr>
          <p:cNvPr id="5" name="Стрелка вправо 4"/>
          <p:cNvSpPr/>
          <p:nvPr/>
        </p:nvSpPr>
        <p:spPr>
          <a:xfrm>
            <a:off x="2402224" y="3281836"/>
            <a:ext cx="266700" cy="1714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ru-RU" sz="1100"/>
          </a:p>
        </p:txBody>
      </p:sp>
      <p:sp>
        <p:nvSpPr>
          <p:cNvPr id="8" name="Стрелка вправо 7"/>
          <p:cNvSpPr/>
          <p:nvPr/>
        </p:nvSpPr>
        <p:spPr>
          <a:xfrm>
            <a:off x="3227755" y="2892109"/>
            <a:ext cx="266700" cy="1714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ru-RU" sz="1100"/>
          </a:p>
        </p:txBody>
      </p:sp>
      <p:graphicFrame>
        <p:nvGraphicFramePr>
          <p:cNvPr id="9" name="Таблица 8"/>
          <p:cNvGraphicFramePr>
            <a:graphicFrameLocks noGrp="1"/>
          </p:cNvGraphicFramePr>
          <p:nvPr>
            <p:extLst>
              <p:ext uri="{D42A27DB-BD31-4B8C-83A1-F6EECF244321}">
                <p14:modId xmlns:p14="http://schemas.microsoft.com/office/powerpoint/2010/main" val="2225375685"/>
              </p:ext>
            </p:extLst>
          </p:nvPr>
        </p:nvGraphicFramePr>
        <p:xfrm>
          <a:off x="466725" y="4592343"/>
          <a:ext cx="11449050" cy="2092305"/>
        </p:xfrm>
        <a:graphic>
          <a:graphicData uri="http://schemas.openxmlformats.org/drawingml/2006/table">
            <a:tbl>
              <a:tblPr/>
              <a:tblGrid>
                <a:gridCol w="1569078"/>
                <a:gridCol w="40647"/>
                <a:gridCol w="1009650"/>
                <a:gridCol w="704850"/>
                <a:gridCol w="857250"/>
                <a:gridCol w="666750"/>
                <a:gridCol w="1023109"/>
                <a:gridCol w="670369"/>
                <a:gridCol w="773046"/>
                <a:gridCol w="1630355"/>
                <a:gridCol w="740279"/>
                <a:gridCol w="1763667"/>
              </a:tblGrid>
              <a:tr h="231141">
                <a:tc>
                  <a:txBody>
                    <a:bodyPr/>
                    <a:lstStyle/>
                    <a:p>
                      <a:pPr algn="l" fontAlgn="b"/>
                      <a:endParaRPr lang="ru-RU" sz="1400" b="0" i="0" u="none" strike="noStrike" dirty="0">
                        <a:solidFill>
                          <a:srgbClr val="000000"/>
                        </a:solidFill>
                        <a:latin typeface="Calibri"/>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ru-RU" sz="1400" b="1" i="0" u="none" strike="noStrike" dirty="0">
                          <a:solidFill>
                            <a:srgbClr val="000000"/>
                          </a:solidFill>
                          <a:latin typeface="Times New Roman" pitchFamily="18" charset="0"/>
                          <a:cs typeface="Times New Roman" pitchFamily="18" charset="0"/>
                        </a:rPr>
                        <a:t> </a:t>
                      </a:r>
                    </a:p>
                  </a:txBody>
                  <a:tcPr marL="0" marR="0" marT="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9BBB59"/>
                    </a:solid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ru-RU" sz="1400" b="1" i="0" u="none" strike="noStrike" dirty="0" smtClean="0">
                          <a:solidFill>
                            <a:srgbClr val="000000"/>
                          </a:solidFill>
                          <a:latin typeface="Times New Roman" pitchFamily="18" charset="0"/>
                          <a:cs typeface="Times New Roman" pitchFamily="18" charset="0"/>
                        </a:rPr>
                        <a:t>1-бөлім </a:t>
                      </a:r>
                      <a:r>
                        <a:rPr lang="ru-RU" sz="1400" b="1" i="0" u="none" strike="noStrike" dirty="0" err="1" smtClean="0">
                          <a:solidFill>
                            <a:srgbClr val="000000"/>
                          </a:solidFill>
                          <a:latin typeface="Times New Roman" pitchFamily="18" charset="0"/>
                          <a:cs typeface="Times New Roman" pitchFamily="18" charset="0"/>
                        </a:rPr>
                        <a:t>бойынша</a:t>
                      </a:r>
                      <a:r>
                        <a:rPr lang="ru-RU" sz="1400" b="1" i="0" u="none" strike="noStrike" dirty="0" smtClean="0">
                          <a:solidFill>
                            <a:srgbClr val="000000"/>
                          </a:solidFill>
                          <a:latin typeface="Times New Roman" pitchFamily="18" charset="0"/>
                          <a:cs typeface="Times New Roman" pitchFamily="18" charset="0"/>
                        </a:rPr>
                        <a:t> </a:t>
                      </a:r>
                      <a:r>
                        <a:rPr lang="ru-RU" sz="1400" b="1" i="0" u="none" strike="noStrike" dirty="0" err="1" smtClean="0">
                          <a:solidFill>
                            <a:srgbClr val="000000"/>
                          </a:solidFill>
                          <a:latin typeface="Times New Roman" pitchFamily="18" charset="0"/>
                          <a:cs typeface="Times New Roman" pitchFamily="18" charset="0"/>
                        </a:rPr>
                        <a:t>бағалау</a:t>
                      </a:r>
                      <a:endParaRPr lang="ru-RU" sz="1400" b="1" i="0" u="none" strike="noStrike" dirty="0" smtClean="0">
                        <a:solidFill>
                          <a:srgbClr val="000000"/>
                        </a:solidFill>
                        <a:latin typeface="Times New Roman" pitchFamily="18" charset="0"/>
                        <a:cs typeface="Times New Roman"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9BBB59"/>
                    </a:solidFill>
                  </a:tcPr>
                </a:tc>
                <a:tc>
                  <a:txBody>
                    <a:bodyPr/>
                    <a:lstStyle/>
                    <a:p>
                      <a:pPr algn="ctr" fontAlgn="b"/>
                      <a:r>
                        <a:rPr lang="ru-RU" sz="1400" b="1" i="0" u="none" strike="noStrike" dirty="0">
                          <a:solidFill>
                            <a:srgbClr val="000000"/>
                          </a:solidFill>
                          <a:latin typeface="Times New Roman" pitchFamily="18" charset="0"/>
                          <a:cs typeface="Times New Roman" pitchFamily="18" charset="0"/>
                        </a:rPr>
                        <a:t> </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9BBB59"/>
                    </a:solid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ru-RU" sz="1400" b="1" i="0" u="none" strike="noStrike" dirty="0" smtClean="0">
                          <a:solidFill>
                            <a:srgbClr val="000000"/>
                          </a:solidFill>
                          <a:latin typeface="Times New Roman" pitchFamily="18" charset="0"/>
                          <a:cs typeface="Times New Roman" pitchFamily="18" charset="0"/>
                        </a:rPr>
                        <a:t>2-бөлім </a:t>
                      </a:r>
                      <a:r>
                        <a:rPr lang="ru-RU" sz="1400" b="1" i="0" u="none" strike="noStrike" dirty="0" err="1" smtClean="0">
                          <a:solidFill>
                            <a:srgbClr val="000000"/>
                          </a:solidFill>
                          <a:latin typeface="Times New Roman" pitchFamily="18" charset="0"/>
                          <a:cs typeface="Times New Roman" pitchFamily="18" charset="0"/>
                        </a:rPr>
                        <a:t>бойынша</a:t>
                      </a:r>
                      <a:r>
                        <a:rPr lang="ru-RU" sz="1400" b="1" i="0" u="none" strike="noStrike" dirty="0" smtClean="0">
                          <a:solidFill>
                            <a:srgbClr val="000000"/>
                          </a:solidFill>
                          <a:latin typeface="Times New Roman" pitchFamily="18" charset="0"/>
                          <a:cs typeface="Times New Roman" pitchFamily="18" charset="0"/>
                        </a:rPr>
                        <a:t> </a:t>
                      </a:r>
                      <a:r>
                        <a:rPr lang="ru-RU" sz="1400" b="1" i="0" u="none" strike="noStrike" dirty="0" err="1" smtClean="0">
                          <a:solidFill>
                            <a:srgbClr val="000000"/>
                          </a:solidFill>
                          <a:latin typeface="Times New Roman" pitchFamily="18" charset="0"/>
                          <a:cs typeface="Times New Roman" pitchFamily="18" charset="0"/>
                        </a:rPr>
                        <a:t>бағалау</a:t>
                      </a:r>
                      <a:endParaRPr lang="ru-RU" sz="1400" b="1" i="0" u="none" strike="noStrike" dirty="0" smtClean="0">
                        <a:solidFill>
                          <a:srgbClr val="000000"/>
                        </a:solidFill>
                        <a:latin typeface="Times New Roman" pitchFamily="18" charset="0"/>
                        <a:cs typeface="Times New Roman"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9BBB59"/>
                    </a:solidFill>
                  </a:tcPr>
                </a:tc>
                <a:tc>
                  <a:txBody>
                    <a:bodyPr/>
                    <a:lstStyle/>
                    <a:p>
                      <a:pPr algn="ctr" fontAlgn="b"/>
                      <a:r>
                        <a:rPr lang="ru-RU" sz="1400" b="1" i="0" u="none" strike="noStrike" dirty="0">
                          <a:solidFill>
                            <a:srgbClr val="000000"/>
                          </a:solidFill>
                          <a:latin typeface="Times New Roman" pitchFamily="18" charset="0"/>
                          <a:cs typeface="Times New Roman" pitchFamily="18" charset="0"/>
                        </a:rPr>
                        <a:t> </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9BBB59"/>
                    </a:solid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ru-RU" sz="1400" b="1" i="0" u="none" strike="noStrike" dirty="0" smtClean="0">
                          <a:solidFill>
                            <a:srgbClr val="000000"/>
                          </a:solidFill>
                          <a:latin typeface="Times New Roman" pitchFamily="18" charset="0"/>
                          <a:cs typeface="Times New Roman" pitchFamily="18" charset="0"/>
                        </a:rPr>
                        <a:t>3-бөлім </a:t>
                      </a:r>
                      <a:r>
                        <a:rPr lang="ru-RU" sz="1400" b="1" i="0" u="none" strike="noStrike" dirty="0" err="1" smtClean="0">
                          <a:solidFill>
                            <a:srgbClr val="000000"/>
                          </a:solidFill>
                          <a:latin typeface="Times New Roman" pitchFamily="18" charset="0"/>
                          <a:cs typeface="Times New Roman" pitchFamily="18" charset="0"/>
                        </a:rPr>
                        <a:t>бойынша</a:t>
                      </a:r>
                      <a:r>
                        <a:rPr lang="ru-RU" sz="1400" b="1" i="0" u="none" strike="noStrike" dirty="0" smtClean="0">
                          <a:solidFill>
                            <a:srgbClr val="000000"/>
                          </a:solidFill>
                          <a:latin typeface="Times New Roman" pitchFamily="18" charset="0"/>
                          <a:cs typeface="Times New Roman" pitchFamily="18" charset="0"/>
                        </a:rPr>
                        <a:t> </a:t>
                      </a:r>
                      <a:r>
                        <a:rPr lang="ru-RU" sz="1400" b="1" i="0" u="none" strike="noStrike" dirty="0" err="1" smtClean="0">
                          <a:solidFill>
                            <a:srgbClr val="000000"/>
                          </a:solidFill>
                          <a:latin typeface="Times New Roman" pitchFamily="18" charset="0"/>
                          <a:cs typeface="Times New Roman" pitchFamily="18" charset="0"/>
                        </a:rPr>
                        <a:t>бағалау</a:t>
                      </a:r>
                      <a:endParaRPr lang="ru-RU" sz="1400" b="1" i="0" u="none" strike="noStrike" dirty="0" smtClean="0">
                        <a:solidFill>
                          <a:srgbClr val="000000"/>
                        </a:solidFill>
                        <a:latin typeface="Times New Roman" pitchFamily="18" charset="0"/>
                        <a:cs typeface="Times New Roman"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9BBB59"/>
                    </a:solidFill>
                  </a:tcPr>
                </a:tc>
                <a:tc>
                  <a:txBody>
                    <a:bodyPr/>
                    <a:lstStyle/>
                    <a:p>
                      <a:pPr algn="ctr" fontAlgn="b"/>
                      <a:r>
                        <a:rPr lang="ru-RU" sz="1400" b="1" i="0" u="none" strike="noStrike" dirty="0">
                          <a:solidFill>
                            <a:srgbClr val="000000"/>
                          </a:solidFill>
                          <a:latin typeface="Times New Roman" pitchFamily="18" charset="0"/>
                          <a:cs typeface="Times New Roman" pitchFamily="18" charset="0"/>
                        </a:rPr>
                        <a:t> </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9BBB59"/>
                    </a:solidFill>
                  </a:tcPr>
                </a:tc>
                <a:tc>
                  <a:txBody>
                    <a:bodyPr/>
                    <a:lstStyle/>
                    <a:p>
                      <a:pPr algn="ctr" fontAlgn="b"/>
                      <a:r>
                        <a:rPr lang="ru-RU" sz="1400" b="1" i="0" u="none" strike="noStrike" dirty="0" smtClean="0">
                          <a:solidFill>
                            <a:srgbClr val="000000"/>
                          </a:solidFill>
                          <a:latin typeface="Times New Roman" pitchFamily="18" charset="0"/>
                          <a:cs typeface="Times New Roman" pitchFamily="18" charset="0"/>
                        </a:rPr>
                        <a:t>1-тоқсан</a:t>
                      </a:r>
                    </a:p>
                    <a:p>
                      <a:pPr algn="ctr" fontAlgn="b"/>
                      <a:r>
                        <a:rPr lang="ru-RU" sz="1400" b="1" i="0" u="none" strike="noStrike" dirty="0" err="1" smtClean="0">
                          <a:solidFill>
                            <a:srgbClr val="000000"/>
                          </a:solidFill>
                          <a:latin typeface="Times New Roman" pitchFamily="18" charset="0"/>
                          <a:cs typeface="Times New Roman" pitchFamily="18" charset="0"/>
                        </a:rPr>
                        <a:t>дық</a:t>
                      </a:r>
                      <a:r>
                        <a:rPr lang="ru-RU" sz="1400" b="1" i="0" u="none" strike="noStrike" dirty="0" smtClean="0">
                          <a:solidFill>
                            <a:srgbClr val="000000"/>
                          </a:solidFill>
                          <a:latin typeface="Times New Roman" pitchFamily="18" charset="0"/>
                          <a:cs typeface="Times New Roman" pitchFamily="18" charset="0"/>
                        </a:rPr>
                        <a:t> </a:t>
                      </a:r>
                      <a:r>
                        <a:rPr lang="ru-RU" sz="1400" b="1" i="0" u="none" strike="noStrike" dirty="0" err="1" smtClean="0">
                          <a:solidFill>
                            <a:srgbClr val="000000"/>
                          </a:solidFill>
                          <a:latin typeface="Times New Roman" pitchFamily="18" charset="0"/>
                          <a:cs typeface="Times New Roman" pitchFamily="18" charset="0"/>
                        </a:rPr>
                        <a:t>бағалау</a:t>
                      </a:r>
                      <a:endParaRPr lang="ru-RU" sz="1400" b="1" i="0" u="none" strike="noStrike" dirty="0">
                        <a:solidFill>
                          <a:srgbClr val="000000"/>
                        </a:solidFill>
                        <a:latin typeface="Times New Roman" pitchFamily="18" charset="0"/>
                        <a:cs typeface="Times New Roman"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0000"/>
                    </a:solidFill>
                  </a:tcPr>
                </a:tc>
                <a:tc rowSpan="3">
                  <a:txBody>
                    <a:bodyPr/>
                    <a:lstStyle/>
                    <a:p>
                      <a:pPr algn="ctr" fontAlgn="ctr"/>
                      <a:r>
                        <a:rPr lang="ru-RU" sz="1400" b="0" i="0" u="none" strike="noStrike" dirty="0" smtClean="0">
                          <a:solidFill>
                            <a:srgbClr val="000000"/>
                          </a:solidFill>
                          <a:latin typeface="Times New Roman" pitchFamily="18" charset="0"/>
                          <a:cs typeface="Times New Roman" pitchFamily="18" charset="0"/>
                        </a:rPr>
                        <a:t>1</a:t>
                      </a:r>
                      <a:r>
                        <a:rPr lang="kk-KZ" sz="1400" b="0" i="0" u="none" strike="noStrike" dirty="0" smtClean="0">
                          <a:solidFill>
                            <a:srgbClr val="000000"/>
                          </a:solidFill>
                          <a:latin typeface="Times New Roman" pitchFamily="18" charset="0"/>
                          <a:cs typeface="Times New Roman" pitchFamily="18" charset="0"/>
                        </a:rPr>
                        <a:t>-тоқсан бағасы</a:t>
                      </a:r>
                      <a:endParaRPr lang="ru-RU" sz="1400" b="0" i="0" u="none" strike="noStrike" dirty="0" smtClean="0">
                        <a:solidFill>
                          <a:srgbClr val="000000"/>
                        </a:solidFill>
                        <a:latin typeface="Times New Roman" pitchFamily="18" charset="0"/>
                        <a:cs typeface="Times New Roman" pitchFamily="18" charset="0"/>
                      </a:endParaRPr>
                    </a:p>
                    <a:p>
                      <a:pPr algn="ctr" fontAlgn="ctr"/>
                      <a:r>
                        <a:rPr lang="ru-RU" sz="1400" b="0" i="0" u="none" strike="noStrike" dirty="0" smtClean="0">
                          <a:solidFill>
                            <a:srgbClr val="000000"/>
                          </a:solidFill>
                          <a:latin typeface="Times New Roman" pitchFamily="18" charset="0"/>
                          <a:cs typeface="Times New Roman" pitchFamily="18" charset="0"/>
                        </a:rPr>
                        <a:t>= </a:t>
                      </a:r>
                      <a:r>
                        <a:rPr lang="ru-RU" sz="1400" b="0" i="0" u="none" strike="noStrike" dirty="0">
                          <a:solidFill>
                            <a:srgbClr val="000000"/>
                          </a:solidFill>
                          <a:latin typeface="Times New Roman" pitchFamily="18" charset="0"/>
                          <a:cs typeface="Times New Roman" pitchFamily="18" charset="0"/>
                        </a:rPr>
                        <a:t>100</a:t>
                      </a:r>
                      <a:r>
                        <a:rPr lang="ru-RU" sz="1400" b="0" i="0" u="none" strike="noStrike" dirty="0" smtClean="0">
                          <a:solidFill>
                            <a:srgbClr val="000000"/>
                          </a:solidFill>
                          <a:latin typeface="Times New Roman" pitchFamily="18" charset="0"/>
                          <a:cs typeface="Times New Roman" pitchFamily="18" charset="0"/>
                        </a:rPr>
                        <a:t>%</a:t>
                      </a: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8DB4E3"/>
                    </a:solidFill>
                  </a:tcPr>
                </a:tc>
                <a:tc>
                  <a:txBody>
                    <a:bodyPr/>
                    <a:lstStyle/>
                    <a:p>
                      <a:pPr algn="l" fontAlgn="b"/>
                      <a:endParaRPr lang="ru-RU" sz="1400" b="0" i="0" u="none" strike="noStrike" dirty="0">
                        <a:solidFill>
                          <a:srgbClr val="000000"/>
                        </a:solidFill>
                        <a:latin typeface="Times New Roman" pitchFamily="18" charset="0"/>
                        <a:cs typeface="Times New Roman" pitchFamily="18" charset="0"/>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rowSpan="4">
                  <a:txBody>
                    <a:bodyPr/>
                    <a:lstStyle/>
                    <a:p>
                      <a:pPr algn="ctr" fontAlgn="b"/>
                      <a:r>
                        <a:rPr lang="ru-RU" sz="1400" b="1" i="0" u="none" strike="noStrike" dirty="0" err="1" smtClean="0">
                          <a:solidFill>
                            <a:srgbClr val="000000"/>
                          </a:solidFill>
                          <a:latin typeface="Times New Roman" pitchFamily="18" charset="0"/>
                          <a:cs typeface="Times New Roman" pitchFamily="18" charset="0"/>
                        </a:rPr>
                        <a:t>Жылдық</a:t>
                      </a:r>
                      <a:r>
                        <a:rPr lang="ru-RU" sz="1400" b="1" i="0" u="none" strike="noStrike" dirty="0" smtClean="0">
                          <a:solidFill>
                            <a:srgbClr val="000000"/>
                          </a:solidFill>
                          <a:latin typeface="Times New Roman" pitchFamily="18" charset="0"/>
                          <a:cs typeface="Times New Roman" pitchFamily="18" charset="0"/>
                        </a:rPr>
                        <a:t> </a:t>
                      </a:r>
                      <a:r>
                        <a:rPr lang="ru-RU" sz="1400" b="1" i="0" u="none" strike="noStrike" dirty="0" err="1" smtClean="0">
                          <a:solidFill>
                            <a:srgbClr val="000000"/>
                          </a:solidFill>
                          <a:latin typeface="Times New Roman" pitchFamily="18" charset="0"/>
                          <a:cs typeface="Times New Roman" pitchFamily="18" charset="0"/>
                        </a:rPr>
                        <a:t>бағасы</a:t>
                      </a:r>
                      <a:r>
                        <a:rPr lang="ru-RU" sz="1400" b="1" i="0" u="none" strike="noStrike" dirty="0" smtClean="0">
                          <a:solidFill>
                            <a:srgbClr val="000000"/>
                          </a:solidFill>
                          <a:latin typeface="Times New Roman" pitchFamily="18" charset="0"/>
                          <a:cs typeface="Times New Roman" pitchFamily="18" charset="0"/>
                        </a:rPr>
                        <a:t>= </a:t>
                      </a:r>
                      <a:r>
                        <a:rPr lang="ru-RU" sz="1400" b="1" i="0" u="none" strike="noStrike" dirty="0" err="1" smtClean="0">
                          <a:solidFill>
                            <a:srgbClr val="000000"/>
                          </a:solidFill>
                          <a:latin typeface="Times New Roman" pitchFamily="18" charset="0"/>
                          <a:cs typeface="Times New Roman" pitchFamily="18" charset="0"/>
                        </a:rPr>
                        <a:t>барлық</a:t>
                      </a:r>
                      <a:r>
                        <a:rPr lang="ru-RU" sz="1400" b="1" i="0" u="none" strike="noStrike" dirty="0" smtClean="0">
                          <a:solidFill>
                            <a:srgbClr val="000000"/>
                          </a:solidFill>
                          <a:latin typeface="Times New Roman" pitchFamily="18" charset="0"/>
                          <a:cs typeface="Times New Roman" pitchFamily="18" charset="0"/>
                        </a:rPr>
                        <a:t> </a:t>
                      </a:r>
                      <a:r>
                        <a:rPr lang="ru-RU" sz="1400" b="1" i="0" u="none" strike="noStrike" dirty="0" err="1" smtClean="0">
                          <a:solidFill>
                            <a:srgbClr val="000000"/>
                          </a:solidFill>
                          <a:latin typeface="Times New Roman" pitchFamily="18" charset="0"/>
                          <a:cs typeface="Times New Roman" pitchFamily="18" charset="0"/>
                        </a:rPr>
                        <a:t>тоқсандық</a:t>
                      </a:r>
                      <a:r>
                        <a:rPr lang="ru-RU" sz="1400" b="1" i="0" u="none" strike="noStrike" dirty="0" smtClean="0">
                          <a:solidFill>
                            <a:srgbClr val="000000"/>
                          </a:solidFill>
                          <a:latin typeface="Times New Roman" pitchFamily="18" charset="0"/>
                          <a:cs typeface="Times New Roman" pitchFamily="18" charset="0"/>
                        </a:rPr>
                        <a:t> </a:t>
                      </a:r>
                      <a:r>
                        <a:rPr lang="ru-RU" sz="1400" b="1" i="0" u="none" strike="noStrike" dirty="0" err="1" smtClean="0">
                          <a:solidFill>
                            <a:srgbClr val="000000"/>
                          </a:solidFill>
                          <a:latin typeface="Times New Roman" pitchFamily="18" charset="0"/>
                          <a:cs typeface="Times New Roman" pitchFamily="18" charset="0"/>
                        </a:rPr>
                        <a:t>бойынша</a:t>
                      </a:r>
                      <a:r>
                        <a:rPr lang="ru-RU" sz="1400" b="1" i="0" u="none" strike="noStrike" dirty="0" smtClean="0">
                          <a:solidFill>
                            <a:srgbClr val="000000"/>
                          </a:solidFill>
                          <a:latin typeface="Times New Roman" pitchFamily="18" charset="0"/>
                          <a:cs typeface="Times New Roman" pitchFamily="18" charset="0"/>
                        </a:rPr>
                        <a:t> </a:t>
                      </a:r>
                      <a:r>
                        <a:rPr lang="ru-RU" sz="1400" b="1" i="0" u="none" strike="noStrike" dirty="0" err="1" smtClean="0">
                          <a:solidFill>
                            <a:srgbClr val="000000"/>
                          </a:solidFill>
                          <a:latin typeface="Times New Roman" pitchFamily="18" charset="0"/>
                          <a:cs typeface="Times New Roman" pitchFamily="18" charset="0"/>
                        </a:rPr>
                        <a:t>орташа</a:t>
                      </a:r>
                      <a:r>
                        <a:rPr lang="ru-RU" sz="1400" b="1" i="0" u="none" strike="noStrike" dirty="0" smtClean="0">
                          <a:solidFill>
                            <a:srgbClr val="000000"/>
                          </a:solidFill>
                          <a:latin typeface="Times New Roman" pitchFamily="18" charset="0"/>
                          <a:cs typeface="Times New Roman" pitchFamily="18" charset="0"/>
                        </a:rPr>
                        <a:t> </a:t>
                      </a:r>
                      <a:r>
                        <a:rPr lang="ru-RU" sz="1400" b="1" i="0" u="none" strike="noStrike" dirty="0" err="1" smtClean="0">
                          <a:solidFill>
                            <a:srgbClr val="000000"/>
                          </a:solidFill>
                          <a:latin typeface="Times New Roman" pitchFamily="18" charset="0"/>
                          <a:cs typeface="Times New Roman" pitchFamily="18" charset="0"/>
                        </a:rPr>
                        <a:t>арифметикалық</a:t>
                      </a:r>
                      <a:endParaRPr lang="ru-RU" sz="1400" b="1" i="0" u="none" strike="noStrike" dirty="0">
                        <a:solidFill>
                          <a:srgbClr val="000000"/>
                        </a:solidFill>
                        <a:latin typeface="Times New Roman" pitchFamily="18" charset="0"/>
                        <a:cs typeface="Times New Roman" pitchFamily="18"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solidFill>
                  </a:tcPr>
                </a:tc>
              </a:tr>
              <a:tr h="231141">
                <a:tc>
                  <a:txBody>
                    <a:bodyPr/>
                    <a:lstStyle/>
                    <a:p>
                      <a:pPr algn="ctr" fontAlgn="b"/>
                      <a:r>
                        <a:rPr lang="ru-RU" sz="1200" b="1" i="0" u="none" strike="noStrike" dirty="0" err="1" smtClean="0">
                          <a:solidFill>
                            <a:srgbClr val="000000"/>
                          </a:solidFill>
                          <a:latin typeface="Times New Roman" pitchFamily="18" charset="0"/>
                          <a:cs typeface="Times New Roman" pitchFamily="18" charset="0"/>
                        </a:rPr>
                        <a:t>Ұпайлар</a:t>
                      </a:r>
                      <a:endParaRPr lang="ru-RU" sz="1200" b="1" i="0" u="none" strike="noStrike" dirty="0">
                        <a:solidFill>
                          <a:srgbClr val="000000"/>
                        </a:solidFill>
                        <a:latin typeface="Times New Roman" pitchFamily="18" charset="0"/>
                        <a:cs typeface="Times New Roman" pitchFamily="18"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endParaRPr lang="ru-RU" sz="1400" b="0" i="0" u="none" strike="noStrike" dirty="0">
                        <a:solidFill>
                          <a:srgbClr val="000000"/>
                        </a:solidFill>
                        <a:latin typeface="Times New Roman" pitchFamily="18" charset="0"/>
                        <a:cs typeface="Times New Roman" pitchFamily="18" charset="0"/>
                      </a:endParaRPr>
                    </a:p>
                  </a:txBody>
                  <a:tcPr marL="0" marR="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endParaRPr lang="ru-RU" sz="1400" b="0" i="0" u="none" strike="noStrike" dirty="0">
                        <a:solidFill>
                          <a:srgbClr val="000000"/>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endParaRPr lang="ru-RU" sz="1400" b="0" i="0" u="none" strike="noStrike" dirty="0">
                        <a:solidFill>
                          <a:srgbClr val="000000"/>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endParaRPr lang="ru-RU" sz="1400" b="0" i="0" u="none" strike="noStrike" dirty="0">
                        <a:solidFill>
                          <a:srgbClr val="000000"/>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endParaRPr lang="ru-RU" sz="1400" b="0" i="0" u="none" strike="noStrike" dirty="0">
                        <a:solidFill>
                          <a:srgbClr val="000000"/>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endParaRPr lang="ru-RU" sz="1400" b="0" i="0" u="none" strike="noStrike" dirty="0">
                        <a:solidFill>
                          <a:srgbClr val="000000"/>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endParaRPr lang="ru-RU" sz="1400" b="0" i="0" u="none" strike="noStrike" dirty="0">
                        <a:solidFill>
                          <a:srgbClr val="000000"/>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endParaRPr lang="ru-RU" sz="1400" b="0" i="0" u="none" strike="noStrike" dirty="0">
                        <a:solidFill>
                          <a:srgbClr val="000000"/>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vMerge="1">
                  <a:txBody>
                    <a:bodyPr/>
                    <a:lstStyle/>
                    <a:p>
                      <a:endParaRPr lang="ru-RU"/>
                    </a:p>
                  </a:txBody>
                  <a:tcPr/>
                </a:tc>
                <a:tc>
                  <a:txBody>
                    <a:bodyPr/>
                    <a:lstStyle/>
                    <a:p>
                      <a:pPr algn="ctr" fontAlgn="b"/>
                      <a:r>
                        <a:rPr lang="ru-RU" sz="1400" b="0" i="0" u="none" strike="noStrike" dirty="0" smtClean="0">
                          <a:solidFill>
                            <a:srgbClr val="000000"/>
                          </a:solidFill>
                          <a:latin typeface="Times New Roman" pitchFamily="18" charset="0"/>
                          <a:cs typeface="Times New Roman" pitchFamily="18" charset="0"/>
                        </a:rPr>
                        <a:t>…</a:t>
                      </a:r>
                      <a:endParaRPr lang="ru-RU" sz="1400" b="0" i="0" u="none" strike="noStrike" dirty="0">
                        <a:solidFill>
                          <a:srgbClr val="000000"/>
                        </a:solidFill>
                        <a:latin typeface="Times New Roman" pitchFamily="18" charset="0"/>
                        <a:cs typeface="Times New Roman" pitchFamily="18" charset="0"/>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vMerge="1">
                  <a:txBody>
                    <a:bodyPr/>
                    <a:lstStyle/>
                    <a:p>
                      <a:pPr algn="l" fontAlgn="b"/>
                      <a:endParaRPr lang="ru-RU" sz="1400" b="0" i="0" u="none" strike="noStrike" dirty="0">
                        <a:solidFill>
                          <a:srgbClr val="000000"/>
                        </a:solidFill>
                        <a:latin typeface="Calibri"/>
                      </a:endParaRPr>
                    </a:p>
                  </a:txBody>
                  <a:tcPr marL="0" marR="0" marT="0" marB="0" anchor="b">
                    <a:lnL>
                      <a:noFill/>
                    </a:lnL>
                    <a:lnR>
                      <a:noFill/>
                    </a:lnR>
                    <a:lnT>
                      <a:noFill/>
                    </a:lnT>
                    <a:lnB>
                      <a:noFill/>
                    </a:lnB>
                  </a:tcPr>
                </a:tc>
              </a:tr>
              <a:tr h="527661">
                <a:tc>
                  <a:txBody>
                    <a:bodyPr/>
                    <a:lstStyle/>
                    <a:p>
                      <a:pPr algn="ctr" fontAlgn="b"/>
                      <a:r>
                        <a:rPr lang="kk-KZ" sz="1200" b="1" i="0" u="none" strike="noStrike" dirty="0" smtClean="0">
                          <a:solidFill>
                            <a:srgbClr val="000000"/>
                          </a:solidFill>
                          <a:latin typeface="Times New Roman" pitchFamily="18" charset="0"/>
                          <a:cs typeface="Times New Roman" pitchFamily="18" charset="0"/>
                        </a:rPr>
                        <a:t>Тоқсандық</a:t>
                      </a:r>
                      <a:r>
                        <a:rPr lang="kk-KZ" sz="1200" b="1" i="0" u="none" strike="noStrike" baseline="0" dirty="0" smtClean="0">
                          <a:solidFill>
                            <a:srgbClr val="000000"/>
                          </a:solidFill>
                          <a:latin typeface="Times New Roman" pitchFamily="18" charset="0"/>
                          <a:cs typeface="Times New Roman" pitchFamily="18" charset="0"/>
                        </a:rPr>
                        <a:t> бағадағы үлесі</a:t>
                      </a:r>
                      <a:endParaRPr lang="ru-RU" sz="1200" b="1" i="0" u="none" strike="noStrike" dirty="0">
                        <a:solidFill>
                          <a:srgbClr val="000000"/>
                        </a:solidFill>
                        <a:latin typeface="Times New Roman" pitchFamily="18" charset="0"/>
                        <a:cs typeface="Times New Roman" pitchFamily="18"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endParaRPr lang="ru-RU" sz="1400" b="0" i="0" u="none" strike="noStrike" dirty="0">
                        <a:solidFill>
                          <a:srgbClr val="000000"/>
                        </a:solidFill>
                        <a:latin typeface="Times New Roman" pitchFamily="18" charset="0"/>
                        <a:cs typeface="Times New Roman" pitchFamily="18" charset="0"/>
                      </a:endParaRPr>
                    </a:p>
                  </a:txBody>
                  <a:tcPr marL="0" marR="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ru-RU" sz="1400" b="0" i="0" u="none" strike="noStrike" dirty="0" smtClean="0">
                          <a:solidFill>
                            <a:srgbClr val="000000"/>
                          </a:solidFill>
                          <a:latin typeface="Times New Roman" pitchFamily="18" charset="0"/>
                          <a:cs typeface="Times New Roman" pitchFamily="18" charset="0"/>
                        </a:rPr>
                        <a:t>15%</a:t>
                      </a:r>
                      <a:endParaRPr lang="ru-RU" sz="1400" b="0" i="0" u="none" strike="noStrike" dirty="0">
                        <a:solidFill>
                          <a:srgbClr val="000000"/>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endParaRPr lang="ru-RU" sz="1400" b="0" i="0" u="none" strike="noStrike" dirty="0">
                        <a:solidFill>
                          <a:srgbClr val="000000"/>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ru-RU" sz="1400" b="0" i="0" u="none" strike="noStrike" dirty="0" smtClean="0">
                          <a:solidFill>
                            <a:srgbClr val="000000"/>
                          </a:solidFill>
                          <a:latin typeface="Times New Roman" pitchFamily="18" charset="0"/>
                          <a:cs typeface="Times New Roman" pitchFamily="18" charset="0"/>
                        </a:rPr>
                        <a:t>15%</a:t>
                      </a:r>
                      <a:endParaRPr lang="ru-RU" sz="1400" b="0" i="0" u="none" strike="noStrike" dirty="0">
                        <a:solidFill>
                          <a:srgbClr val="000000"/>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endParaRPr lang="ru-RU" sz="1400" b="0" i="0" u="none" strike="noStrike" dirty="0">
                        <a:solidFill>
                          <a:srgbClr val="000000"/>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ru-RU" sz="1400" b="0" i="0" u="none" strike="noStrike" dirty="0" smtClean="0">
                          <a:solidFill>
                            <a:srgbClr val="000000"/>
                          </a:solidFill>
                          <a:latin typeface="Times New Roman" pitchFamily="18" charset="0"/>
                          <a:cs typeface="Times New Roman" pitchFamily="18" charset="0"/>
                        </a:rPr>
                        <a:t>20%</a:t>
                      </a:r>
                      <a:endParaRPr lang="ru-RU" sz="1400" b="0" i="0" u="none" strike="noStrike" dirty="0">
                        <a:solidFill>
                          <a:srgbClr val="000000"/>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endParaRPr lang="ru-RU" sz="1400" b="0" i="0" u="none" strike="noStrike" dirty="0">
                        <a:solidFill>
                          <a:srgbClr val="000000"/>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ru-RU" sz="1400" b="0" i="0" u="none" strike="noStrike" dirty="0">
                          <a:solidFill>
                            <a:srgbClr val="000000"/>
                          </a:solidFill>
                          <a:latin typeface="Times New Roman" pitchFamily="18" charset="0"/>
                          <a:cs typeface="Times New Roman" pitchFamily="18" charset="0"/>
                        </a:rPr>
                        <a:t>50%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vMerge="1">
                  <a:txBody>
                    <a:bodyPr/>
                    <a:lstStyle/>
                    <a:p>
                      <a:endParaRPr lang="ru-RU"/>
                    </a:p>
                  </a:txBody>
                  <a:tcPr/>
                </a:tc>
                <a:tc>
                  <a:txBody>
                    <a:bodyPr/>
                    <a:lstStyle/>
                    <a:p>
                      <a:pPr algn="l" fontAlgn="b"/>
                      <a:endParaRPr lang="ru-RU" sz="1400" b="0" i="0" u="none" strike="noStrike" dirty="0">
                        <a:solidFill>
                          <a:srgbClr val="000000"/>
                        </a:solidFill>
                        <a:latin typeface="Times New Roman" pitchFamily="18" charset="0"/>
                        <a:cs typeface="Times New Roman" pitchFamily="18" charset="0"/>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vMerge="1">
                  <a:txBody>
                    <a:bodyPr/>
                    <a:lstStyle/>
                    <a:p>
                      <a:pPr algn="l" fontAlgn="b"/>
                      <a:endParaRPr lang="ru-RU" sz="1400" b="0" i="0" u="none" strike="noStrike" dirty="0">
                        <a:solidFill>
                          <a:srgbClr val="000000"/>
                        </a:solidFill>
                        <a:latin typeface="Calibri"/>
                      </a:endParaRPr>
                    </a:p>
                  </a:txBody>
                  <a:tcPr marL="0" marR="0" marT="0" marB="0" anchor="b">
                    <a:lnL>
                      <a:noFill/>
                    </a:lnL>
                    <a:lnR>
                      <a:noFill/>
                    </a:lnR>
                    <a:lnT>
                      <a:noFill/>
                    </a:lnT>
                    <a:lnB>
                      <a:noFill/>
                    </a:lnB>
                  </a:tcPr>
                </a:tc>
              </a:tr>
              <a:tr h="693423">
                <a:tc>
                  <a:txBody>
                    <a:bodyPr/>
                    <a:lstStyle/>
                    <a:p>
                      <a:pPr algn="ctr" fontAlgn="b"/>
                      <a:r>
                        <a:rPr lang="ru-RU" sz="1200" b="1" i="0" u="none" strike="noStrike" dirty="0" err="1" smtClean="0">
                          <a:solidFill>
                            <a:srgbClr val="000000"/>
                          </a:solidFill>
                          <a:latin typeface="Times New Roman" pitchFamily="18" charset="0"/>
                          <a:cs typeface="Times New Roman" pitchFamily="18" charset="0"/>
                        </a:rPr>
                        <a:t>Ең</a:t>
                      </a:r>
                      <a:r>
                        <a:rPr lang="ru-RU" sz="1200" b="1" i="0" u="none" strike="noStrike" dirty="0" smtClean="0">
                          <a:solidFill>
                            <a:srgbClr val="000000"/>
                          </a:solidFill>
                          <a:latin typeface="Times New Roman" pitchFamily="18" charset="0"/>
                          <a:cs typeface="Times New Roman" pitchFamily="18" charset="0"/>
                        </a:rPr>
                        <a:t> </a:t>
                      </a:r>
                      <a:r>
                        <a:rPr lang="ru-RU" sz="1200" b="1" i="0" u="none" strike="noStrike" dirty="0" err="1" smtClean="0">
                          <a:solidFill>
                            <a:srgbClr val="000000"/>
                          </a:solidFill>
                          <a:latin typeface="Times New Roman" pitchFamily="18" charset="0"/>
                          <a:cs typeface="Times New Roman" pitchFamily="18" charset="0"/>
                        </a:rPr>
                        <a:t>жоғары</a:t>
                      </a:r>
                      <a:r>
                        <a:rPr lang="ru-RU" sz="1200" b="1" i="0" u="none" strike="noStrike" dirty="0" smtClean="0">
                          <a:solidFill>
                            <a:srgbClr val="000000"/>
                          </a:solidFill>
                          <a:latin typeface="Times New Roman" pitchFamily="18" charset="0"/>
                          <a:cs typeface="Times New Roman" pitchFamily="18" charset="0"/>
                        </a:rPr>
                        <a:t> </a:t>
                      </a:r>
                      <a:r>
                        <a:rPr lang="ru-RU" sz="1200" b="1" i="0" u="none" strike="noStrike" dirty="0" err="1" smtClean="0">
                          <a:solidFill>
                            <a:srgbClr val="000000"/>
                          </a:solidFill>
                          <a:latin typeface="Times New Roman" pitchFamily="18" charset="0"/>
                          <a:cs typeface="Times New Roman" pitchFamily="18" charset="0"/>
                        </a:rPr>
                        <a:t>ықтимал</a:t>
                      </a:r>
                      <a:r>
                        <a:rPr lang="ru-RU" sz="1200" b="1" i="0" u="none" strike="noStrike" dirty="0" smtClean="0">
                          <a:solidFill>
                            <a:srgbClr val="000000"/>
                          </a:solidFill>
                          <a:latin typeface="Times New Roman" pitchFamily="18" charset="0"/>
                          <a:cs typeface="Times New Roman" pitchFamily="18" charset="0"/>
                        </a:rPr>
                        <a:t> ұпай</a:t>
                      </a:r>
                      <a:endParaRPr lang="ru-RU" sz="1200" b="1" i="0" u="none" strike="noStrike" dirty="0">
                        <a:solidFill>
                          <a:srgbClr val="000000"/>
                        </a:solidFill>
                        <a:latin typeface="Times New Roman" pitchFamily="18" charset="0"/>
                        <a:cs typeface="Times New Roman" pitchFamily="18"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endParaRPr lang="ru-RU" sz="1400" b="0" i="0" u="none" strike="noStrike">
                        <a:solidFill>
                          <a:srgbClr val="000000"/>
                        </a:solidFill>
                        <a:latin typeface="Times New Roman" pitchFamily="18" charset="0"/>
                        <a:cs typeface="Times New Roman" pitchFamily="18" charset="0"/>
                      </a:endParaRPr>
                    </a:p>
                  </a:txBody>
                  <a:tcPr marL="0" marR="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ru-RU" sz="1400" b="0" i="0" u="none" strike="noStrike" dirty="0" smtClean="0">
                          <a:solidFill>
                            <a:srgbClr val="000000"/>
                          </a:solidFill>
                          <a:latin typeface="Times New Roman" pitchFamily="18" charset="0"/>
                          <a:cs typeface="Times New Roman" pitchFamily="18" charset="0"/>
                        </a:rPr>
                        <a:t>1,35</a:t>
                      </a:r>
                      <a:endParaRPr lang="ru-RU" sz="1400" b="0" i="0" u="none" strike="noStrike" dirty="0">
                        <a:solidFill>
                          <a:srgbClr val="000000"/>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endParaRPr lang="ru-RU" sz="1400" b="0" i="0" u="none" strike="noStrike" dirty="0">
                        <a:solidFill>
                          <a:srgbClr val="000000"/>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ru-RU" sz="1400" b="0" i="0" u="none" strike="noStrike" dirty="0" smtClean="0">
                          <a:solidFill>
                            <a:srgbClr val="000000"/>
                          </a:solidFill>
                          <a:latin typeface="Times New Roman" pitchFamily="18" charset="0"/>
                          <a:cs typeface="Times New Roman" pitchFamily="18" charset="0"/>
                        </a:rPr>
                        <a:t>1,5</a:t>
                      </a:r>
                      <a:endParaRPr lang="ru-RU" sz="1400" b="0" i="0" u="none" strike="noStrike" dirty="0">
                        <a:solidFill>
                          <a:srgbClr val="000000"/>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endParaRPr lang="ru-RU" sz="1400" b="0" i="0" u="none" strike="noStrike" dirty="0">
                        <a:solidFill>
                          <a:srgbClr val="000000"/>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ru-RU" sz="1400" b="0" i="0" u="none" strike="noStrike" dirty="0" smtClean="0">
                          <a:solidFill>
                            <a:srgbClr val="000000"/>
                          </a:solidFill>
                          <a:latin typeface="Times New Roman" pitchFamily="18" charset="0"/>
                          <a:cs typeface="Times New Roman" pitchFamily="18" charset="0"/>
                        </a:rPr>
                        <a:t>1,2</a:t>
                      </a:r>
                      <a:endParaRPr lang="ru-RU" sz="1400" b="0" i="0" u="none" strike="noStrike" dirty="0">
                        <a:solidFill>
                          <a:srgbClr val="000000"/>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endParaRPr lang="ru-RU" sz="1400" b="0" i="0" u="none" strike="noStrike" dirty="0">
                        <a:solidFill>
                          <a:srgbClr val="000000"/>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ru-RU" sz="1400" b="0" i="0" u="none" strike="noStrike" dirty="0" smtClean="0">
                          <a:solidFill>
                            <a:srgbClr val="000000"/>
                          </a:solidFill>
                          <a:latin typeface="Times New Roman" pitchFamily="18" charset="0"/>
                          <a:cs typeface="Times New Roman" pitchFamily="18" charset="0"/>
                        </a:rPr>
                        <a:t>10,5</a:t>
                      </a:r>
                      <a:endParaRPr lang="ru-RU" sz="1400" b="0" i="0" u="none" strike="noStrike" dirty="0">
                        <a:solidFill>
                          <a:srgbClr val="000000"/>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ru-RU" sz="1400" b="1" i="0" u="none" strike="noStrike" dirty="0" smtClean="0">
                          <a:solidFill>
                            <a:srgbClr val="000000"/>
                          </a:solidFill>
                          <a:latin typeface="Times New Roman" pitchFamily="18" charset="0"/>
                          <a:cs typeface="Times New Roman" pitchFamily="18" charset="0"/>
                        </a:rPr>
                        <a:t>14,25</a:t>
                      </a: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8DB4E3"/>
                    </a:solidFill>
                  </a:tcPr>
                </a:tc>
                <a:tc>
                  <a:txBody>
                    <a:bodyPr/>
                    <a:lstStyle/>
                    <a:p>
                      <a:pPr algn="l" fontAlgn="b"/>
                      <a:endParaRPr lang="ru-RU" sz="1400" b="0" i="0" u="none" strike="noStrike" dirty="0">
                        <a:solidFill>
                          <a:srgbClr val="000000"/>
                        </a:solidFill>
                        <a:latin typeface="Times New Roman" pitchFamily="18" charset="0"/>
                        <a:cs typeface="Times New Roman" pitchFamily="18" charset="0"/>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vMerge="1">
                  <a:txBody>
                    <a:bodyPr/>
                    <a:lstStyle/>
                    <a:p>
                      <a:pPr algn="ctr" fontAlgn="b"/>
                      <a:endParaRPr lang="ru-RU" sz="1400" b="1" i="0" u="none" strike="noStrike" dirty="0">
                        <a:solidFill>
                          <a:srgbClr val="000000"/>
                        </a:solidFill>
                        <a:latin typeface="Times New Roman" pitchFamily="18" charset="0"/>
                        <a:cs typeface="Times New Roman"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r>
            </a:tbl>
          </a:graphicData>
        </a:graphic>
      </p:graphicFrame>
    </p:spTree>
    <p:extLst>
      <p:ext uri="{BB962C8B-B14F-4D97-AF65-F5344CB8AC3E}">
        <p14:creationId xmlns:p14="http://schemas.microsoft.com/office/powerpoint/2010/main" val="93154554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3780371159"/>
              </p:ext>
            </p:extLst>
          </p:nvPr>
        </p:nvGraphicFramePr>
        <p:xfrm>
          <a:off x="212340" y="358335"/>
          <a:ext cx="11722362" cy="6707423"/>
        </p:xfrm>
        <a:graphic>
          <a:graphicData uri="http://schemas.openxmlformats.org/drawingml/2006/table">
            <a:tbl>
              <a:tblPr/>
              <a:tblGrid>
                <a:gridCol w="1616460"/>
                <a:gridCol w="451104"/>
                <a:gridCol w="328793"/>
                <a:gridCol w="1594813"/>
                <a:gridCol w="648906"/>
                <a:gridCol w="152638"/>
                <a:gridCol w="716668"/>
                <a:gridCol w="716668"/>
                <a:gridCol w="1815594"/>
                <a:gridCol w="588226"/>
                <a:gridCol w="2215934"/>
                <a:gridCol w="187886"/>
                <a:gridCol w="688672"/>
              </a:tblGrid>
              <a:tr h="163898">
                <a:tc gridSpan="3">
                  <a:txBody>
                    <a:bodyPr/>
                    <a:lstStyle/>
                    <a:p>
                      <a:pPr algn="l" fontAlgn="b"/>
                      <a:endParaRPr lang="ru-RU" sz="1200" b="0" i="0" u="none" strike="noStrike" dirty="0">
                        <a:solidFill>
                          <a:srgbClr val="000000"/>
                        </a:solidFill>
                        <a:effectLst/>
                        <a:latin typeface="Calibri"/>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gridSpan="3">
                  <a:txBody>
                    <a:bodyPr/>
                    <a:lstStyle/>
                    <a:p>
                      <a:pPr algn="l" fontAlgn="b"/>
                      <a:endParaRPr lang="ru-RU" sz="1200" b="0" i="0" u="none" strike="noStrike" dirty="0">
                        <a:solidFill>
                          <a:srgbClr val="000000"/>
                        </a:solidFill>
                        <a:effectLst/>
                        <a:latin typeface="Calibri"/>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a:txBody>
                    <a:bodyPr/>
                    <a:lstStyle/>
                    <a:p>
                      <a:pPr algn="l" fontAlgn="b"/>
                      <a:endParaRPr lang="ru-RU" sz="1200" b="0" i="0" u="none" strike="noStrike">
                        <a:solidFill>
                          <a:srgbClr val="000000"/>
                        </a:solidFill>
                        <a:effectLst/>
                        <a:latin typeface="Calibri"/>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ru-RU" sz="1200" b="0" i="0" u="none" strike="noStrike">
                        <a:solidFill>
                          <a:srgbClr val="000000"/>
                        </a:solidFill>
                        <a:effectLst/>
                        <a:latin typeface="Calibri"/>
                      </a:endParaRPr>
                    </a:p>
                  </a:txBody>
                  <a:tcPr marL="0" marR="0" marT="0" marB="0" anchor="b">
                    <a:lnL>
                      <a:noFill/>
                    </a:lnL>
                    <a:lnR>
                      <a:noFill/>
                    </a:lnR>
                    <a:lnT>
                      <a:noFill/>
                    </a:lnT>
                    <a:lnB>
                      <a:noFill/>
                    </a:lnB>
                  </a:tcPr>
                </a:tc>
                <a:tc gridSpan="2">
                  <a:txBody>
                    <a:bodyPr/>
                    <a:lstStyle/>
                    <a:p>
                      <a:pPr algn="l" fontAlgn="b"/>
                      <a:endParaRPr lang="ru-RU" sz="1200" b="0" i="0" u="none" strike="noStrike" dirty="0">
                        <a:solidFill>
                          <a:srgbClr val="000000"/>
                        </a:solidFill>
                        <a:effectLst/>
                        <a:latin typeface="Calibri"/>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ru-RU"/>
                    </a:p>
                  </a:txBody>
                  <a:tcPr/>
                </a:tc>
                <a:tc gridSpan="2">
                  <a:txBody>
                    <a:bodyPr/>
                    <a:lstStyle/>
                    <a:p>
                      <a:pPr algn="l" fontAlgn="b"/>
                      <a:endParaRPr lang="ru-RU" sz="1200" b="0" i="0" u="none" strike="noStrike">
                        <a:solidFill>
                          <a:srgbClr val="000000"/>
                        </a:solidFill>
                        <a:effectLst/>
                        <a:latin typeface="Calibri"/>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ru-RU"/>
                    </a:p>
                  </a:txBody>
                  <a:tcPr/>
                </a:tc>
                <a:tc>
                  <a:txBody>
                    <a:bodyPr/>
                    <a:lstStyle/>
                    <a:p>
                      <a:pPr algn="l" fontAlgn="b"/>
                      <a:endParaRPr lang="ru-RU" sz="1200" b="0" i="0" u="none" strike="noStrike">
                        <a:solidFill>
                          <a:srgbClr val="000000"/>
                        </a:solidFill>
                        <a:effectLst/>
                        <a:latin typeface="Calibri"/>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r>
              <a:tr h="300033">
                <a:tc gridSpan="7">
                  <a:txBody>
                    <a:bodyPr/>
                    <a:lstStyle/>
                    <a:p>
                      <a:pPr algn="ctr" fontAlgn="b"/>
                      <a:r>
                        <a:rPr lang="ru-RU" sz="1200" b="1" i="0" u="none" strike="noStrike" dirty="0">
                          <a:solidFill>
                            <a:srgbClr val="FF0000"/>
                          </a:solidFill>
                          <a:effectLst/>
                          <a:latin typeface="Times New Roman"/>
                        </a:rPr>
                        <a:t>І </a:t>
                      </a:r>
                      <a:r>
                        <a:rPr lang="ru-RU" sz="1200" b="1" i="0" u="none" strike="noStrike" dirty="0" err="1" smtClean="0">
                          <a:solidFill>
                            <a:srgbClr val="FF0000"/>
                          </a:solidFill>
                          <a:effectLst/>
                          <a:latin typeface="Times New Roman"/>
                        </a:rPr>
                        <a:t>тоқсан</a:t>
                      </a:r>
                      <a:r>
                        <a:rPr lang="ru-RU" sz="1200" b="1" i="0" u="none" strike="noStrike" dirty="0" smtClean="0">
                          <a:solidFill>
                            <a:srgbClr val="FF0000"/>
                          </a:solidFill>
                          <a:effectLst/>
                          <a:latin typeface="Times New Roman"/>
                        </a:rPr>
                        <a:t> </a:t>
                      </a:r>
                      <a:r>
                        <a:rPr lang="ru-RU" sz="1200" b="1" i="0" u="none" strike="noStrike" dirty="0">
                          <a:solidFill>
                            <a:srgbClr val="FF0000"/>
                          </a:solidFill>
                          <a:effectLst/>
                          <a:latin typeface="Times New Roman"/>
                        </a:rPr>
                        <a:t>- 9 </a:t>
                      </a:r>
                      <a:r>
                        <a:rPr lang="ru-RU" sz="1200" b="1" i="0" u="none" strike="noStrike" dirty="0" err="1" smtClean="0">
                          <a:solidFill>
                            <a:srgbClr val="FF0000"/>
                          </a:solidFill>
                          <a:effectLst/>
                          <a:latin typeface="Times New Roman"/>
                        </a:rPr>
                        <a:t>апта</a:t>
                      </a:r>
                      <a:endParaRPr lang="ru-RU" sz="1200" b="1" i="0" u="none" strike="noStrike" dirty="0">
                        <a:solidFill>
                          <a:srgbClr val="FF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a:txBody>
                    <a:bodyPr/>
                    <a:lstStyle/>
                    <a:p>
                      <a:pPr algn="l" fontAlgn="b"/>
                      <a:endParaRPr lang="ru-RU" sz="1200" b="0" i="0" u="none" strike="noStrike" dirty="0">
                        <a:solidFill>
                          <a:srgbClr val="000000"/>
                        </a:solidFill>
                        <a:effectLst/>
                        <a:latin typeface="Calibri"/>
                      </a:endParaRPr>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gridSpan="5">
                  <a:txBody>
                    <a:bodyPr/>
                    <a:lstStyle/>
                    <a:p>
                      <a:pPr algn="ctr" fontAlgn="ctr"/>
                      <a:r>
                        <a:rPr lang="ru-RU" sz="1200" b="1" i="0" u="none" strike="noStrike" dirty="0">
                          <a:solidFill>
                            <a:srgbClr val="FF0000"/>
                          </a:solidFill>
                          <a:effectLst/>
                          <a:latin typeface="Times New Roman"/>
                        </a:rPr>
                        <a:t>ІІ </a:t>
                      </a:r>
                      <a:r>
                        <a:rPr lang="ru-RU" sz="1200" b="1" i="0" u="none" strike="noStrike" dirty="0" err="1" smtClean="0">
                          <a:solidFill>
                            <a:srgbClr val="FF0000"/>
                          </a:solidFill>
                          <a:effectLst/>
                          <a:latin typeface="Times New Roman"/>
                        </a:rPr>
                        <a:t>тоқсан</a:t>
                      </a:r>
                      <a:r>
                        <a:rPr lang="ru-RU" sz="1200" b="1" i="0" u="none" strike="noStrike" dirty="0" smtClean="0">
                          <a:solidFill>
                            <a:srgbClr val="FF0000"/>
                          </a:solidFill>
                          <a:effectLst/>
                          <a:latin typeface="Times New Roman"/>
                        </a:rPr>
                        <a:t> - </a:t>
                      </a:r>
                      <a:r>
                        <a:rPr lang="ru-RU" sz="1200" b="1" i="0" u="none" strike="noStrike" dirty="0">
                          <a:solidFill>
                            <a:srgbClr val="FF0000"/>
                          </a:solidFill>
                          <a:effectLst/>
                          <a:latin typeface="Times New Roman"/>
                        </a:rPr>
                        <a:t>7 </a:t>
                      </a:r>
                      <a:r>
                        <a:rPr lang="ru-RU" sz="1200" b="1" i="0" u="none" strike="noStrike" dirty="0" err="1" smtClean="0">
                          <a:solidFill>
                            <a:srgbClr val="FF0000"/>
                          </a:solidFill>
                          <a:effectLst/>
                          <a:latin typeface="Times New Roman"/>
                        </a:rPr>
                        <a:t>апта</a:t>
                      </a:r>
                      <a:endParaRPr lang="ru-RU" sz="1200" b="1" i="0" u="none" strike="noStrike" dirty="0">
                        <a:solidFill>
                          <a:srgbClr val="FF0000"/>
                        </a:solidFill>
                        <a:effectLst/>
                        <a:latin typeface="Times New Roman"/>
                      </a:endParaRPr>
                    </a:p>
                  </a:txBody>
                  <a:tcPr marL="0" marR="0" marT="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550695">
                <a:tc>
                  <a:txBody>
                    <a:bodyPr/>
                    <a:lstStyle/>
                    <a:p>
                      <a:pPr algn="ctr" fontAlgn="ctr"/>
                      <a:r>
                        <a:rPr lang="ru-RU" sz="1200" b="1" i="0" u="none" strike="noStrike" dirty="0" err="1" smtClean="0">
                          <a:solidFill>
                            <a:srgbClr val="000000"/>
                          </a:solidFill>
                          <a:effectLst/>
                          <a:latin typeface="Times New Roman"/>
                        </a:rPr>
                        <a:t>Бөлім</a:t>
                      </a:r>
                      <a:endParaRPr lang="ru-RU" sz="1200" b="1" i="0" u="none" strike="noStrike" dirty="0">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3">
                  <a:txBody>
                    <a:bodyPr/>
                    <a:lstStyle/>
                    <a:p>
                      <a:pPr algn="ctr" fontAlgn="ctr"/>
                      <a:r>
                        <a:rPr lang="ru-RU" sz="1200" b="1" i="0" u="none" strike="noStrike" dirty="0" err="1" smtClean="0">
                          <a:solidFill>
                            <a:srgbClr val="000000"/>
                          </a:solidFill>
                          <a:effectLst/>
                          <a:latin typeface="Times New Roman"/>
                        </a:rPr>
                        <a:t>Бөлімше</a:t>
                      </a:r>
                      <a:endParaRPr lang="ru-RU" sz="1200" b="1" i="0" u="none" strike="noStrike" dirty="0">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ctr" fontAlgn="ctr"/>
                      <a:endParaRPr lang="ru-RU" sz="1200" b="1" i="0" u="none" strike="noStrike">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ctr" fontAlgn="ctr"/>
                      <a:endParaRPr lang="ru-RU" sz="1200" b="1" i="0" u="none" strike="noStrike">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3">
                  <a:txBody>
                    <a:bodyPr/>
                    <a:lstStyle/>
                    <a:p>
                      <a:pPr algn="ctr" fontAlgn="ctr"/>
                      <a:r>
                        <a:rPr lang="ru-RU" sz="1200" b="1" i="0" u="none" strike="noStrike" dirty="0" err="1" smtClean="0">
                          <a:solidFill>
                            <a:srgbClr val="000000"/>
                          </a:solidFill>
                          <a:effectLst/>
                          <a:latin typeface="Times New Roman"/>
                        </a:rPr>
                        <a:t>Мақсаттар</a:t>
                      </a:r>
                      <a:r>
                        <a:rPr lang="ru-RU" sz="1200" b="1" i="0" u="none" strike="noStrike" dirty="0" smtClean="0">
                          <a:solidFill>
                            <a:srgbClr val="000000"/>
                          </a:solidFill>
                          <a:effectLst/>
                          <a:latin typeface="Times New Roman"/>
                        </a:rPr>
                        <a:t> саны</a:t>
                      </a:r>
                      <a:endParaRPr lang="ru-RU" sz="1200" b="1" i="0" u="none" strike="noStrike" dirty="0">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ctr" fontAlgn="ctr"/>
                      <a:endParaRPr lang="ru-RU" sz="1200" b="1" i="0" u="none" strike="noStrike">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ctr" fontAlgn="ctr"/>
                      <a:endParaRPr lang="ru-RU" sz="1200" b="1" i="0" u="none" strike="noStrike" dirty="0">
                        <a:solidFill>
                          <a:srgbClr val="000000"/>
                        </a:solidFill>
                        <a:effectLst/>
                        <a:latin typeface="Times New Roman"/>
                      </a:endParaRPr>
                    </a:p>
                  </a:txBody>
                  <a:tcPr marL="0" marR="0" marT="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ru-RU" sz="1200" b="0" i="0" u="none" strike="noStrike">
                        <a:solidFill>
                          <a:srgbClr val="000000"/>
                        </a:solidFill>
                        <a:effectLst/>
                        <a:latin typeface="Calibri"/>
                      </a:endParaRPr>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a:txBody>
                    <a:bodyPr/>
                    <a:lstStyle/>
                    <a:p>
                      <a:pPr algn="ctr" fontAlgn="ctr"/>
                      <a:r>
                        <a:rPr lang="ru-RU" sz="1200" b="1" i="0" u="none" strike="noStrike" dirty="0" err="1" smtClean="0">
                          <a:solidFill>
                            <a:srgbClr val="000000"/>
                          </a:solidFill>
                          <a:effectLst/>
                          <a:latin typeface="Times New Roman"/>
                        </a:rPr>
                        <a:t>Бөлім</a:t>
                      </a:r>
                      <a:endParaRPr lang="ru-RU" sz="1200" b="1" i="0" u="none" strike="noStrike" dirty="0">
                        <a:solidFill>
                          <a:srgbClr val="000000"/>
                        </a:solidFill>
                        <a:effectLst/>
                        <a:latin typeface="Times New Roman"/>
                      </a:endParaRPr>
                    </a:p>
                  </a:txBody>
                  <a:tcPr marL="0" marR="0" marT="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ru-RU" sz="1200" b="1" i="0" u="none" strike="noStrike" dirty="0" err="1" smtClean="0">
                          <a:solidFill>
                            <a:srgbClr val="000000"/>
                          </a:solidFill>
                          <a:effectLst/>
                          <a:latin typeface="Times New Roman"/>
                        </a:rPr>
                        <a:t>Бөлімше</a:t>
                      </a:r>
                      <a:endParaRPr lang="ru-RU" sz="1200" b="1" i="0" u="none" strike="noStrike" dirty="0">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ctr" fontAlgn="ctr"/>
                      <a:endParaRPr lang="ru-RU" sz="1200" b="1" i="0" u="none" strike="noStrike">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ru-RU" sz="1200" b="1" i="0" u="none" strike="noStrike" dirty="0" err="1" smtClean="0">
                          <a:solidFill>
                            <a:srgbClr val="000000"/>
                          </a:solidFill>
                          <a:effectLst/>
                          <a:latin typeface="Times New Roman"/>
                        </a:rPr>
                        <a:t>Мақсаттар</a:t>
                      </a:r>
                      <a:r>
                        <a:rPr lang="ru-RU" sz="1200" b="1" i="0" u="none" strike="noStrike" dirty="0" smtClean="0">
                          <a:solidFill>
                            <a:srgbClr val="000000"/>
                          </a:solidFill>
                          <a:effectLst/>
                          <a:latin typeface="Times New Roman"/>
                        </a:rPr>
                        <a:t> саны</a:t>
                      </a:r>
                      <a:endParaRPr lang="ru-RU" sz="1200" b="1" i="0" u="none" strike="noStrike" dirty="0">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ctr" fontAlgn="ctr"/>
                      <a:endParaRPr lang="ru-RU" sz="1200" b="1" i="0" u="none" strike="noStrike">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4872">
                <a:tc rowSpan="2">
                  <a:txBody>
                    <a:bodyPr/>
                    <a:lstStyle/>
                    <a:p>
                      <a:pPr algn="ctr" fontAlgn="ctr"/>
                      <a:r>
                        <a:rPr lang="ru-RU" sz="1200" b="0" i="1" u="none" strike="noStrike" dirty="0" smtClean="0">
                          <a:solidFill>
                            <a:srgbClr val="000000"/>
                          </a:solidFill>
                          <a:effectLst/>
                          <a:latin typeface="Times New Roman"/>
                        </a:rPr>
                        <a:t>Мен </a:t>
                      </a:r>
                      <a:r>
                        <a:rPr lang="ru-RU" sz="1200" b="0" i="1" u="none" strike="noStrike" dirty="0" err="1" smtClean="0">
                          <a:solidFill>
                            <a:srgbClr val="000000"/>
                          </a:solidFill>
                          <a:effectLst/>
                          <a:latin typeface="Times New Roman"/>
                        </a:rPr>
                        <a:t>зерттеушімін</a:t>
                      </a:r>
                      <a:endParaRPr lang="ru-RU" sz="1200" b="0" i="1" u="none" strike="noStrike" dirty="0">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3">
                  <a:txBody>
                    <a:bodyPr/>
                    <a:lstStyle/>
                    <a:p>
                      <a:pPr marL="108000" algn="l" fontAlgn="b"/>
                      <a:r>
                        <a:rPr lang="ru-RU" sz="1200" b="0" i="0" u="none" strike="noStrike" dirty="0">
                          <a:solidFill>
                            <a:srgbClr val="000000"/>
                          </a:solidFill>
                          <a:effectLst/>
                          <a:latin typeface="Times New Roman"/>
                        </a:rPr>
                        <a:t>1.1. </a:t>
                      </a:r>
                      <a:r>
                        <a:rPr lang="ru-RU" sz="1200" b="0" i="0" u="none" strike="noStrike" dirty="0" err="1" smtClean="0">
                          <a:solidFill>
                            <a:srgbClr val="000000"/>
                          </a:solidFill>
                          <a:effectLst/>
                          <a:latin typeface="Times New Roman"/>
                        </a:rPr>
                        <a:t>Ғылым</a:t>
                      </a:r>
                      <a:r>
                        <a:rPr lang="ru-RU" sz="1200" b="0" i="0" u="none" strike="noStrike" baseline="0" dirty="0" smtClean="0">
                          <a:solidFill>
                            <a:srgbClr val="000000"/>
                          </a:solidFill>
                          <a:effectLst/>
                          <a:latin typeface="Times New Roman"/>
                        </a:rPr>
                        <a:t> мен </a:t>
                      </a:r>
                      <a:r>
                        <a:rPr lang="ru-RU" sz="1200" b="0" i="0" u="none" strike="noStrike" baseline="0" dirty="0" err="1" smtClean="0">
                          <a:solidFill>
                            <a:srgbClr val="000000"/>
                          </a:solidFill>
                          <a:effectLst/>
                          <a:latin typeface="Times New Roman"/>
                        </a:rPr>
                        <a:t>зерттеулер</a:t>
                      </a:r>
                      <a:r>
                        <a:rPr lang="ru-RU" sz="1200" b="0" i="0" u="none" strike="noStrike" baseline="0" dirty="0" smtClean="0">
                          <a:solidFill>
                            <a:srgbClr val="000000"/>
                          </a:solidFill>
                          <a:effectLst/>
                          <a:latin typeface="Times New Roman"/>
                        </a:rPr>
                        <a:t> </a:t>
                      </a:r>
                      <a:r>
                        <a:rPr lang="ru-RU" sz="1200" b="0" i="0" u="none" strike="noStrike" baseline="0" dirty="0" err="1" smtClean="0">
                          <a:solidFill>
                            <a:srgbClr val="000000"/>
                          </a:solidFill>
                          <a:effectLst/>
                          <a:latin typeface="Times New Roman"/>
                        </a:rPr>
                        <a:t>рөлі</a:t>
                      </a:r>
                      <a:endParaRPr lang="ru-RU" sz="1200" b="0" i="0" u="none" strike="noStrike" dirty="0">
                        <a:solidFill>
                          <a:srgbClr val="000000"/>
                        </a:solidFill>
                        <a:effectLst/>
                        <a:latin typeface="Times New Roman"/>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marL="108000" algn="l" fontAlgn="b"/>
                      <a:endParaRPr lang="ru-RU" sz="1200" b="0" i="0" u="none" strike="noStrike" dirty="0">
                        <a:solidFill>
                          <a:srgbClr val="000000"/>
                        </a:solidFill>
                        <a:effectLst/>
                        <a:latin typeface="Times New Roman"/>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l" fontAlgn="b"/>
                      <a:endParaRPr lang="ru-RU" sz="1200" b="0" i="0" u="none" strike="noStrike">
                        <a:solidFill>
                          <a:srgbClr val="000000"/>
                        </a:solidFill>
                        <a:effectLst/>
                        <a:latin typeface="Times New Roman"/>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3">
                  <a:txBody>
                    <a:bodyPr/>
                    <a:lstStyle/>
                    <a:p>
                      <a:pPr algn="ctr" fontAlgn="ctr"/>
                      <a:r>
                        <a:rPr lang="ru-RU" sz="1200" b="0" i="0" u="none" strike="noStrike">
                          <a:solidFill>
                            <a:srgbClr val="000000"/>
                          </a:solidFill>
                          <a:effectLst/>
                          <a:latin typeface="Times New Roman"/>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ctr" fontAlgn="ctr"/>
                      <a:endParaRPr lang="ru-RU" sz="1200" b="0" i="0" u="none" strike="noStrike">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ctr" fontAlgn="ctr"/>
                      <a:endParaRPr lang="ru-RU" sz="1200" b="0" i="0" u="none" strike="noStrike">
                        <a:solidFill>
                          <a:srgbClr val="000000"/>
                        </a:solidFill>
                        <a:effectLst/>
                        <a:latin typeface="Times New Roman"/>
                      </a:endParaRPr>
                    </a:p>
                  </a:txBody>
                  <a:tcPr marL="0" marR="0" marT="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ru-RU" sz="1200" b="0" i="0" u="none" strike="noStrike">
                        <a:solidFill>
                          <a:srgbClr val="000000"/>
                        </a:solidFill>
                        <a:effectLst/>
                        <a:latin typeface="Calibri"/>
                      </a:endParaRPr>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rowSpan="2">
                  <a:txBody>
                    <a:bodyPr/>
                    <a:lstStyle/>
                    <a:p>
                      <a:pPr algn="ctr" fontAlgn="ctr"/>
                      <a:r>
                        <a:rPr lang="ru-RU" sz="1200" b="0" i="1" u="none" strike="noStrike" dirty="0" err="1" smtClean="0">
                          <a:solidFill>
                            <a:srgbClr val="000000"/>
                          </a:solidFill>
                          <a:effectLst/>
                          <a:latin typeface="Times New Roman"/>
                        </a:rPr>
                        <a:t>Жанды</a:t>
                      </a:r>
                      <a:r>
                        <a:rPr lang="ru-RU" sz="1200" b="0" i="1" u="none" strike="noStrike" dirty="0" smtClean="0">
                          <a:solidFill>
                            <a:srgbClr val="000000"/>
                          </a:solidFill>
                          <a:effectLst/>
                          <a:latin typeface="Times New Roman"/>
                        </a:rPr>
                        <a:t> </a:t>
                      </a:r>
                      <a:r>
                        <a:rPr lang="ru-RU" sz="1200" b="0" i="1" u="none" strike="noStrike" dirty="0" err="1" smtClean="0">
                          <a:solidFill>
                            <a:srgbClr val="000000"/>
                          </a:solidFill>
                          <a:effectLst/>
                          <a:latin typeface="Times New Roman"/>
                        </a:rPr>
                        <a:t>табиғат</a:t>
                      </a:r>
                      <a:endParaRPr lang="ru-RU" sz="1200" b="0" i="1" u="none" strike="noStrike" dirty="0">
                        <a:solidFill>
                          <a:srgbClr val="000000"/>
                        </a:solidFill>
                        <a:effectLst/>
                        <a:latin typeface="Times New Roman"/>
                      </a:endParaRPr>
                    </a:p>
                  </a:txBody>
                  <a:tcPr marL="0" marR="0" marT="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marL="108000" algn="l" fontAlgn="ctr"/>
                      <a:r>
                        <a:rPr lang="ru-RU" sz="1200" b="0" i="0" u="none" strike="noStrike" dirty="0">
                          <a:solidFill>
                            <a:srgbClr val="000000"/>
                          </a:solidFill>
                          <a:effectLst/>
                          <a:latin typeface="Times New Roman"/>
                        </a:rPr>
                        <a:t>2.3. </a:t>
                      </a:r>
                      <a:r>
                        <a:rPr lang="ru-RU" sz="1200" b="0" i="0" u="none" strike="noStrike" dirty="0" smtClean="0">
                          <a:solidFill>
                            <a:srgbClr val="000000"/>
                          </a:solidFill>
                          <a:effectLst/>
                          <a:latin typeface="Times New Roman"/>
                        </a:rPr>
                        <a:t>Адам</a:t>
                      </a:r>
                      <a:endParaRPr lang="ru-RU" sz="1200" b="0" i="0" u="none" strike="noStrike" dirty="0">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marL="108000" algn="l" fontAlgn="ctr"/>
                      <a:endParaRPr lang="ru-RU" sz="1200" b="0" i="0" u="none" strike="noStrike">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ru-RU" sz="1200" b="0" i="0" u="none" strike="noStrike">
                          <a:solidFill>
                            <a:srgbClr val="000000"/>
                          </a:solidFill>
                          <a:effectLst/>
                          <a:latin typeface="Times New Roman"/>
                        </a:rPr>
                        <a:t>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ctr" fontAlgn="ctr"/>
                      <a:endParaRPr lang="ru-RU" sz="1200" b="0" i="0" u="none" strike="noStrike">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37652">
                <a:tc vMerge="1">
                  <a:txBody>
                    <a:bodyPr/>
                    <a:lstStyle/>
                    <a:p>
                      <a:endParaRPr lang="ru-RU"/>
                    </a:p>
                  </a:txBody>
                  <a:tcPr/>
                </a:tc>
                <a:tc gridSpan="3">
                  <a:txBody>
                    <a:bodyPr/>
                    <a:lstStyle/>
                    <a:p>
                      <a:pPr marL="108000" algn="l" fontAlgn="b"/>
                      <a:r>
                        <a:rPr lang="ru-RU" sz="1200" b="0" i="0" u="none" strike="noStrike" dirty="0">
                          <a:solidFill>
                            <a:srgbClr val="000000"/>
                          </a:solidFill>
                          <a:effectLst/>
                          <a:latin typeface="Times New Roman"/>
                        </a:rPr>
                        <a:t>1.2. </a:t>
                      </a:r>
                      <a:r>
                        <a:rPr lang="ru-RU" sz="1200" b="0" i="0" u="none" strike="noStrike" dirty="0" err="1" smtClean="0">
                          <a:solidFill>
                            <a:srgbClr val="000000"/>
                          </a:solidFill>
                          <a:effectLst/>
                          <a:latin typeface="Times New Roman"/>
                        </a:rPr>
                        <a:t>Табиғатты</a:t>
                      </a:r>
                      <a:r>
                        <a:rPr lang="ru-RU" sz="1200" b="0" i="0" u="none" strike="noStrike" baseline="0" dirty="0" smtClean="0">
                          <a:solidFill>
                            <a:srgbClr val="000000"/>
                          </a:solidFill>
                          <a:effectLst/>
                          <a:latin typeface="Times New Roman"/>
                        </a:rPr>
                        <a:t> </a:t>
                      </a:r>
                      <a:r>
                        <a:rPr lang="ru-RU" sz="1200" b="0" i="0" u="none" strike="noStrike" baseline="0" dirty="0" err="1" smtClean="0">
                          <a:solidFill>
                            <a:srgbClr val="000000"/>
                          </a:solidFill>
                          <a:effectLst/>
                          <a:latin typeface="Times New Roman"/>
                        </a:rPr>
                        <a:t>танып</a:t>
                      </a:r>
                      <a:r>
                        <a:rPr lang="ru-RU" sz="1200" b="0" i="0" u="none" strike="noStrike" baseline="0" dirty="0" smtClean="0">
                          <a:solidFill>
                            <a:srgbClr val="000000"/>
                          </a:solidFill>
                          <a:effectLst/>
                          <a:latin typeface="Times New Roman"/>
                        </a:rPr>
                        <a:t> </a:t>
                      </a:r>
                      <a:r>
                        <a:rPr lang="ru-RU" sz="1200" b="0" i="0" u="none" strike="noStrike" baseline="0" dirty="0" err="1" smtClean="0">
                          <a:solidFill>
                            <a:srgbClr val="000000"/>
                          </a:solidFill>
                          <a:effectLst/>
                          <a:latin typeface="Times New Roman"/>
                        </a:rPr>
                        <a:t>білу</a:t>
                      </a:r>
                      <a:r>
                        <a:rPr lang="ru-RU" sz="1200" b="0" i="0" u="none" strike="noStrike" baseline="0" dirty="0" smtClean="0">
                          <a:solidFill>
                            <a:srgbClr val="000000"/>
                          </a:solidFill>
                          <a:effectLst/>
                          <a:latin typeface="Times New Roman"/>
                        </a:rPr>
                        <a:t> </a:t>
                      </a:r>
                      <a:r>
                        <a:rPr lang="ru-RU" sz="1200" b="0" i="0" u="none" strike="noStrike" baseline="0" dirty="0" err="1" smtClean="0">
                          <a:solidFill>
                            <a:srgbClr val="000000"/>
                          </a:solidFill>
                          <a:effectLst/>
                          <a:latin typeface="Times New Roman"/>
                        </a:rPr>
                        <a:t>амалдары</a:t>
                      </a:r>
                      <a:endParaRPr lang="ru-RU" sz="1200" b="0" i="0" u="none" strike="noStrike" dirty="0">
                        <a:solidFill>
                          <a:srgbClr val="000000"/>
                        </a:solidFill>
                        <a:effectLst/>
                        <a:latin typeface="Times New Roman"/>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marL="108000" algn="l" fontAlgn="b"/>
                      <a:endParaRPr lang="ru-RU" sz="1200" b="0" i="0" u="none" strike="noStrike" dirty="0">
                        <a:solidFill>
                          <a:srgbClr val="000000"/>
                        </a:solidFill>
                        <a:effectLst/>
                        <a:latin typeface="Times New Roman"/>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l" fontAlgn="b"/>
                      <a:endParaRPr lang="ru-RU" sz="1200" b="0" i="0" u="none" strike="noStrike" dirty="0">
                        <a:solidFill>
                          <a:srgbClr val="000000"/>
                        </a:solidFill>
                        <a:effectLst/>
                        <a:latin typeface="Times New Roman"/>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3">
                  <a:txBody>
                    <a:bodyPr/>
                    <a:lstStyle/>
                    <a:p>
                      <a:pPr algn="ctr" fontAlgn="ctr"/>
                      <a:r>
                        <a:rPr lang="ru-RU" sz="1200" b="0" i="0" u="none" strike="noStrike">
                          <a:solidFill>
                            <a:srgbClr val="000000"/>
                          </a:solidFill>
                          <a:effectLst/>
                          <a:latin typeface="Times New Roman"/>
                        </a:rPr>
                        <a:t>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ctr" fontAlgn="ctr"/>
                      <a:endParaRPr lang="ru-RU" sz="1200" b="0" i="0" u="none" strike="noStrike">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ctr" fontAlgn="ctr"/>
                      <a:endParaRPr lang="ru-RU" sz="1200" b="0" i="0" u="none" strike="noStrike">
                        <a:solidFill>
                          <a:srgbClr val="000000"/>
                        </a:solidFill>
                        <a:effectLst/>
                        <a:latin typeface="Times New Roman"/>
                      </a:endParaRPr>
                    </a:p>
                  </a:txBody>
                  <a:tcPr marL="0" marR="0" marT="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ru-RU" sz="1200" b="0" i="0" u="none" strike="noStrike">
                        <a:solidFill>
                          <a:srgbClr val="000000"/>
                        </a:solidFill>
                        <a:effectLst/>
                        <a:latin typeface="Calibri"/>
                      </a:endParaRPr>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vMerge="1">
                  <a:txBody>
                    <a:bodyPr/>
                    <a:lstStyle/>
                    <a:p>
                      <a:pPr algn="ctr" fontAlgn="ctr"/>
                      <a:endParaRPr lang="ru-RU" sz="1200" b="0" i="1" u="none" strike="noStrike" dirty="0">
                        <a:solidFill>
                          <a:srgbClr val="000000"/>
                        </a:solidFill>
                        <a:effectLst/>
                        <a:latin typeface="Times New Roman"/>
                      </a:endParaRPr>
                    </a:p>
                  </a:txBody>
                  <a:tcPr marL="0" marR="0" marT="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marL="108000" algn="l" fontAlgn="ctr"/>
                      <a:r>
                        <a:rPr lang="ru-RU" sz="1200" b="0" i="1" u="none" strike="noStrike" dirty="0" smtClean="0">
                          <a:solidFill>
                            <a:srgbClr val="000000"/>
                          </a:solidFill>
                          <a:effectLst/>
                          <a:latin typeface="Times New Roman"/>
                        </a:rPr>
                        <a:t>1.2. </a:t>
                      </a:r>
                      <a:r>
                        <a:rPr lang="ru-RU" sz="1200" b="0" i="0" u="none" strike="noStrike" dirty="0" err="1" smtClean="0">
                          <a:solidFill>
                            <a:srgbClr val="000000"/>
                          </a:solidFill>
                          <a:effectLst/>
                          <a:latin typeface="Times New Roman"/>
                        </a:rPr>
                        <a:t>Табиғатты</a:t>
                      </a:r>
                      <a:r>
                        <a:rPr lang="ru-RU" sz="1200" b="0" i="0" u="none" strike="noStrike" dirty="0" smtClean="0">
                          <a:solidFill>
                            <a:srgbClr val="000000"/>
                          </a:solidFill>
                          <a:effectLst/>
                          <a:latin typeface="Times New Roman"/>
                        </a:rPr>
                        <a:t> </a:t>
                      </a:r>
                      <a:r>
                        <a:rPr lang="ru-RU" sz="1200" b="0" i="0" u="none" strike="noStrike" dirty="0" err="1" smtClean="0">
                          <a:solidFill>
                            <a:srgbClr val="000000"/>
                          </a:solidFill>
                          <a:effectLst/>
                          <a:latin typeface="Times New Roman"/>
                        </a:rPr>
                        <a:t>танып</a:t>
                      </a:r>
                      <a:r>
                        <a:rPr lang="ru-RU" sz="1200" b="0" i="0" u="none" strike="noStrike" dirty="0" smtClean="0">
                          <a:solidFill>
                            <a:srgbClr val="000000"/>
                          </a:solidFill>
                          <a:effectLst/>
                          <a:latin typeface="Times New Roman"/>
                        </a:rPr>
                        <a:t> </a:t>
                      </a:r>
                      <a:r>
                        <a:rPr lang="ru-RU" sz="1200" b="0" i="0" u="none" strike="noStrike" dirty="0" err="1" smtClean="0">
                          <a:solidFill>
                            <a:srgbClr val="000000"/>
                          </a:solidFill>
                          <a:effectLst/>
                          <a:latin typeface="Times New Roman"/>
                        </a:rPr>
                        <a:t>білу</a:t>
                      </a:r>
                      <a:r>
                        <a:rPr lang="ru-RU" sz="1200" b="0" i="0" u="none" strike="noStrike" dirty="0" smtClean="0">
                          <a:solidFill>
                            <a:srgbClr val="000000"/>
                          </a:solidFill>
                          <a:effectLst/>
                          <a:latin typeface="Times New Roman"/>
                        </a:rPr>
                        <a:t> </a:t>
                      </a:r>
                      <a:r>
                        <a:rPr lang="ru-RU" sz="1200" b="0" i="0" u="none" strike="noStrike" dirty="0" err="1" smtClean="0">
                          <a:solidFill>
                            <a:srgbClr val="000000"/>
                          </a:solidFill>
                          <a:effectLst/>
                          <a:latin typeface="Times New Roman"/>
                        </a:rPr>
                        <a:t>амалдары</a:t>
                      </a:r>
                      <a:endParaRPr lang="ru-RU" sz="1200" b="0" i="0" u="none" strike="noStrike" dirty="0" smtClean="0">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marL="108000" algn="l" fontAlgn="ctr"/>
                      <a:endParaRPr lang="ru-RU" sz="1200" b="0" i="0" u="none" strike="noStrike">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ru-RU" sz="1200" b="0" i="0" u="none" strike="noStrike">
                          <a:solidFill>
                            <a:srgbClr val="000000"/>
                          </a:solidFill>
                          <a:effectLst/>
                          <a:latin typeface="Times New Roman"/>
                        </a:rPr>
                        <a:t>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ctr" fontAlgn="ctr"/>
                      <a:endParaRPr lang="ru-RU" sz="1200" b="0" i="0" u="none" strike="noStrike">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1367">
                <a:tc rowSpan="5">
                  <a:txBody>
                    <a:bodyPr/>
                    <a:lstStyle/>
                    <a:p>
                      <a:pPr algn="ctr" fontAlgn="ctr"/>
                      <a:r>
                        <a:rPr lang="ru-RU" sz="1200" b="0" i="1" u="none" strike="noStrike" dirty="0" err="1" smtClean="0">
                          <a:solidFill>
                            <a:srgbClr val="000000"/>
                          </a:solidFill>
                          <a:effectLst/>
                          <a:latin typeface="Times New Roman"/>
                        </a:rPr>
                        <a:t>Жанды</a:t>
                      </a:r>
                      <a:r>
                        <a:rPr lang="ru-RU" sz="1200" b="0" i="1" u="none" strike="noStrike" dirty="0" smtClean="0">
                          <a:solidFill>
                            <a:srgbClr val="000000"/>
                          </a:solidFill>
                          <a:effectLst/>
                          <a:latin typeface="Times New Roman"/>
                        </a:rPr>
                        <a:t> </a:t>
                      </a:r>
                      <a:r>
                        <a:rPr lang="ru-RU" sz="1200" b="0" i="1" u="none" strike="noStrike" dirty="0" err="1" smtClean="0">
                          <a:solidFill>
                            <a:srgbClr val="000000"/>
                          </a:solidFill>
                          <a:effectLst/>
                          <a:latin typeface="Times New Roman"/>
                        </a:rPr>
                        <a:t>табиғат</a:t>
                      </a:r>
                      <a:endParaRPr lang="ru-RU" sz="1200" b="0" i="1" u="none" strike="noStrike" dirty="0">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gridSpan="3">
                  <a:txBody>
                    <a:bodyPr/>
                    <a:lstStyle/>
                    <a:p>
                      <a:pPr marL="108000" algn="l" fontAlgn="ctr"/>
                      <a:r>
                        <a:rPr lang="ru-RU" sz="1200" b="0" i="0" u="none" strike="noStrike" dirty="0">
                          <a:solidFill>
                            <a:srgbClr val="000000"/>
                          </a:solidFill>
                          <a:effectLst/>
                          <a:latin typeface="Times New Roman"/>
                        </a:rPr>
                        <a:t>2.1. </a:t>
                      </a:r>
                      <a:r>
                        <a:rPr lang="ru-RU" sz="1200" b="0" i="0" u="none" strike="noStrike" dirty="0" err="1" smtClean="0">
                          <a:solidFill>
                            <a:srgbClr val="000000"/>
                          </a:solidFill>
                          <a:effectLst/>
                          <a:latin typeface="Times New Roman"/>
                        </a:rPr>
                        <a:t>Өсімдіктер</a:t>
                      </a:r>
                      <a:endParaRPr lang="ru-RU" sz="1200" b="0" i="0" u="none" strike="noStrike" dirty="0">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hMerge="1">
                  <a:txBody>
                    <a:bodyPr/>
                    <a:lstStyle/>
                    <a:p>
                      <a:pPr marL="108000" algn="l" fontAlgn="ctr"/>
                      <a:endParaRPr lang="ru-RU" sz="1200" b="0" i="0" u="none" strike="noStrike" dirty="0">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hMerge="1">
                  <a:txBody>
                    <a:bodyPr/>
                    <a:lstStyle/>
                    <a:p>
                      <a:pPr algn="l" fontAlgn="ctr"/>
                      <a:endParaRPr lang="ru-RU" sz="1200" b="0" i="0" u="none" strike="noStrike">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gridSpan="3">
                  <a:txBody>
                    <a:bodyPr/>
                    <a:lstStyle/>
                    <a:p>
                      <a:pPr algn="ctr" fontAlgn="ctr"/>
                      <a:r>
                        <a:rPr lang="ru-RU" sz="1200" b="0" i="0" u="none" strike="noStrike">
                          <a:solidFill>
                            <a:srgbClr val="000000"/>
                          </a:solidFill>
                          <a:effectLst/>
                          <a:latin typeface="Times New Roman"/>
                        </a:rPr>
                        <a:t>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hMerge="1">
                  <a:txBody>
                    <a:bodyPr/>
                    <a:lstStyle/>
                    <a:p>
                      <a:pPr algn="ctr" fontAlgn="ctr"/>
                      <a:endParaRPr lang="ru-RU" sz="1200" b="0" i="0" u="none" strike="noStrike">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hMerge="1">
                  <a:txBody>
                    <a:bodyPr/>
                    <a:lstStyle/>
                    <a:p>
                      <a:pPr algn="ctr" fontAlgn="ctr"/>
                      <a:endParaRPr lang="ru-RU" sz="1200" b="0" i="0" u="none" strike="noStrike">
                        <a:solidFill>
                          <a:srgbClr val="000000"/>
                        </a:solidFill>
                        <a:effectLst/>
                        <a:latin typeface="Times New Roman"/>
                      </a:endParaRPr>
                    </a:p>
                  </a:txBody>
                  <a:tcPr marL="0" marR="0" marT="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l" fontAlgn="b"/>
                      <a:endParaRPr lang="ru-RU" sz="1200" b="0" i="0" u="none" strike="noStrike">
                        <a:solidFill>
                          <a:srgbClr val="000000"/>
                        </a:solidFill>
                        <a:effectLst/>
                        <a:latin typeface="Calibri"/>
                      </a:endParaRPr>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rowSpan="6">
                  <a:txBody>
                    <a:bodyPr/>
                    <a:lstStyle/>
                    <a:p>
                      <a:pPr algn="ctr" fontAlgn="ctr"/>
                      <a:r>
                        <a:rPr lang="ru-RU" sz="1200" b="0" i="1" u="none" strike="noStrike" dirty="0" err="1" smtClean="0">
                          <a:solidFill>
                            <a:srgbClr val="000000"/>
                          </a:solidFill>
                          <a:effectLst/>
                          <a:latin typeface="Times New Roman"/>
                        </a:rPr>
                        <a:t>Заттар</a:t>
                      </a:r>
                      <a:r>
                        <a:rPr lang="ru-RU" sz="1200" b="0" i="1" u="none" strike="noStrike" dirty="0" smtClean="0">
                          <a:solidFill>
                            <a:srgbClr val="000000"/>
                          </a:solidFill>
                          <a:effectLst/>
                          <a:latin typeface="Times New Roman"/>
                        </a:rPr>
                        <a:t> </a:t>
                      </a:r>
                      <a:r>
                        <a:rPr lang="ru-RU" sz="1200" b="0" i="1" u="none" strike="noStrike" dirty="0" err="1" smtClean="0">
                          <a:solidFill>
                            <a:srgbClr val="000000"/>
                          </a:solidFill>
                          <a:effectLst/>
                          <a:latin typeface="Times New Roman"/>
                        </a:rPr>
                        <a:t>және</a:t>
                      </a:r>
                      <a:r>
                        <a:rPr lang="ru-RU" sz="1200" b="0" i="1" u="none" strike="noStrike" dirty="0" smtClean="0">
                          <a:solidFill>
                            <a:srgbClr val="000000"/>
                          </a:solidFill>
                          <a:effectLst/>
                          <a:latin typeface="Times New Roman"/>
                        </a:rPr>
                        <a:t> </a:t>
                      </a:r>
                      <a:r>
                        <a:rPr lang="ru-RU" sz="1200" b="0" i="1" u="none" strike="noStrike" dirty="0" err="1" smtClean="0">
                          <a:solidFill>
                            <a:srgbClr val="000000"/>
                          </a:solidFill>
                          <a:effectLst/>
                          <a:latin typeface="Times New Roman"/>
                        </a:rPr>
                        <a:t>олардың</a:t>
                      </a:r>
                      <a:r>
                        <a:rPr lang="ru-RU" sz="1200" b="0" i="1" u="none" strike="noStrike" dirty="0" smtClean="0">
                          <a:solidFill>
                            <a:srgbClr val="000000"/>
                          </a:solidFill>
                          <a:effectLst/>
                          <a:latin typeface="Times New Roman"/>
                        </a:rPr>
                        <a:t> </a:t>
                      </a:r>
                      <a:r>
                        <a:rPr lang="ru-RU" sz="1200" b="0" i="1" u="none" strike="noStrike" dirty="0" err="1" smtClean="0">
                          <a:solidFill>
                            <a:srgbClr val="000000"/>
                          </a:solidFill>
                          <a:effectLst/>
                          <a:latin typeface="Times New Roman"/>
                        </a:rPr>
                        <a:t>құрамы</a:t>
                      </a:r>
                      <a:endParaRPr lang="ru-RU" sz="1200" b="0" i="1" u="none" strike="noStrike" dirty="0">
                        <a:solidFill>
                          <a:srgbClr val="000000"/>
                        </a:solidFill>
                        <a:effectLst/>
                        <a:latin typeface="Times New Roman"/>
                      </a:endParaRPr>
                    </a:p>
                  </a:txBody>
                  <a:tcPr marL="0" marR="0" marT="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marL="108000" algn="l" fontAlgn="ctr"/>
                      <a:r>
                        <a:rPr lang="ru-RU" sz="1200" b="0" i="0" u="none" strike="noStrike" dirty="0">
                          <a:solidFill>
                            <a:srgbClr val="000000"/>
                          </a:solidFill>
                          <a:effectLst/>
                          <a:latin typeface="Times New Roman"/>
                        </a:rPr>
                        <a:t>3.2. </a:t>
                      </a:r>
                      <a:r>
                        <a:rPr lang="ru-RU" sz="1200" b="0" i="0" u="none" strike="noStrike" dirty="0" err="1" smtClean="0">
                          <a:solidFill>
                            <a:srgbClr val="000000"/>
                          </a:solidFill>
                          <a:effectLst/>
                          <a:latin typeface="Times New Roman"/>
                        </a:rPr>
                        <a:t>Ауа</a:t>
                      </a:r>
                      <a:endParaRPr lang="ru-RU" sz="1200" b="0" i="0" u="none" strike="noStrike" dirty="0">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marL="108000" algn="l" fontAlgn="ctr"/>
                      <a:endParaRPr lang="ru-RU" sz="1200" b="0" i="0" u="none" strike="noStrike">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ru-RU" sz="1200" b="0" i="0" u="none" strike="noStrike">
                          <a:solidFill>
                            <a:srgbClr val="000000"/>
                          </a:solidFill>
                          <a:effectLst/>
                          <a:latin typeface="Times New Roman"/>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ctr" fontAlgn="ctr"/>
                      <a:endParaRPr lang="ru-RU" sz="1200" b="0" i="0" u="none" strike="noStrike">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5763">
                <a:tc vMerge="1">
                  <a:txBody>
                    <a:bodyPr/>
                    <a:lstStyle/>
                    <a:p>
                      <a:endParaRPr lang="ru-RU"/>
                    </a:p>
                  </a:txBody>
                  <a:tcPr/>
                </a:tc>
                <a:tc gridSpan="3" vMerge="1">
                  <a:txBody>
                    <a:bodyPr/>
                    <a:lstStyle/>
                    <a:p>
                      <a:endParaRPr lang="ru-RU"/>
                    </a:p>
                  </a:txBody>
                  <a:tcPr/>
                </a:tc>
                <a:tc hMerge="1" vMerge="1">
                  <a:txBody>
                    <a:bodyPr/>
                    <a:lstStyle/>
                    <a:p>
                      <a:endParaRPr lang="ru-RU"/>
                    </a:p>
                  </a:txBody>
                  <a:tcPr/>
                </a:tc>
                <a:tc hMerge="1" vMerge="1">
                  <a:txBody>
                    <a:bodyPr/>
                    <a:lstStyle/>
                    <a:p>
                      <a:endParaRPr lang="ru-RU"/>
                    </a:p>
                  </a:txBody>
                  <a:tcPr/>
                </a:tc>
                <a:tc gridSpan="3" vMerge="1">
                  <a:txBody>
                    <a:bodyPr/>
                    <a:lstStyle/>
                    <a:p>
                      <a:endParaRPr lang="ru-RU"/>
                    </a:p>
                  </a:txBody>
                  <a:tcPr/>
                </a:tc>
                <a:tc hMerge="1" vMerge="1">
                  <a:txBody>
                    <a:bodyPr/>
                    <a:lstStyle/>
                    <a:p>
                      <a:endParaRPr lang="ru-RU"/>
                    </a:p>
                  </a:txBody>
                  <a:tcPr/>
                </a:tc>
                <a:tc hMerge="1" vMerge="1">
                  <a:txBody>
                    <a:bodyPr/>
                    <a:lstStyle/>
                    <a:p>
                      <a:endParaRPr lang="ru-RU"/>
                    </a:p>
                  </a:txBody>
                  <a:tcPr/>
                </a:tc>
                <a:tc vMerge="1">
                  <a:txBody>
                    <a:bodyPr/>
                    <a:lstStyle/>
                    <a:p>
                      <a:endParaRPr lang="ru-RU"/>
                    </a:p>
                  </a:txBody>
                  <a:tcPr/>
                </a:tc>
                <a:tc vMerge="1">
                  <a:txBody>
                    <a:bodyPr/>
                    <a:lstStyle/>
                    <a:p>
                      <a:endParaRPr lang="ru-RU"/>
                    </a:p>
                  </a:txBody>
                  <a:tcPr/>
                </a:tc>
                <a:tc rowSpan="2" gridSpan="2">
                  <a:txBody>
                    <a:bodyPr/>
                    <a:lstStyle/>
                    <a:p>
                      <a:pPr marL="108000" algn="l" fontAlgn="b"/>
                      <a:r>
                        <a:rPr lang="ru-RU" sz="1200" b="0" i="1" u="none" strike="noStrike" dirty="0">
                          <a:solidFill>
                            <a:srgbClr val="000000"/>
                          </a:solidFill>
                          <a:effectLst/>
                          <a:latin typeface="Times New Roman"/>
                        </a:rPr>
                        <a:t>1.2. </a:t>
                      </a:r>
                      <a:r>
                        <a:rPr lang="ru-RU" sz="1200" b="0" i="0" u="none" strike="noStrike" dirty="0" err="1" smtClean="0">
                          <a:solidFill>
                            <a:srgbClr val="000000"/>
                          </a:solidFill>
                          <a:effectLst/>
                          <a:latin typeface="Times New Roman"/>
                        </a:rPr>
                        <a:t>Табиғатты</a:t>
                      </a:r>
                      <a:r>
                        <a:rPr lang="ru-RU" sz="1200" b="0" i="0" u="none" strike="noStrike" baseline="0" dirty="0" smtClean="0">
                          <a:solidFill>
                            <a:srgbClr val="000000"/>
                          </a:solidFill>
                          <a:effectLst/>
                          <a:latin typeface="Times New Roman"/>
                        </a:rPr>
                        <a:t> </a:t>
                      </a:r>
                      <a:r>
                        <a:rPr lang="ru-RU" sz="1200" b="0" i="0" u="none" strike="noStrike" baseline="0" dirty="0" err="1" smtClean="0">
                          <a:solidFill>
                            <a:srgbClr val="000000"/>
                          </a:solidFill>
                          <a:effectLst/>
                          <a:latin typeface="Times New Roman"/>
                        </a:rPr>
                        <a:t>танып</a:t>
                      </a:r>
                      <a:r>
                        <a:rPr lang="ru-RU" sz="1200" b="0" i="0" u="none" strike="noStrike" baseline="0" dirty="0" smtClean="0">
                          <a:solidFill>
                            <a:srgbClr val="000000"/>
                          </a:solidFill>
                          <a:effectLst/>
                          <a:latin typeface="Times New Roman"/>
                        </a:rPr>
                        <a:t> </a:t>
                      </a:r>
                      <a:r>
                        <a:rPr lang="ru-RU" sz="1200" b="0" i="0" u="none" strike="noStrike" baseline="0" dirty="0" err="1" smtClean="0">
                          <a:solidFill>
                            <a:srgbClr val="000000"/>
                          </a:solidFill>
                          <a:effectLst/>
                          <a:latin typeface="Times New Roman"/>
                        </a:rPr>
                        <a:t>білу</a:t>
                      </a:r>
                      <a:r>
                        <a:rPr lang="ru-RU" sz="1200" b="0" i="0" u="none" strike="noStrike" baseline="0" dirty="0" smtClean="0">
                          <a:solidFill>
                            <a:srgbClr val="000000"/>
                          </a:solidFill>
                          <a:effectLst/>
                          <a:latin typeface="Times New Roman"/>
                        </a:rPr>
                        <a:t> </a:t>
                      </a:r>
                      <a:r>
                        <a:rPr lang="ru-RU" sz="1200" b="0" i="0" u="none" strike="noStrike" baseline="0" dirty="0" err="1" smtClean="0">
                          <a:solidFill>
                            <a:srgbClr val="000000"/>
                          </a:solidFill>
                          <a:effectLst/>
                          <a:latin typeface="Times New Roman"/>
                        </a:rPr>
                        <a:t>амалдары</a:t>
                      </a:r>
                      <a:endParaRPr lang="ru-RU" sz="1200" b="0" i="0" u="none" strike="noStrike" dirty="0">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hMerge="1">
                  <a:txBody>
                    <a:bodyPr/>
                    <a:lstStyle/>
                    <a:p>
                      <a:endParaRPr lang="ru-RU"/>
                    </a:p>
                  </a:txBody>
                  <a:tcPr/>
                </a:tc>
                <a:tc rowSpan="2" gridSpan="2">
                  <a:txBody>
                    <a:bodyPr/>
                    <a:lstStyle/>
                    <a:p>
                      <a:pPr algn="ctr" fontAlgn="ctr"/>
                      <a:r>
                        <a:rPr lang="ru-RU" sz="1200" b="0" i="0" u="none" strike="noStrike">
                          <a:solidFill>
                            <a:srgbClr val="000000"/>
                          </a:solidFill>
                          <a:effectLst/>
                          <a:latin typeface="Times New Roman"/>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hMerge="1">
                  <a:txBody>
                    <a:bodyPr/>
                    <a:lstStyle/>
                    <a:p>
                      <a:endParaRPr lang="ru-RU"/>
                    </a:p>
                  </a:txBody>
                  <a:tcPr/>
                </a:tc>
              </a:tr>
              <a:tr h="188056">
                <a:tc vMerge="1">
                  <a:txBody>
                    <a:bodyPr/>
                    <a:lstStyle/>
                    <a:p>
                      <a:pPr algn="ctr" fontAlgn="ctr"/>
                      <a:endParaRPr lang="ru-RU" sz="1200" b="0" i="1" u="none" strike="noStrike" dirty="0">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gridSpan="3">
                  <a:txBody>
                    <a:bodyPr/>
                    <a:lstStyle/>
                    <a:p>
                      <a:pPr marL="108000" algn="l" fontAlgn="b"/>
                      <a:r>
                        <a:rPr lang="ru-RU" sz="1200" b="0" i="1" u="none" strike="noStrike" dirty="0" smtClean="0">
                          <a:solidFill>
                            <a:srgbClr val="000000"/>
                          </a:solidFill>
                          <a:effectLst/>
                          <a:latin typeface="Times New Roman"/>
                        </a:rPr>
                        <a:t>1.2. </a:t>
                      </a:r>
                      <a:r>
                        <a:rPr lang="ru-RU" sz="1200" b="0" i="0" u="none" strike="noStrike" dirty="0" err="1" smtClean="0">
                          <a:solidFill>
                            <a:srgbClr val="000000"/>
                          </a:solidFill>
                          <a:effectLst/>
                          <a:latin typeface="Times New Roman"/>
                        </a:rPr>
                        <a:t>Табиғатты</a:t>
                      </a:r>
                      <a:r>
                        <a:rPr lang="ru-RU" sz="1200" b="0" i="0" u="none" strike="noStrike" baseline="0" dirty="0" smtClean="0">
                          <a:solidFill>
                            <a:srgbClr val="000000"/>
                          </a:solidFill>
                          <a:effectLst/>
                          <a:latin typeface="Times New Roman"/>
                        </a:rPr>
                        <a:t> </a:t>
                      </a:r>
                      <a:r>
                        <a:rPr lang="ru-RU" sz="1200" b="0" i="0" u="none" strike="noStrike" baseline="0" dirty="0" err="1" smtClean="0">
                          <a:solidFill>
                            <a:srgbClr val="000000"/>
                          </a:solidFill>
                          <a:effectLst/>
                          <a:latin typeface="Times New Roman"/>
                        </a:rPr>
                        <a:t>танып</a:t>
                      </a:r>
                      <a:r>
                        <a:rPr lang="ru-RU" sz="1200" b="0" i="0" u="none" strike="noStrike" baseline="0" dirty="0" smtClean="0">
                          <a:solidFill>
                            <a:srgbClr val="000000"/>
                          </a:solidFill>
                          <a:effectLst/>
                          <a:latin typeface="Times New Roman"/>
                        </a:rPr>
                        <a:t> </a:t>
                      </a:r>
                      <a:r>
                        <a:rPr lang="ru-RU" sz="1200" b="0" i="0" u="none" strike="noStrike" baseline="0" dirty="0" err="1" smtClean="0">
                          <a:solidFill>
                            <a:srgbClr val="000000"/>
                          </a:solidFill>
                          <a:effectLst/>
                          <a:latin typeface="Times New Roman"/>
                        </a:rPr>
                        <a:t>білу</a:t>
                      </a:r>
                      <a:r>
                        <a:rPr lang="ru-RU" sz="1200" b="0" i="0" u="none" strike="noStrike" baseline="0" dirty="0" smtClean="0">
                          <a:solidFill>
                            <a:srgbClr val="000000"/>
                          </a:solidFill>
                          <a:effectLst/>
                          <a:latin typeface="Times New Roman"/>
                        </a:rPr>
                        <a:t> </a:t>
                      </a:r>
                      <a:r>
                        <a:rPr lang="ru-RU" sz="1200" b="0" i="0" u="none" strike="noStrike" baseline="0" dirty="0" err="1" smtClean="0">
                          <a:solidFill>
                            <a:srgbClr val="000000"/>
                          </a:solidFill>
                          <a:effectLst/>
                          <a:latin typeface="Times New Roman"/>
                        </a:rPr>
                        <a:t>амалдары</a:t>
                      </a:r>
                      <a:endParaRPr lang="ru-RU" sz="1200" b="0" i="0" u="none" strike="noStrike" dirty="0">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hMerge="1">
                  <a:txBody>
                    <a:bodyPr/>
                    <a:lstStyle/>
                    <a:p>
                      <a:pPr marL="108000" algn="l" fontAlgn="ctr"/>
                      <a:endParaRPr lang="ru-RU" sz="1200" b="0" i="1" u="none" strike="noStrike" dirty="0">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hMerge="1">
                  <a:txBody>
                    <a:bodyPr/>
                    <a:lstStyle/>
                    <a:p>
                      <a:pPr algn="l" fontAlgn="ctr"/>
                      <a:endParaRPr lang="ru-RU" sz="1200" b="0" i="0" u="none" strike="noStrike">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gridSpan="3">
                  <a:txBody>
                    <a:bodyPr/>
                    <a:lstStyle/>
                    <a:p>
                      <a:pPr algn="ctr" fontAlgn="ctr"/>
                      <a:r>
                        <a:rPr lang="ru-RU" sz="1200" b="0" i="0" u="none" strike="noStrike">
                          <a:solidFill>
                            <a:srgbClr val="000000"/>
                          </a:solidFill>
                          <a:effectLst/>
                          <a:latin typeface="Times New Roman"/>
                        </a:rPr>
                        <a:t>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hMerge="1">
                  <a:txBody>
                    <a:bodyPr/>
                    <a:lstStyle/>
                    <a:p>
                      <a:pPr algn="ctr" fontAlgn="ctr"/>
                      <a:endParaRPr lang="ru-RU" sz="1200" b="0" i="0" u="none" strike="noStrike">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hMerge="1">
                  <a:txBody>
                    <a:bodyPr/>
                    <a:lstStyle/>
                    <a:p>
                      <a:pPr algn="ctr" fontAlgn="ctr"/>
                      <a:endParaRPr lang="ru-RU" sz="1200" b="0" i="0" u="none" strike="noStrike">
                        <a:solidFill>
                          <a:srgbClr val="000000"/>
                        </a:solidFill>
                        <a:effectLst/>
                        <a:latin typeface="Times New Roman"/>
                      </a:endParaRPr>
                    </a:p>
                  </a:txBody>
                  <a:tcPr marL="0" marR="0" marT="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l" fontAlgn="b"/>
                      <a:endParaRPr lang="ru-RU" sz="1200" b="0" i="0" u="none" strike="noStrike">
                        <a:solidFill>
                          <a:srgbClr val="000000"/>
                        </a:solidFill>
                        <a:effectLst/>
                        <a:latin typeface="Calibri"/>
                      </a:endParaRPr>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vMerge="1">
                  <a:txBody>
                    <a:bodyPr/>
                    <a:lstStyle/>
                    <a:p>
                      <a:endParaRPr lang="ru-RU"/>
                    </a:p>
                  </a:txBody>
                  <a:tcPr/>
                </a:tc>
                <a:tc gridSpan="2" vMerge="1">
                  <a:txBody>
                    <a:bodyPr/>
                    <a:lstStyle/>
                    <a:p>
                      <a:pPr marL="108000" algn="l" fontAlgn="ctr"/>
                      <a:endParaRPr lang="ru-RU" sz="1200" b="0" i="0" u="none" strike="noStrike" dirty="0">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vMerge="1">
                  <a:txBody>
                    <a:bodyPr/>
                    <a:lstStyle/>
                    <a:p>
                      <a:pPr marL="108000" algn="l" fontAlgn="ctr"/>
                      <a:endParaRPr lang="ru-RU" sz="1200" b="0" i="0" u="none" strike="noStrike">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vMerge="1">
                  <a:txBody>
                    <a:bodyPr/>
                    <a:lstStyle/>
                    <a:p>
                      <a:pPr algn="ctr" fontAlgn="ctr"/>
                      <a:endParaRPr lang="ru-RU" sz="1200" b="0" i="0" u="none" strike="noStrike">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vMerge="1">
                  <a:txBody>
                    <a:bodyPr/>
                    <a:lstStyle/>
                    <a:p>
                      <a:pPr algn="ctr" fontAlgn="ctr"/>
                      <a:endParaRPr lang="ru-RU" sz="1200" b="0" i="0" u="none" strike="noStrike">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0">
                <a:tc vMerge="1">
                  <a:txBody>
                    <a:bodyPr/>
                    <a:lstStyle/>
                    <a:p>
                      <a:endParaRPr lang="ru-RU"/>
                    </a:p>
                  </a:txBody>
                  <a:tcPr/>
                </a:tc>
                <a:tc gridSpan="3" vMerge="1">
                  <a:txBody>
                    <a:bodyPr/>
                    <a:lstStyle/>
                    <a:p>
                      <a:endParaRPr lang="ru-RU"/>
                    </a:p>
                  </a:txBody>
                  <a:tcPr/>
                </a:tc>
                <a:tc hMerge="1" vMerge="1">
                  <a:txBody>
                    <a:bodyPr/>
                    <a:lstStyle/>
                    <a:p>
                      <a:endParaRPr lang="ru-RU"/>
                    </a:p>
                  </a:txBody>
                  <a:tcPr/>
                </a:tc>
                <a:tc hMerge="1" vMerge="1">
                  <a:txBody>
                    <a:bodyPr/>
                    <a:lstStyle/>
                    <a:p>
                      <a:endParaRPr lang="ru-RU"/>
                    </a:p>
                  </a:txBody>
                  <a:tcPr/>
                </a:tc>
                <a:tc gridSpan="3" vMerge="1">
                  <a:txBody>
                    <a:bodyPr/>
                    <a:lstStyle/>
                    <a:p>
                      <a:endParaRPr lang="ru-RU"/>
                    </a:p>
                  </a:txBody>
                  <a:tcPr/>
                </a:tc>
                <a:tc hMerge="1" vMerge="1">
                  <a:txBody>
                    <a:bodyPr/>
                    <a:lstStyle/>
                    <a:p>
                      <a:endParaRPr lang="ru-RU"/>
                    </a:p>
                  </a:txBody>
                  <a:tcPr/>
                </a:tc>
                <a:tc hMerge="1" vMerge="1">
                  <a:txBody>
                    <a:bodyPr/>
                    <a:lstStyle/>
                    <a:p>
                      <a:endParaRPr lang="ru-RU"/>
                    </a:p>
                  </a:txBody>
                  <a:tcPr/>
                </a:tc>
                <a:tc vMerge="1">
                  <a:txBody>
                    <a:bodyPr/>
                    <a:lstStyle/>
                    <a:p>
                      <a:endParaRPr lang="ru-RU"/>
                    </a:p>
                  </a:txBody>
                  <a:tcPr/>
                </a:tc>
                <a:tc vMerge="1">
                  <a:txBody>
                    <a:bodyPr/>
                    <a:lstStyle/>
                    <a:p>
                      <a:endParaRPr lang="ru-RU"/>
                    </a:p>
                  </a:txBody>
                  <a:tcPr/>
                </a:tc>
                <a:tc rowSpan="3" gridSpan="2">
                  <a:txBody>
                    <a:bodyPr/>
                    <a:lstStyle/>
                    <a:p>
                      <a:pPr marL="108000" algn="l" fontAlgn="ctr"/>
                      <a:r>
                        <a:rPr lang="ru-RU" sz="1200" b="0" i="0" u="none" strike="noStrike" dirty="0">
                          <a:solidFill>
                            <a:srgbClr val="000000"/>
                          </a:solidFill>
                          <a:effectLst/>
                          <a:latin typeface="Times New Roman"/>
                        </a:rPr>
                        <a:t>3.3. </a:t>
                      </a:r>
                      <a:r>
                        <a:rPr lang="ru-RU" sz="1200" b="0" i="0" u="none" strike="noStrike" dirty="0" smtClean="0">
                          <a:solidFill>
                            <a:srgbClr val="000000"/>
                          </a:solidFill>
                          <a:effectLst/>
                          <a:latin typeface="Times New Roman"/>
                        </a:rPr>
                        <a:t>Су</a:t>
                      </a:r>
                      <a:endParaRPr lang="ru-RU" sz="1200" b="0" i="0" u="none" strike="noStrike" dirty="0">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hMerge="1">
                  <a:txBody>
                    <a:bodyPr/>
                    <a:lstStyle/>
                    <a:p>
                      <a:endParaRPr lang="ru-RU"/>
                    </a:p>
                  </a:txBody>
                  <a:tcPr/>
                </a:tc>
                <a:tc rowSpan="3" gridSpan="2">
                  <a:txBody>
                    <a:bodyPr/>
                    <a:lstStyle/>
                    <a:p>
                      <a:pPr algn="ctr" fontAlgn="ctr"/>
                      <a:r>
                        <a:rPr lang="ru-RU" sz="1200" b="0" i="0" u="none" strike="noStrike">
                          <a:solidFill>
                            <a:srgbClr val="000000"/>
                          </a:solidFill>
                          <a:effectLst/>
                          <a:latin typeface="Times New Roman"/>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hMerge="1">
                  <a:txBody>
                    <a:bodyPr/>
                    <a:lstStyle/>
                    <a:p>
                      <a:endParaRPr lang="ru-RU"/>
                    </a:p>
                  </a:txBody>
                  <a:tcPr/>
                </a:tc>
              </a:tr>
              <a:tr h="270431">
                <a:tc vMerge="1">
                  <a:txBody>
                    <a:bodyPr/>
                    <a:lstStyle/>
                    <a:p>
                      <a:pPr algn="ctr" fontAlgn="ctr"/>
                      <a:endParaRPr lang="ru-RU" sz="1200" b="0" i="1" u="none" strike="noStrike" dirty="0">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3">
                  <a:txBody>
                    <a:bodyPr/>
                    <a:lstStyle/>
                    <a:p>
                      <a:pPr marL="108000" algn="l" fontAlgn="b"/>
                      <a:r>
                        <a:rPr lang="ru-RU" sz="1200" b="0" i="0" u="none" strike="noStrike" dirty="0">
                          <a:solidFill>
                            <a:srgbClr val="000000"/>
                          </a:solidFill>
                          <a:effectLst/>
                          <a:latin typeface="Times New Roman"/>
                        </a:rPr>
                        <a:t>2.2. </a:t>
                      </a:r>
                      <a:r>
                        <a:rPr lang="ru-RU" sz="1200" b="0" i="0" u="none" strike="noStrike" dirty="0" err="1" smtClean="0">
                          <a:solidFill>
                            <a:srgbClr val="000000"/>
                          </a:solidFill>
                          <a:effectLst/>
                          <a:latin typeface="Times New Roman"/>
                        </a:rPr>
                        <a:t>Жануарлар</a:t>
                      </a:r>
                      <a:endParaRPr lang="ru-RU" sz="1200" b="0" i="0" u="none" strike="noStrike" dirty="0">
                        <a:solidFill>
                          <a:srgbClr val="000000"/>
                        </a:solidFill>
                        <a:effectLst/>
                        <a:latin typeface="Times New Roman"/>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marL="108000" algn="l" fontAlgn="b"/>
                      <a:endParaRPr lang="ru-RU" sz="1200" b="0" i="0" u="none" strike="noStrike" dirty="0">
                        <a:solidFill>
                          <a:srgbClr val="000000"/>
                        </a:solidFill>
                        <a:effectLst/>
                        <a:latin typeface="Times New Roman"/>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l" fontAlgn="b"/>
                      <a:endParaRPr lang="ru-RU" sz="1200" b="0" i="0" u="none" strike="noStrike">
                        <a:solidFill>
                          <a:srgbClr val="000000"/>
                        </a:solidFill>
                        <a:effectLst/>
                        <a:latin typeface="Times New Roman"/>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3">
                  <a:txBody>
                    <a:bodyPr/>
                    <a:lstStyle/>
                    <a:p>
                      <a:pPr algn="ctr" fontAlgn="ctr"/>
                      <a:r>
                        <a:rPr lang="ru-RU" sz="1200" b="0" i="0" u="none" strike="noStrike">
                          <a:solidFill>
                            <a:srgbClr val="000000"/>
                          </a:solidFill>
                          <a:effectLst/>
                          <a:latin typeface="Times New Roman"/>
                        </a:rPr>
                        <a:t>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ctr" fontAlgn="ctr"/>
                      <a:endParaRPr lang="ru-RU" sz="1200" b="0" i="0" u="none" strike="noStrike">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ctr" fontAlgn="ctr"/>
                      <a:endParaRPr lang="ru-RU" sz="1200" b="0" i="0" u="none" strike="noStrike">
                        <a:solidFill>
                          <a:srgbClr val="000000"/>
                        </a:solidFill>
                        <a:effectLst/>
                        <a:latin typeface="Times New Roman"/>
                      </a:endParaRPr>
                    </a:p>
                  </a:txBody>
                  <a:tcPr marL="0" marR="0" marT="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ru-RU" sz="1200" b="0" i="0" u="none" strike="noStrike" dirty="0">
                        <a:solidFill>
                          <a:srgbClr val="000000"/>
                        </a:solidFill>
                        <a:effectLst/>
                        <a:latin typeface="Calibri"/>
                      </a:endParaRPr>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vMerge="1">
                  <a:txBody>
                    <a:bodyPr/>
                    <a:lstStyle/>
                    <a:p>
                      <a:endParaRPr lang="ru-RU"/>
                    </a:p>
                  </a:txBody>
                  <a:tcPr/>
                </a:tc>
                <a:tc gridSpan="2" vMerge="1">
                  <a:txBody>
                    <a:bodyPr/>
                    <a:lstStyle/>
                    <a:p>
                      <a:pPr marL="108000" algn="l" fontAlgn="ctr"/>
                      <a:endParaRPr lang="ru-RU" sz="1200" b="0" i="0" u="none" strike="noStrike" dirty="0">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vMerge="1">
                  <a:txBody>
                    <a:bodyPr/>
                    <a:lstStyle/>
                    <a:p>
                      <a:pPr marL="108000" algn="l" fontAlgn="ctr"/>
                      <a:endParaRPr lang="ru-RU" sz="1200" b="0" i="0" u="none" strike="noStrike" dirty="0">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vMerge="1">
                  <a:txBody>
                    <a:bodyPr/>
                    <a:lstStyle/>
                    <a:p>
                      <a:pPr algn="ctr" fontAlgn="ctr"/>
                      <a:endParaRPr lang="ru-RU" sz="1200" b="0" i="0" u="none" strike="noStrike">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vMerge="1">
                  <a:txBody>
                    <a:bodyPr/>
                    <a:lstStyle/>
                    <a:p>
                      <a:pPr algn="ctr" fontAlgn="ctr"/>
                      <a:endParaRPr lang="ru-RU" sz="1200" b="0" i="0" u="none" strike="noStrike">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0">
                <a:tc>
                  <a:txBody>
                    <a:bodyPr/>
                    <a:lstStyle/>
                    <a:p>
                      <a:pPr algn="ctr" fontAlgn="ctr"/>
                      <a:r>
                        <a:rPr lang="en-US" sz="1200" b="1" i="0" u="none" strike="noStrike" dirty="0" smtClean="0">
                          <a:solidFill>
                            <a:srgbClr val="000000"/>
                          </a:solidFill>
                          <a:effectLst/>
                          <a:latin typeface="Times New Roman"/>
                        </a:rPr>
                        <a:t>2</a:t>
                      </a:r>
                      <a:r>
                        <a:rPr lang="kk-KZ" sz="1200" b="1" i="0" u="none" strike="noStrike" baseline="0" dirty="0" smtClean="0">
                          <a:solidFill>
                            <a:srgbClr val="000000"/>
                          </a:solidFill>
                          <a:effectLst/>
                          <a:latin typeface="Times New Roman"/>
                        </a:rPr>
                        <a:t> бөлім</a:t>
                      </a:r>
                      <a:endParaRPr lang="ru-RU" sz="1200" b="1" i="0" u="none" strike="noStrike" dirty="0">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DCDB"/>
                    </a:solidFill>
                  </a:tcPr>
                </a:tc>
                <a:tc gridSpan="3">
                  <a:txBody>
                    <a:bodyPr/>
                    <a:lstStyle/>
                    <a:p>
                      <a:pPr algn="ctr" fontAlgn="ctr"/>
                      <a:r>
                        <a:rPr lang="ru-RU" sz="1200" b="1" i="0" u="none" strike="noStrike" dirty="0" smtClean="0">
                          <a:solidFill>
                            <a:srgbClr val="000000"/>
                          </a:solidFill>
                          <a:effectLst/>
                          <a:latin typeface="Times New Roman"/>
                        </a:rPr>
                        <a:t>5</a:t>
                      </a:r>
                      <a:r>
                        <a:rPr lang="kk-KZ" sz="1200" b="1" i="0" u="none" strike="noStrike" baseline="0" dirty="0" smtClean="0">
                          <a:solidFill>
                            <a:srgbClr val="000000"/>
                          </a:solidFill>
                          <a:effectLst/>
                          <a:latin typeface="Times New Roman"/>
                        </a:rPr>
                        <a:t> бөлімше</a:t>
                      </a:r>
                      <a:endParaRPr lang="ru-RU" sz="1200" b="1" i="0" u="none" strike="noStrike" dirty="0">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DCDB"/>
                    </a:solidFill>
                  </a:tcPr>
                </a:tc>
                <a:tc hMerge="1">
                  <a:txBody>
                    <a:bodyPr/>
                    <a:lstStyle/>
                    <a:p>
                      <a:pPr algn="ctr" fontAlgn="ctr"/>
                      <a:endParaRPr lang="ru-RU" sz="1200" b="1" i="0" u="none" strike="noStrike">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DCDB"/>
                    </a:solidFill>
                  </a:tcPr>
                </a:tc>
                <a:tc hMerge="1">
                  <a:txBody>
                    <a:bodyPr/>
                    <a:lstStyle/>
                    <a:p>
                      <a:pPr algn="ctr" fontAlgn="ctr"/>
                      <a:endParaRPr lang="ru-RU" sz="1200" b="1" i="0" u="none" strike="noStrike">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DCDB"/>
                    </a:solidFill>
                  </a:tcPr>
                </a:tc>
                <a:tc gridSpan="3">
                  <a:txBody>
                    <a:bodyPr/>
                    <a:lstStyle/>
                    <a:p>
                      <a:pPr algn="ctr" fontAlgn="ctr"/>
                      <a:r>
                        <a:rPr lang="ru-RU" sz="1200" b="1" i="0" u="none" strike="noStrike" dirty="0" smtClean="0">
                          <a:solidFill>
                            <a:srgbClr val="000000"/>
                          </a:solidFill>
                          <a:effectLst/>
                          <a:latin typeface="Times New Roman"/>
                        </a:rPr>
                        <a:t>30</a:t>
                      </a:r>
                      <a:endParaRPr lang="ru-RU" sz="1200" b="1" i="0" u="none" strike="noStrike" dirty="0">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DCDB"/>
                    </a:solidFill>
                  </a:tcPr>
                </a:tc>
                <a:tc hMerge="1">
                  <a:txBody>
                    <a:bodyPr/>
                    <a:lstStyle/>
                    <a:p>
                      <a:pPr algn="ctr" fontAlgn="ctr"/>
                      <a:endParaRPr lang="ru-RU" sz="1200" b="1" i="0" u="none" strike="noStrike" dirty="0">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DCDB"/>
                    </a:solidFill>
                  </a:tcPr>
                </a:tc>
                <a:tc hMerge="1">
                  <a:txBody>
                    <a:bodyPr/>
                    <a:lstStyle/>
                    <a:p>
                      <a:pPr algn="ctr" fontAlgn="ctr"/>
                      <a:endParaRPr lang="ru-RU" sz="1200" b="1" i="0" u="none" strike="noStrike">
                        <a:solidFill>
                          <a:srgbClr val="000000"/>
                        </a:solidFill>
                        <a:effectLst/>
                        <a:latin typeface="Times New Roman"/>
                      </a:endParaRPr>
                    </a:p>
                  </a:txBody>
                  <a:tcPr marL="0" marR="0" marT="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DCDB"/>
                    </a:solidFill>
                  </a:tcPr>
                </a:tc>
                <a:tc>
                  <a:txBody>
                    <a:bodyPr/>
                    <a:lstStyle/>
                    <a:p>
                      <a:pPr algn="l" fontAlgn="b"/>
                      <a:endParaRPr lang="ru-RU" sz="1200" b="0" i="0" u="none" strike="noStrike">
                        <a:solidFill>
                          <a:srgbClr val="000000"/>
                        </a:solidFill>
                        <a:effectLst/>
                        <a:latin typeface="Calibri"/>
                      </a:endParaRPr>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vMerge="1">
                  <a:txBody>
                    <a:bodyPr/>
                    <a:lstStyle/>
                    <a:p>
                      <a:endParaRPr lang="ru-RU"/>
                    </a:p>
                  </a:txBody>
                  <a:tcPr/>
                </a:tc>
                <a:tc gridSpan="2" vMerge="1">
                  <a:txBody>
                    <a:bodyPr/>
                    <a:lstStyle/>
                    <a:p>
                      <a:endParaRPr lang="ru-RU"/>
                    </a:p>
                  </a:txBody>
                  <a:tcPr/>
                </a:tc>
                <a:tc hMerge="1" vMerge="1">
                  <a:txBody>
                    <a:bodyPr/>
                    <a:lstStyle/>
                    <a:p>
                      <a:endParaRPr lang="ru-RU"/>
                    </a:p>
                  </a:txBody>
                  <a:tcPr/>
                </a:tc>
                <a:tc gridSpan="2" vMerge="1">
                  <a:txBody>
                    <a:bodyPr/>
                    <a:lstStyle/>
                    <a:p>
                      <a:endParaRPr lang="ru-RU"/>
                    </a:p>
                  </a:txBody>
                  <a:tcPr/>
                </a:tc>
                <a:tc hMerge="1" vMerge="1">
                  <a:txBody>
                    <a:bodyPr/>
                    <a:lstStyle/>
                    <a:p>
                      <a:endParaRPr lang="ru-RU"/>
                    </a:p>
                  </a:txBody>
                  <a:tcPr/>
                </a:tc>
              </a:tr>
              <a:tr h="204872">
                <a:tc>
                  <a:txBody>
                    <a:bodyPr/>
                    <a:lstStyle/>
                    <a:p>
                      <a:pPr algn="l" fontAlgn="b"/>
                      <a:endParaRPr lang="ru-RU" sz="1200" b="0" i="0" u="none" strike="noStrike" dirty="0">
                        <a:solidFill>
                          <a:srgbClr val="000000"/>
                        </a:solidFill>
                        <a:effectLst/>
                        <a:latin typeface="Calibri"/>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gridSpan="3">
                  <a:txBody>
                    <a:bodyPr/>
                    <a:lstStyle/>
                    <a:p>
                      <a:endParaRPr lang="ru-RU"/>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hMerge="1">
                  <a:txBody>
                    <a:bodyPr/>
                    <a:lstStyle/>
                    <a:p>
                      <a:endParaRPr lang="ru-RU"/>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hMerge="1">
                  <a:txBody>
                    <a:bodyPr/>
                    <a:lstStyle/>
                    <a:p>
                      <a:pPr algn="l" fontAlgn="b"/>
                      <a:endParaRPr lang="ru-RU" sz="1200" b="0" i="0" u="none" strike="noStrike">
                        <a:solidFill>
                          <a:srgbClr val="000000"/>
                        </a:solidFill>
                        <a:effectLst/>
                        <a:latin typeface="Calibri"/>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gridSpan="3">
                  <a:txBody>
                    <a:bodyPr/>
                    <a:lstStyle/>
                    <a:p>
                      <a:endParaRPr lang="ru-RU"/>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hMerge="1">
                  <a:txBody>
                    <a:bodyPr/>
                    <a:lstStyle/>
                    <a:p>
                      <a:endParaRPr lang="ru-RU"/>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hMerge="1">
                  <a:txBody>
                    <a:bodyPr/>
                    <a:lstStyle/>
                    <a:p>
                      <a:pPr algn="l" fontAlgn="b"/>
                      <a:endParaRPr lang="ru-RU" sz="1200" b="0" i="0" u="none" strike="noStrike">
                        <a:solidFill>
                          <a:srgbClr val="000000"/>
                        </a:solidFill>
                        <a:effectLst/>
                        <a:latin typeface="Calibri"/>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ru-RU" sz="1200" b="0" i="0" u="none" strike="noStrike">
                        <a:solidFill>
                          <a:srgbClr val="000000"/>
                        </a:solidFill>
                        <a:effectLst/>
                        <a:latin typeface="Calibri"/>
                      </a:endParaRPr>
                    </a:p>
                  </a:txBody>
                  <a:tcPr marL="0" marR="0" marT="0" marB="0" anchor="b">
                    <a:lnL>
                      <a:noFill/>
                    </a:lnL>
                    <a:lnR w="12700" cap="flat" cmpd="sng" algn="ctr">
                      <a:solidFill>
                        <a:schemeClr val="tx1"/>
                      </a:solidFill>
                      <a:prstDash val="solid"/>
                      <a:round/>
                      <a:headEnd type="none" w="med" len="med"/>
                      <a:tailEnd type="none" w="med" len="med"/>
                    </a:lnR>
                    <a:lnT>
                      <a:noFill/>
                    </a:lnT>
                    <a:lnB>
                      <a:noFill/>
                    </a:lnB>
                  </a:tcPr>
                </a:tc>
                <a:tc>
                  <a:txBody>
                    <a:bodyPr/>
                    <a:lstStyle/>
                    <a:p>
                      <a:pPr algn="ctr" fontAlgn="ctr"/>
                      <a:r>
                        <a:rPr lang="en-US" sz="1200" b="1" i="0" u="none" strike="noStrike" baseline="0" dirty="0" smtClean="0">
                          <a:solidFill>
                            <a:srgbClr val="000000"/>
                          </a:solidFill>
                          <a:effectLst/>
                          <a:latin typeface="Times New Roman"/>
                        </a:rPr>
                        <a:t>2 </a:t>
                      </a:r>
                      <a:r>
                        <a:rPr lang="kk-KZ" sz="1200" b="1" i="0" u="none" strike="noStrike" baseline="0" dirty="0" smtClean="0">
                          <a:solidFill>
                            <a:srgbClr val="000000"/>
                          </a:solidFill>
                          <a:effectLst/>
                          <a:latin typeface="Times New Roman"/>
                        </a:rPr>
                        <a:t>бөлім</a:t>
                      </a:r>
                      <a:endParaRPr lang="ru-RU" sz="1200" b="1" i="0" u="none" strike="noStrike" dirty="0">
                        <a:solidFill>
                          <a:srgbClr val="000000"/>
                        </a:solidFill>
                        <a:effectLst/>
                        <a:latin typeface="Times New Roman"/>
                      </a:endParaRPr>
                    </a:p>
                  </a:txBody>
                  <a:tcPr marL="0" marR="0" marT="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gridSpan="2">
                  <a:txBody>
                    <a:bodyPr/>
                    <a:lstStyle/>
                    <a:p>
                      <a:pPr algn="ctr" fontAlgn="ctr"/>
                      <a:r>
                        <a:rPr lang="ru-RU" sz="1200" b="1" i="0" u="none" strike="noStrike" dirty="0">
                          <a:solidFill>
                            <a:srgbClr val="000000"/>
                          </a:solidFill>
                          <a:effectLst/>
                          <a:latin typeface="Times New Roman"/>
                        </a:rPr>
                        <a:t>5 </a:t>
                      </a:r>
                      <a:r>
                        <a:rPr lang="kk-KZ" sz="1200" b="1" i="0" u="none" strike="noStrike" baseline="0" dirty="0" smtClean="0">
                          <a:solidFill>
                            <a:srgbClr val="000000"/>
                          </a:solidFill>
                          <a:effectLst/>
                          <a:latin typeface="Times New Roman"/>
                        </a:rPr>
                        <a:t>бөлімше</a:t>
                      </a:r>
                      <a:endParaRPr lang="ru-RU" sz="1200" b="1" i="0" u="none" strike="noStrike" dirty="0">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hMerge="1">
                  <a:txBody>
                    <a:bodyPr/>
                    <a:lstStyle/>
                    <a:p>
                      <a:pPr algn="ctr" fontAlgn="ctr"/>
                      <a:endParaRPr lang="ru-RU" sz="1200" b="1" i="0" u="none" strike="noStrike">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gridSpan="2">
                  <a:txBody>
                    <a:bodyPr/>
                    <a:lstStyle/>
                    <a:p>
                      <a:pPr algn="ctr" fontAlgn="ctr"/>
                      <a:r>
                        <a:rPr lang="ru-RU" sz="1200" b="1" i="0" u="none" strike="noStrike">
                          <a:solidFill>
                            <a:srgbClr val="000000"/>
                          </a:solidFill>
                          <a:effectLst/>
                          <a:latin typeface="Times New Roman"/>
                        </a:rPr>
                        <a:t>17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hMerge="1">
                  <a:txBody>
                    <a:bodyPr/>
                    <a:lstStyle/>
                    <a:p>
                      <a:pPr algn="ctr" fontAlgn="ctr"/>
                      <a:endParaRPr lang="ru-RU" sz="1200" b="1" i="0" u="none" strike="noStrike">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r>
              <a:tr h="131149">
                <a:tc>
                  <a:txBody>
                    <a:bodyPr/>
                    <a:lstStyle/>
                    <a:p>
                      <a:pPr algn="l" fontAlgn="b"/>
                      <a:endParaRPr lang="ru-RU" sz="1200" b="0" i="0" u="none" strike="noStrike" dirty="0">
                        <a:solidFill>
                          <a:srgbClr val="000000"/>
                        </a:solidFill>
                        <a:effectLst/>
                        <a:latin typeface="Calibri"/>
                      </a:endParaRPr>
                    </a:p>
                  </a:txBody>
                  <a:tcPr marL="0" marR="0" marT="0" marB="0" anchor="b">
                    <a:lnL>
                      <a:noFill/>
                    </a:lnL>
                    <a:lnR>
                      <a:noFill/>
                    </a:lnR>
                    <a:lnT>
                      <a:noFill/>
                    </a:lnT>
                    <a:lnB w="12700" cap="flat" cmpd="sng" algn="ctr">
                      <a:solidFill>
                        <a:schemeClr val="tx1"/>
                      </a:solidFill>
                      <a:prstDash val="solid"/>
                      <a:round/>
                      <a:headEnd type="none" w="med" len="med"/>
                      <a:tailEnd type="none" w="med" len="med"/>
                    </a:lnB>
                  </a:tcPr>
                </a:tc>
                <a:tc gridSpan="3">
                  <a:txBody>
                    <a:bodyPr/>
                    <a:lstStyle/>
                    <a:p>
                      <a:endParaRPr lang="ru-RU"/>
                    </a:p>
                  </a:txBody>
                  <a:tcPr marL="0" marR="0" marT="0" marB="0" anchor="b">
                    <a:lnL>
                      <a:noFill/>
                    </a:lnL>
                    <a:lnR>
                      <a:noFill/>
                    </a:lnR>
                    <a:lnT>
                      <a:noFill/>
                    </a:lnT>
                    <a:lnB w="12700" cap="flat" cmpd="sng" algn="ctr">
                      <a:solidFill>
                        <a:schemeClr val="tx1"/>
                      </a:solidFill>
                      <a:prstDash val="solid"/>
                      <a:round/>
                      <a:headEnd type="none" w="med" len="med"/>
                      <a:tailEnd type="none" w="med" len="med"/>
                    </a:lnB>
                  </a:tcPr>
                </a:tc>
                <a:tc hMerge="1">
                  <a:txBody>
                    <a:bodyPr/>
                    <a:lstStyle/>
                    <a:p>
                      <a:endParaRPr lang="ru-RU"/>
                    </a:p>
                  </a:txBody>
                  <a:tcPr marL="0" marR="0" marT="0" marB="0" anchor="b">
                    <a:lnL>
                      <a:noFill/>
                    </a:lnL>
                    <a:lnR>
                      <a:noFill/>
                    </a:lnR>
                    <a:lnT>
                      <a:noFill/>
                    </a:lnT>
                    <a:lnB w="12700" cap="flat" cmpd="sng" algn="ctr">
                      <a:solidFill>
                        <a:schemeClr val="tx1"/>
                      </a:solidFill>
                      <a:prstDash val="solid"/>
                      <a:round/>
                      <a:headEnd type="none" w="med" len="med"/>
                      <a:tailEnd type="none" w="med" len="med"/>
                    </a:lnB>
                  </a:tcPr>
                </a:tc>
                <a:tc hMerge="1">
                  <a:txBody>
                    <a:bodyPr/>
                    <a:lstStyle/>
                    <a:p>
                      <a:pPr algn="l" fontAlgn="b"/>
                      <a:endParaRPr lang="ru-RU" sz="1200" b="0" i="0" u="none" strike="noStrike">
                        <a:solidFill>
                          <a:srgbClr val="000000"/>
                        </a:solidFill>
                        <a:effectLst/>
                        <a:latin typeface="Calibri"/>
                      </a:endParaRPr>
                    </a:p>
                  </a:txBody>
                  <a:tcPr marL="0" marR="0" marT="0" marB="0" anchor="b">
                    <a:lnL>
                      <a:noFill/>
                    </a:lnL>
                    <a:lnR>
                      <a:noFill/>
                    </a:lnR>
                    <a:lnT>
                      <a:noFill/>
                    </a:lnT>
                    <a:lnB>
                      <a:noFill/>
                    </a:lnB>
                  </a:tcPr>
                </a:tc>
                <a:tc gridSpan="3">
                  <a:txBody>
                    <a:bodyPr/>
                    <a:lstStyle/>
                    <a:p>
                      <a:endParaRPr lang="ru-RU"/>
                    </a:p>
                  </a:txBody>
                  <a:tcPr marL="0" marR="0" marT="0" marB="0" anchor="b">
                    <a:lnL>
                      <a:noFill/>
                    </a:lnL>
                    <a:lnR>
                      <a:noFill/>
                    </a:lnR>
                    <a:lnT>
                      <a:noFill/>
                    </a:lnT>
                    <a:lnB w="12700" cap="flat" cmpd="sng" algn="ctr">
                      <a:solidFill>
                        <a:schemeClr val="tx1"/>
                      </a:solidFill>
                      <a:prstDash val="solid"/>
                      <a:round/>
                      <a:headEnd type="none" w="med" len="med"/>
                      <a:tailEnd type="none" w="med" len="med"/>
                    </a:lnB>
                  </a:tcPr>
                </a:tc>
                <a:tc hMerge="1">
                  <a:txBody>
                    <a:bodyPr/>
                    <a:lstStyle/>
                    <a:p>
                      <a:endParaRPr lang="ru-RU"/>
                    </a:p>
                  </a:txBody>
                  <a:tcPr marL="0" marR="0" marT="0" marB="0" anchor="b">
                    <a:lnL>
                      <a:noFill/>
                    </a:lnL>
                    <a:lnR>
                      <a:noFill/>
                    </a:lnR>
                    <a:lnT>
                      <a:noFill/>
                    </a:lnT>
                    <a:lnB w="12700" cap="flat" cmpd="sng" algn="ctr">
                      <a:solidFill>
                        <a:schemeClr val="tx1"/>
                      </a:solidFill>
                      <a:prstDash val="solid"/>
                      <a:round/>
                      <a:headEnd type="none" w="med" len="med"/>
                      <a:tailEnd type="none" w="med" len="med"/>
                    </a:lnB>
                  </a:tcPr>
                </a:tc>
                <a:tc hMerge="1">
                  <a:txBody>
                    <a:bodyPr/>
                    <a:lstStyle/>
                    <a:p>
                      <a:pPr algn="l" fontAlgn="b"/>
                      <a:endParaRPr lang="ru-RU" sz="12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ru-RU" sz="1200" b="0" i="0" u="none" strike="noStrike" dirty="0">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ru-RU" sz="1200" b="0" i="0" u="none" strike="noStrike" dirty="0">
                        <a:solidFill>
                          <a:srgbClr val="000000"/>
                        </a:solidFill>
                        <a:effectLst/>
                        <a:latin typeface="Calibri"/>
                      </a:endParaRPr>
                    </a:p>
                  </a:txBody>
                  <a:tcPr marL="0" marR="0" marT="0" marB="0" anchor="b">
                    <a:lnL>
                      <a:noFill/>
                    </a:lnL>
                    <a:lnR>
                      <a:noFill/>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endParaRPr lang="ru-RU"/>
                    </a:p>
                  </a:txBody>
                  <a:tcPr marL="0" marR="0" marT="0" marB="0" anchor="b">
                    <a:lnL>
                      <a:noFill/>
                    </a:lnL>
                    <a:lnR>
                      <a:noFill/>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l" fontAlgn="b"/>
                      <a:endParaRPr lang="ru-RU" sz="1200" b="0" i="0" u="none" strike="noStrike">
                        <a:solidFill>
                          <a:srgbClr val="000000"/>
                        </a:solidFill>
                        <a:effectLst/>
                        <a:latin typeface="Calibri"/>
                      </a:endParaRPr>
                    </a:p>
                  </a:txBody>
                  <a:tcPr marL="0" marR="0" marT="0" marB="0" anchor="b">
                    <a:lnL>
                      <a:noFill/>
                    </a:lnL>
                    <a:lnR>
                      <a:noFill/>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endParaRPr lang="ru-RU"/>
                    </a:p>
                  </a:txBody>
                  <a:tcPr marL="0" marR="0" marT="0" marB="0" anchor="b">
                    <a:lnL>
                      <a:noFill/>
                    </a:lnL>
                    <a:lnR>
                      <a:noFill/>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l" fontAlgn="b"/>
                      <a:endParaRPr lang="ru-RU" sz="1200" b="0" i="0" u="none" strike="noStrike">
                        <a:solidFill>
                          <a:srgbClr val="000000"/>
                        </a:solidFill>
                        <a:effectLst/>
                        <a:latin typeface="Calibri"/>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r>
              <a:tr h="344509">
                <a:tc gridSpan="7">
                  <a:txBody>
                    <a:bodyPr/>
                    <a:lstStyle/>
                    <a:p>
                      <a:pPr algn="ctr" fontAlgn="ctr"/>
                      <a:r>
                        <a:rPr lang="ru-RU" sz="1200" b="1" i="0" u="none" strike="noStrike" dirty="0">
                          <a:solidFill>
                            <a:srgbClr val="FF0000"/>
                          </a:solidFill>
                          <a:effectLst/>
                          <a:latin typeface="Times New Roman"/>
                        </a:rPr>
                        <a:t>ІІІ </a:t>
                      </a:r>
                      <a:r>
                        <a:rPr lang="ru-RU" sz="1200" b="1" i="0" u="none" strike="noStrike" dirty="0" err="1" smtClean="0">
                          <a:solidFill>
                            <a:srgbClr val="FF0000"/>
                          </a:solidFill>
                          <a:effectLst/>
                          <a:latin typeface="Times New Roman"/>
                        </a:rPr>
                        <a:t>тоқсан</a:t>
                      </a:r>
                      <a:r>
                        <a:rPr lang="ru-RU" sz="1200" b="1" i="0" u="none" strike="noStrike" dirty="0" smtClean="0">
                          <a:solidFill>
                            <a:srgbClr val="FF0000"/>
                          </a:solidFill>
                          <a:effectLst/>
                          <a:latin typeface="Times New Roman"/>
                        </a:rPr>
                        <a:t> - </a:t>
                      </a:r>
                      <a:r>
                        <a:rPr lang="ru-RU" sz="1200" b="1" i="0" u="none" strike="noStrike" dirty="0">
                          <a:solidFill>
                            <a:srgbClr val="FF0000"/>
                          </a:solidFill>
                          <a:effectLst/>
                          <a:latin typeface="Times New Roman"/>
                        </a:rPr>
                        <a:t>10 </a:t>
                      </a:r>
                      <a:r>
                        <a:rPr lang="ru-RU" sz="1200" b="1" i="0" u="none" strike="noStrike" dirty="0" err="1" smtClean="0">
                          <a:solidFill>
                            <a:srgbClr val="FF0000"/>
                          </a:solidFill>
                          <a:effectLst/>
                          <a:latin typeface="Times New Roman"/>
                        </a:rPr>
                        <a:t>апта</a:t>
                      </a:r>
                      <a:endParaRPr lang="ru-RU" sz="1200" b="1" i="0" u="none" strike="noStrike" dirty="0">
                        <a:solidFill>
                          <a:srgbClr val="FF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a:txBody>
                    <a:bodyPr/>
                    <a:lstStyle/>
                    <a:p>
                      <a:pPr algn="l" fontAlgn="b"/>
                      <a:endParaRPr lang="ru-RU" sz="1200" b="0" i="0" u="none" strike="noStrike" dirty="0">
                        <a:solidFill>
                          <a:srgbClr val="000000"/>
                        </a:solidFill>
                        <a:effectLst/>
                        <a:latin typeface="Calibri"/>
                      </a:endParaRPr>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gridSpan="5">
                  <a:txBody>
                    <a:bodyPr/>
                    <a:lstStyle/>
                    <a:p>
                      <a:pPr algn="ctr" fontAlgn="ctr"/>
                      <a:r>
                        <a:rPr lang="ru-RU" sz="1200" b="1" i="0" u="none" strike="noStrike" dirty="0">
                          <a:solidFill>
                            <a:srgbClr val="FF0000"/>
                          </a:solidFill>
                          <a:effectLst/>
                          <a:latin typeface="Times New Roman"/>
                        </a:rPr>
                        <a:t>І</a:t>
                      </a:r>
                      <a:r>
                        <a:rPr lang="en-US" sz="1200" b="1" i="0" u="none" strike="noStrike" dirty="0">
                          <a:solidFill>
                            <a:srgbClr val="FF0000"/>
                          </a:solidFill>
                          <a:effectLst/>
                          <a:latin typeface="Times New Roman"/>
                        </a:rPr>
                        <a:t>V </a:t>
                      </a:r>
                      <a:r>
                        <a:rPr lang="ru-RU" sz="1200" b="1" i="0" u="none" strike="noStrike" dirty="0" err="1" smtClean="0">
                          <a:solidFill>
                            <a:srgbClr val="FF0000"/>
                          </a:solidFill>
                          <a:effectLst/>
                          <a:latin typeface="Times New Roman"/>
                        </a:rPr>
                        <a:t>тоқсан</a:t>
                      </a:r>
                      <a:r>
                        <a:rPr lang="ru-RU" sz="1200" b="1" i="0" u="none" strike="noStrike" dirty="0" smtClean="0">
                          <a:solidFill>
                            <a:srgbClr val="FF0000"/>
                          </a:solidFill>
                          <a:effectLst/>
                          <a:latin typeface="Times New Roman"/>
                        </a:rPr>
                        <a:t> - 8 </a:t>
                      </a:r>
                      <a:r>
                        <a:rPr lang="ru-RU" sz="1200" b="1" i="0" u="none" strike="noStrike" dirty="0" err="1" smtClean="0">
                          <a:solidFill>
                            <a:srgbClr val="FF0000"/>
                          </a:solidFill>
                          <a:effectLst/>
                          <a:latin typeface="Times New Roman"/>
                        </a:rPr>
                        <a:t>апта</a:t>
                      </a:r>
                      <a:endParaRPr lang="ru-RU" sz="1200" b="1" i="0" u="none" strike="noStrike" dirty="0">
                        <a:solidFill>
                          <a:srgbClr val="FF0000"/>
                        </a:solidFill>
                        <a:effectLst/>
                        <a:latin typeface="Times New Roman"/>
                      </a:endParaRPr>
                    </a:p>
                  </a:txBody>
                  <a:tcPr marL="0" marR="0" marT="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550695">
                <a:tc gridSpan="2">
                  <a:txBody>
                    <a:bodyPr/>
                    <a:lstStyle/>
                    <a:p>
                      <a:pPr algn="ctr" fontAlgn="ctr"/>
                      <a:r>
                        <a:rPr lang="ru-RU" sz="1200" b="1" i="0" u="none" strike="noStrike" dirty="0" err="1" smtClean="0">
                          <a:solidFill>
                            <a:srgbClr val="000000"/>
                          </a:solidFill>
                          <a:effectLst/>
                          <a:latin typeface="Times New Roman"/>
                        </a:rPr>
                        <a:t>Бөлім</a:t>
                      </a:r>
                      <a:endParaRPr lang="ru-RU" sz="1200" b="1" i="0" u="none" strike="noStrike" dirty="0">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ru-RU"/>
                    </a:p>
                  </a:txBody>
                  <a:tcPr/>
                </a:tc>
                <a:tc gridSpan="3">
                  <a:txBody>
                    <a:bodyPr/>
                    <a:lstStyle/>
                    <a:p>
                      <a:pPr algn="ctr" fontAlgn="ctr"/>
                      <a:r>
                        <a:rPr lang="ru-RU" sz="1200" b="1" i="0" u="none" strike="noStrike" dirty="0" err="1" smtClean="0">
                          <a:solidFill>
                            <a:srgbClr val="000000"/>
                          </a:solidFill>
                          <a:effectLst/>
                          <a:latin typeface="Times New Roman"/>
                        </a:rPr>
                        <a:t>Бөлімше</a:t>
                      </a:r>
                      <a:endParaRPr lang="ru-RU" sz="1200" b="1" i="0" u="none" strike="noStrike" dirty="0">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ctr" fontAlgn="ctr"/>
                      <a:endParaRPr lang="ru-RU" sz="1200" b="1" i="0" u="none" strike="noStrike">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ru-RU"/>
                    </a:p>
                  </a:txBody>
                  <a:tcPr/>
                </a:tc>
                <a:tc gridSpan="2">
                  <a:txBody>
                    <a:bodyPr/>
                    <a:lstStyle/>
                    <a:p>
                      <a:pPr algn="ctr" fontAlgn="ctr"/>
                      <a:r>
                        <a:rPr lang="ru-RU" sz="1200" b="1" i="0" u="none" strike="noStrike" dirty="0" err="1" smtClean="0">
                          <a:solidFill>
                            <a:srgbClr val="000000"/>
                          </a:solidFill>
                          <a:effectLst/>
                          <a:latin typeface="Times New Roman"/>
                        </a:rPr>
                        <a:t>Мақсаттар</a:t>
                      </a:r>
                      <a:r>
                        <a:rPr lang="ru-RU" sz="1200" b="1" i="0" u="none" strike="noStrike" dirty="0" smtClean="0">
                          <a:solidFill>
                            <a:srgbClr val="000000"/>
                          </a:solidFill>
                          <a:effectLst/>
                          <a:latin typeface="Times New Roman"/>
                        </a:rPr>
                        <a:t> саны</a:t>
                      </a:r>
                      <a:endParaRPr lang="ru-RU" sz="1200" b="1" i="0" u="none" strike="noStrike" dirty="0">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ctr" fontAlgn="ctr"/>
                      <a:endParaRPr lang="ru-RU" sz="1200" b="1" i="0" u="none" strike="noStrike">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ru-RU" sz="1200" b="0" i="0" u="none" strike="noStrike">
                        <a:solidFill>
                          <a:srgbClr val="000000"/>
                        </a:solidFill>
                        <a:effectLst/>
                        <a:latin typeface="Calibri"/>
                      </a:endParaRPr>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a:txBody>
                    <a:bodyPr/>
                    <a:lstStyle/>
                    <a:p>
                      <a:pPr algn="ctr" fontAlgn="ctr"/>
                      <a:r>
                        <a:rPr lang="ru-RU" sz="1200" b="1" i="0" u="none" strike="noStrike" dirty="0" err="1" smtClean="0">
                          <a:solidFill>
                            <a:srgbClr val="000000"/>
                          </a:solidFill>
                          <a:effectLst/>
                          <a:latin typeface="Times New Roman"/>
                        </a:rPr>
                        <a:t>Бөлім</a:t>
                      </a:r>
                      <a:endParaRPr lang="ru-RU" sz="1200" b="1" i="0" u="none" strike="noStrike" dirty="0">
                        <a:solidFill>
                          <a:srgbClr val="000000"/>
                        </a:solidFill>
                        <a:effectLst/>
                        <a:latin typeface="Times New Roman"/>
                      </a:endParaRPr>
                    </a:p>
                  </a:txBody>
                  <a:tcPr marL="0" marR="0" marT="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ru-RU" sz="1200" b="1" i="0" u="none" strike="noStrike" dirty="0" err="1" smtClean="0">
                          <a:solidFill>
                            <a:srgbClr val="000000"/>
                          </a:solidFill>
                          <a:effectLst/>
                          <a:latin typeface="Times New Roman"/>
                        </a:rPr>
                        <a:t>Бөлімше</a:t>
                      </a:r>
                      <a:endParaRPr lang="ru-RU" sz="1200" b="1" i="0" u="none" strike="noStrike" dirty="0">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ctr" fontAlgn="ctr"/>
                      <a:endParaRPr lang="ru-RU" sz="1200" b="1" i="0" u="none" strike="noStrike">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ru-RU" sz="1200" b="1" i="0" u="none" strike="noStrike" dirty="0" err="1" smtClean="0">
                          <a:solidFill>
                            <a:srgbClr val="000000"/>
                          </a:solidFill>
                          <a:effectLst/>
                          <a:latin typeface="Times New Roman"/>
                        </a:rPr>
                        <a:t>Мақсаттар</a:t>
                      </a:r>
                      <a:r>
                        <a:rPr lang="ru-RU" sz="1200" b="1" i="0" u="none" strike="noStrike" dirty="0" smtClean="0">
                          <a:solidFill>
                            <a:srgbClr val="000000"/>
                          </a:solidFill>
                          <a:effectLst/>
                          <a:latin typeface="Times New Roman"/>
                        </a:rPr>
                        <a:t> саны</a:t>
                      </a:r>
                      <a:endParaRPr lang="ru-RU" sz="1200" b="1" i="0" u="none" strike="noStrike" dirty="0">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ctr" fontAlgn="ctr"/>
                      <a:endParaRPr lang="ru-RU" sz="1200" b="1" i="0" u="none" strike="noStrike">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50718">
                <a:tc rowSpan="2" gridSpan="2">
                  <a:txBody>
                    <a:bodyPr/>
                    <a:lstStyle/>
                    <a:p>
                      <a:pPr algn="ctr" fontAlgn="ctr"/>
                      <a:r>
                        <a:rPr lang="ru-RU" sz="1200" b="0" i="1" u="none" strike="noStrike" dirty="0" err="1" smtClean="0">
                          <a:solidFill>
                            <a:srgbClr val="000000"/>
                          </a:solidFill>
                          <a:effectLst/>
                          <a:latin typeface="Times New Roman"/>
                        </a:rPr>
                        <a:t>Заттар</a:t>
                      </a:r>
                      <a:r>
                        <a:rPr lang="ru-RU" sz="1200" b="0" i="1" u="none" strike="noStrike" dirty="0" smtClean="0">
                          <a:solidFill>
                            <a:srgbClr val="000000"/>
                          </a:solidFill>
                          <a:effectLst/>
                          <a:latin typeface="Times New Roman"/>
                        </a:rPr>
                        <a:t> </a:t>
                      </a:r>
                      <a:r>
                        <a:rPr lang="ru-RU" sz="1200" b="0" i="1" u="none" strike="noStrike" dirty="0" err="1" smtClean="0">
                          <a:solidFill>
                            <a:srgbClr val="000000"/>
                          </a:solidFill>
                          <a:effectLst/>
                          <a:latin typeface="Times New Roman"/>
                        </a:rPr>
                        <a:t>және</a:t>
                      </a:r>
                      <a:r>
                        <a:rPr lang="ru-RU" sz="1200" b="0" i="1" u="none" strike="noStrike" dirty="0" smtClean="0">
                          <a:solidFill>
                            <a:srgbClr val="000000"/>
                          </a:solidFill>
                          <a:effectLst/>
                          <a:latin typeface="Times New Roman"/>
                        </a:rPr>
                        <a:t> </a:t>
                      </a:r>
                      <a:r>
                        <a:rPr lang="ru-RU" sz="1200" b="0" i="1" u="none" strike="noStrike" dirty="0" err="1" smtClean="0">
                          <a:solidFill>
                            <a:srgbClr val="000000"/>
                          </a:solidFill>
                          <a:effectLst/>
                          <a:latin typeface="Times New Roman"/>
                        </a:rPr>
                        <a:t>олардың</a:t>
                      </a:r>
                      <a:r>
                        <a:rPr lang="ru-RU" sz="1200" b="0" i="1" u="none" strike="noStrike" dirty="0" smtClean="0">
                          <a:solidFill>
                            <a:srgbClr val="000000"/>
                          </a:solidFill>
                          <a:effectLst/>
                          <a:latin typeface="Times New Roman"/>
                        </a:rPr>
                        <a:t> </a:t>
                      </a:r>
                      <a:r>
                        <a:rPr lang="ru-RU" sz="1200" b="0" i="1" u="none" strike="noStrike" dirty="0" err="1" smtClean="0">
                          <a:solidFill>
                            <a:srgbClr val="000000"/>
                          </a:solidFill>
                          <a:effectLst/>
                          <a:latin typeface="Times New Roman"/>
                        </a:rPr>
                        <a:t>құрамы</a:t>
                      </a:r>
                      <a:endParaRPr lang="ru-RU" sz="1200" b="0" i="1" u="none" strike="noStrike" dirty="0">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hMerge="1">
                  <a:txBody>
                    <a:bodyPr/>
                    <a:lstStyle/>
                    <a:p>
                      <a:endParaRPr lang="ru-RU"/>
                    </a:p>
                  </a:txBody>
                  <a:tcPr/>
                </a:tc>
                <a:tc gridSpan="3">
                  <a:txBody>
                    <a:bodyPr/>
                    <a:lstStyle/>
                    <a:p>
                      <a:pPr marL="108000" algn="l" fontAlgn="ctr"/>
                      <a:r>
                        <a:rPr lang="ru-RU" sz="1200" b="0" i="0" u="none" strike="noStrike" dirty="0">
                          <a:solidFill>
                            <a:srgbClr val="000000"/>
                          </a:solidFill>
                          <a:effectLst/>
                          <a:latin typeface="Times New Roman"/>
                        </a:rPr>
                        <a:t>3.4. </a:t>
                      </a:r>
                      <a:r>
                        <a:rPr lang="ru-RU" sz="1200" b="0" i="0" u="none" strike="noStrike" dirty="0" err="1" smtClean="0">
                          <a:solidFill>
                            <a:srgbClr val="000000"/>
                          </a:solidFill>
                          <a:effectLst/>
                          <a:latin typeface="Times New Roman"/>
                        </a:rPr>
                        <a:t>Табиғи</a:t>
                      </a:r>
                      <a:r>
                        <a:rPr lang="ru-RU" sz="1200" b="0" i="0" u="none" strike="noStrike" dirty="0" smtClean="0">
                          <a:solidFill>
                            <a:srgbClr val="000000"/>
                          </a:solidFill>
                          <a:effectLst/>
                          <a:latin typeface="Times New Roman"/>
                        </a:rPr>
                        <a:t> </a:t>
                      </a:r>
                      <a:r>
                        <a:rPr lang="ru-RU" sz="1200" b="0" i="0" u="none" strike="noStrike" dirty="0" err="1" smtClean="0">
                          <a:solidFill>
                            <a:srgbClr val="000000"/>
                          </a:solidFill>
                          <a:effectLst/>
                          <a:latin typeface="Times New Roman"/>
                        </a:rPr>
                        <a:t>ресурстар</a:t>
                      </a:r>
                      <a:endParaRPr lang="ru-RU" sz="1200" b="0" i="0" u="none" strike="noStrike" dirty="0">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marL="108000" algn="l" fontAlgn="ctr"/>
                      <a:endParaRPr lang="ru-RU" sz="1200" b="0" i="0" u="none" strike="noStrike" dirty="0">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ru-RU"/>
                    </a:p>
                  </a:txBody>
                  <a:tcPr/>
                </a:tc>
                <a:tc gridSpan="2">
                  <a:txBody>
                    <a:bodyPr/>
                    <a:lstStyle/>
                    <a:p>
                      <a:pPr algn="ctr" fontAlgn="ctr"/>
                      <a:r>
                        <a:rPr lang="ru-RU" sz="1200" b="0" i="0" u="none" strike="noStrike">
                          <a:solidFill>
                            <a:srgbClr val="000000"/>
                          </a:solidFill>
                          <a:effectLst/>
                          <a:latin typeface="Times New Roman"/>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ctr" fontAlgn="ctr"/>
                      <a:endParaRPr lang="ru-RU" sz="1200" b="0" i="0" u="none" strike="noStrike">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ru-RU" sz="1200" b="0" i="0" u="none" strike="noStrike">
                        <a:solidFill>
                          <a:srgbClr val="000000"/>
                        </a:solidFill>
                        <a:effectLst/>
                        <a:latin typeface="Calibri"/>
                      </a:endParaRPr>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rowSpan="8">
                  <a:txBody>
                    <a:bodyPr/>
                    <a:lstStyle/>
                    <a:p>
                      <a:pPr algn="ctr" fontAlgn="ctr"/>
                      <a:r>
                        <a:rPr lang="ru-RU" sz="1200" b="0" i="1" u="none" strike="noStrike" dirty="0" err="1" smtClean="0">
                          <a:solidFill>
                            <a:srgbClr val="000000"/>
                          </a:solidFill>
                          <a:effectLst/>
                          <a:latin typeface="Times New Roman"/>
                        </a:rPr>
                        <a:t>Табиғат</a:t>
                      </a:r>
                      <a:r>
                        <a:rPr lang="ru-RU" sz="1200" b="0" i="1" u="none" strike="noStrike" dirty="0" smtClean="0">
                          <a:solidFill>
                            <a:srgbClr val="000000"/>
                          </a:solidFill>
                          <a:effectLst/>
                          <a:latin typeface="Times New Roman"/>
                        </a:rPr>
                        <a:t> </a:t>
                      </a:r>
                      <a:r>
                        <a:rPr lang="ru-RU" sz="1200" b="0" i="1" u="none" strike="noStrike" dirty="0" err="1" smtClean="0">
                          <a:solidFill>
                            <a:srgbClr val="000000"/>
                          </a:solidFill>
                          <a:effectLst/>
                          <a:latin typeface="Times New Roman"/>
                        </a:rPr>
                        <a:t>физикасы</a:t>
                      </a:r>
                      <a:endParaRPr lang="ru-RU" sz="1200" b="0" i="1" u="none" strike="noStrike" dirty="0">
                        <a:solidFill>
                          <a:srgbClr val="000000"/>
                        </a:solidFill>
                        <a:effectLst/>
                        <a:latin typeface="Times New Roman"/>
                      </a:endParaRPr>
                    </a:p>
                  </a:txBody>
                  <a:tcPr marL="0" marR="0" marT="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marL="108000" algn="l" fontAlgn="ctr"/>
                      <a:r>
                        <a:rPr lang="ru-RU" sz="1200" b="0" i="0" u="none" strike="noStrike" dirty="0">
                          <a:solidFill>
                            <a:srgbClr val="000000"/>
                          </a:solidFill>
                          <a:effectLst/>
                          <a:latin typeface="Times New Roman"/>
                        </a:rPr>
                        <a:t>5.2 </a:t>
                      </a:r>
                      <a:r>
                        <a:rPr lang="ru-RU" sz="1200" b="0" i="0" u="none" strike="noStrike" dirty="0" err="1" smtClean="0">
                          <a:solidFill>
                            <a:srgbClr val="000000"/>
                          </a:solidFill>
                          <a:effectLst/>
                          <a:latin typeface="Times New Roman"/>
                        </a:rPr>
                        <a:t>Жарық</a:t>
                      </a:r>
                      <a:endParaRPr lang="ru-RU" sz="1200" b="0" i="0" u="none" strike="noStrike" dirty="0">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marL="108000" algn="l" fontAlgn="ctr"/>
                      <a:endParaRPr lang="ru-RU" sz="1200" b="0" i="0" u="none" strike="noStrike">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ru-RU" sz="1200" b="0" i="0" u="none" strike="noStrike">
                          <a:solidFill>
                            <a:srgbClr val="000000"/>
                          </a:solidFill>
                          <a:effectLst/>
                          <a:latin typeface="Times New Roman"/>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ctr" fontAlgn="ctr"/>
                      <a:endParaRPr lang="ru-RU" sz="1200" b="0" i="0" u="none" strike="noStrike">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78625">
                <a:tc gridSpan="2" vMerge="1">
                  <a:txBody>
                    <a:bodyPr/>
                    <a:lstStyle/>
                    <a:p>
                      <a:pPr algn="ctr" fontAlgn="ctr"/>
                      <a:endParaRPr lang="ru-RU" sz="1200" b="0" i="1" u="none" strike="noStrike" dirty="0">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vMerge="1">
                  <a:txBody>
                    <a:bodyPr/>
                    <a:lstStyle/>
                    <a:p>
                      <a:endParaRPr lang="ru-RU"/>
                    </a:p>
                  </a:txBody>
                  <a:tcPr/>
                </a:tc>
                <a:tc gridSpan="3">
                  <a:txBody>
                    <a:bodyPr/>
                    <a:lstStyle/>
                    <a:p>
                      <a:pPr marL="108000" algn="l" fontAlgn="b"/>
                      <a:r>
                        <a:rPr lang="ru-RU" sz="1200" b="0" i="1" u="none" strike="noStrike" dirty="0">
                          <a:solidFill>
                            <a:srgbClr val="000000"/>
                          </a:solidFill>
                          <a:effectLst/>
                          <a:latin typeface="Times New Roman"/>
                        </a:rPr>
                        <a:t>1.2. </a:t>
                      </a:r>
                      <a:r>
                        <a:rPr lang="ru-RU" sz="1200" b="0" i="0" u="none" strike="noStrike" dirty="0" err="1" smtClean="0">
                          <a:solidFill>
                            <a:srgbClr val="000000"/>
                          </a:solidFill>
                          <a:effectLst/>
                          <a:latin typeface="Times New Roman"/>
                        </a:rPr>
                        <a:t>Табиғатты</a:t>
                      </a:r>
                      <a:r>
                        <a:rPr lang="ru-RU" sz="1200" b="0" i="0" u="none" strike="noStrike" baseline="0" dirty="0" smtClean="0">
                          <a:solidFill>
                            <a:srgbClr val="000000"/>
                          </a:solidFill>
                          <a:effectLst/>
                          <a:latin typeface="Times New Roman"/>
                        </a:rPr>
                        <a:t> </a:t>
                      </a:r>
                      <a:r>
                        <a:rPr lang="ru-RU" sz="1200" b="0" i="0" u="none" strike="noStrike" baseline="0" dirty="0" err="1" smtClean="0">
                          <a:solidFill>
                            <a:srgbClr val="000000"/>
                          </a:solidFill>
                          <a:effectLst/>
                          <a:latin typeface="Times New Roman"/>
                        </a:rPr>
                        <a:t>танып</a:t>
                      </a:r>
                      <a:r>
                        <a:rPr lang="ru-RU" sz="1200" b="0" i="0" u="none" strike="noStrike" baseline="0" dirty="0" smtClean="0">
                          <a:solidFill>
                            <a:srgbClr val="000000"/>
                          </a:solidFill>
                          <a:effectLst/>
                          <a:latin typeface="Times New Roman"/>
                        </a:rPr>
                        <a:t> </a:t>
                      </a:r>
                      <a:r>
                        <a:rPr lang="ru-RU" sz="1200" b="0" i="0" u="none" strike="noStrike" baseline="0" dirty="0" err="1" smtClean="0">
                          <a:solidFill>
                            <a:srgbClr val="000000"/>
                          </a:solidFill>
                          <a:effectLst/>
                          <a:latin typeface="Times New Roman"/>
                        </a:rPr>
                        <a:t>білу</a:t>
                      </a:r>
                      <a:r>
                        <a:rPr lang="ru-RU" sz="1200" b="0" i="0" u="none" strike="noStrike" baseline="0" dirty="0" smtClean="0">
                          <a:solidFill>
                            <a:srgbClr val="000000"/>
                          </a:solidFill>
                          <a:effectLst/>
                          <a:latin typeface="Times New Roman"/>
                        </a:rPr>
                        <a:t> </a:t>
                      </a:r>
                      <a:r>
                        <a:rPr lang="ru-RU" sz="1200" b="0" i="0" u="none" strike="noStrike" baseline="0" dirty="0" err="1" smtClean="0">
                          <a:solidFill>
                            <a:srgbClr val="000000"/>
                          </a:solidFill>
                          <a:effectLst/>
                          <a:latin typeface="Times New Roman"/>
                        </a:rPr>
                        <a:t>амалдары</a:t>
                      </a:r>
                      <a:endParaRPr lang="ru-RU" sz="1200" b="0" i="0" u="none" strike="noStrike" dirty="0">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marL="108000" algn="l" fontAlgn="ctr"/>
                      <a:endParaRPr lang="ru-RU" sz="1200" b="0" i="0" u="none" strike="noStrike" dirty="0">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ru-RU"/>
                    </a:p>
                  </a:txBody>
                  <a:tcPr/>
                </a:tc>
                <a:tc gridSpan="2">
                  <a:txBody>
                    <a:bodyPr/>
                    <a:lstStyle/>
                    <a:p>
                      <a:pPr algn="ctr" fontAlgn="ctr"/>
                      <a:r>
                        <a:rPr lang="ru-RU" sz="1200" b="0" i="0" u="none" strike="noStrike">
                          <a:solidFill>
                            <a:srgbClr val="000000"/>
                          </a:solidFill>
                          <a:effectLst/>
                          <a:latin typeface="Times New Roman"/>
                        </a:rPr>
                        <a:t>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ctr" fontAlgn="ctr"/>
                      <a:endParaRPr lang="ru-RU" sz="1200" b="0" i="0" u="none" strike="noStrike">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ru-RU" sz="1200" b="0" i="0" u="none" strike="noStrike">
                        <a:solidFill>
                          <a:srgbClr val="000000"/>
                        </a:solidFill>
                        <a:effectLst/>
                        <a:latin typeface="Calibri"/>
                      </a:endParaRPr>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vMerge="1">
                  <a:txBody>
                    <a:bodyPr/>
                    <a:lstStyle/>
                    <a:p>
                      <a:endParaRPr lang="ru-RU"/>
                    </a:p>
                  </a:txBody>
                  <a:tcPr/>
                </a:tc>
                <a:tc gridSpan="2">
                  <a:txBody>
                    <a:bodyPr/>
                    <a:lstStyle/>
                    <a:p>
                      <a:pPr marL="108000" algn="l" fontAlgn="ctr"/>
                      <a:r>
                        <a:rPr lang="ru-RU" sz="1200" b="0" i="0" u="none" strike="noStrike" dirty="0">
                          <a:solidFill>
                            <a:srgbClr val="000000"/>
                          </a:solidFill>
                          <a:effectLst/>
                          <a:latin typeface="Times New Roman"/>
                        </a:rPr>
                        <a:t>5.3. </a:t>
                      </a:r>
                      <a:r>
                        <a:rPr lang="ru-RU" sz="1200" b="0" i="0" u="none" strike="noStrike" dirty="0" err="1" smtClean="0">
                          <a:solidFill>
                            <a:srgbClr val="000000"/>
                          </a:solidFill>
                          <a:effectLst/>
                          <a:latin typeface="Times New Roman"/>
                        </a:rPr>
                        <a:t>Дыбыс</a:t>
                      </a:r>
                      <a:endParaRPr lang="ru-RU" sz="1200" b="0" i="0" u="none" strike="noStrike" dirty="0">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marL="108000" algn="l" fontAlgn="ctr"/>
                      <a:endParaRPr lang="ru-RU" sz="1200" b="0" i="0" u="none" strike="noStrike">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ru-RU" sz="1200" b="0" i="0" u="none" strike="noStrike">
                          <a:solidFill>
                            <a:srgbClr val="000000"/>
                          </a:solidFill>
                          <a:effectLst/>
                          <a:latin typeface="Times New Roman"/>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ctr" fontAlgn="ctr"/>
                      <a:endParaRPr lang="ru-RU" sz="1200" b="0" i="0" u="none" strike="noStrike">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03210">
                <a:tc rowSpan="4" gridSpan="2">
                  <a:txBody>
                    <a:bodyPr/>
                    <a:lstStyle/>
                    <a:p>
                      <a:pPr algn="ctr" fontAlgn="ctr"/>
                      <a:r>
                        <a:rPr lang="ru-RU" sz="1200" b="0" i="1" u="none" strike="noStrike" dirty="0" err="1" smtClean="0">
                          <a:solidFill>
                            <a:srgbClr val="000000"/>
                          </a:solidFill>
                          <a:effectLst/>
                          <a:latin typeface="Times New Roman"/>
                        </a:rPr>
                        <a:t>Жер</a:t>
                      </a:r>
                      <a:r>
                        <a:rPr lang="ru-RU" sz="1200" b="0" i="1" u="none" strike="noStrike" dirty="0" smtClean="0">
                          <a:solidFill>
                            <a:srgbClr val="000000"/>
                          </a:solidFill>
                          <a:effectLst/>
                          <a:latin typeface="Times New Roman"/>
                        </a:rPr>
                        <a:t> мен </a:t>
                      </a:r>
                      <a:r>
                        <a:rPr lang="ru-RU" sz="1200" b="0" i="1" u="none" strike="noStrike" dirty="0" err="1" smtClean="0">
                          <a:solidFill>
                            <a:srgbClr val="000000"/>
                          </a:solidFill>
                          <a:effectLst/>
                          <a:latin typeface="Times New Roman"/>
                        </a:rPr>
                        <a:t>Ғарыш</a:t>
                      </a:r>
                      <a:endParaRPr lang="ru-RU" sz="1200" b="0" i="1" u="none" strike="noStrike" dirty="0">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4" hMerge="1">
                  <a:txBody>
                    <a:bodyPr/>
                    <a:lstStyle/>
                    <a:p>
                      <a:endParaRPr lang="ru-RU"/>
                    </a:p>
                  </a:txBody>
                  <a:tcPr/>
                </a:tc>
                <a:tc gridSpan="3">
                  <a:txBody>
                    <a:bodyPr/>
                    <a:lstStyle/>
                    <a:p>
                      <a:pPr marL="108000" algn="l" fontAlgn="ctr"/>
                      <a:r>
                        <a:rPr lang="ru-RU" sz="1200" b="0" i="0" u="none" strike="noStrike" dirty="0">
                          <a:solidFill>
                            <a:srgbClr val="000000"/>
                          </a:solidFill>
                          <a:effectLst/>
                          <a:latin typeface="Times New Roman"/>
                        </a:rPr>
                        <a:t>4.1 </a:t>
                      </a:r>
                      <a:r>
                        <a:rPr lang="ru-RU" sz="1200" b="0" i="0" u="none" strike="noStrike" dirty="0" err="1" smtClean="0">
                          <a:solidFill>
                            <a:srgbClr val="000000"/>
                          </a:solidFill>
                          <a:effectLst/>
                          <a:latin typeface="Times New Roman"/>
                        </a:rPr>
                        <a:t>Жер</a:t>
                      </a:r>
                      <a:endParaRPr lang="ru-RU" sz="1200" b="0" i="0" u="none" strike="noStrike" dirty="0">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marL="108000" algn="l" fontAlgn="ctr"/>
                      <a:endParaRPr lang="ru-RU" sz="1200" b="0" i="0" u="none" strike="noStrike" dirty="0">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ru-RU"/>
                    </a:p>
                  </a:txBody>
                  <a:tcPr/>
                </a:tc>
                <a:tc gridSpan="2">
                  <a:txBody>
                    <a:bodyPr/>
                    <a:lstStyle/>
                    <a:p>
                      <a:pPr algn="ctr" fontAlgn="ctr"/>
                      <a:r>
                        <a:rPr lang="ru-RU" sz="1200" b="0" i="0" u="none" strike="noStrike">
                          <a:solidFill>
                            <a:srgbClr val="000000"/>
                          </a:solidFill>
                          <a:effectLst/>
                          <a:latin typeface="Times New Roman"/>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ctr" fontAlgn="ctr"/>
                      <a:endParaRPr lang="ru-RU" sz="1200" b="0" i="0" u="none" strike="noStrike">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ru-RU" sz="1200" b="0" i="0" u="none" strike="noStrike">
                        <a:solidFill>
                          <a:srgbClr val="000000"/>
                        </a:solidFill>
                        <a:effectLst/>
                        <a:latin typeface="Calibri"/>
                      </a:endParaRPr>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vMerge="1">
                  <a:txBody>
                    <a:bodyPr/>
                    <a:lstStyle/>
                    <a:p>
                      <a:endParaRPr lang="ru-RU"/>
                    </a:p>
                  </a:txBody>
                  <a:tcPr/>
                </a:tc>
                <a:tc gridSpan="2">
                  <a:txBody>
                    <a:bodyPr/>
                    <a:lstStyle/>
                    <a:p>
                      <a:pPr marL="108000" algn="l" fontAlgn="ctr"/>
                      <a:r>
                        <a:rPr lang="ru-RU" sz="1200" b="0" i="0" u="none" strike="noStrike" dirty="0">
                          <a:solidFill>
                            <a:srgbClr val="000000"/>
                          </a:solidFill>
                          <a:effectLst/>
                          <a:latin typeface="Times New Roman"/>
                        </a:rPr>
                        <a:t>5.4 </a:t>
                      </a:r>
                      <a:r>
                        <a:rPr lang="ru-RU" sz="1200" b="0" i="0" u="none" strike="noStrike" dirty="0" err="1" smtClean="0">
                          <a:solidFill>
                            <a:srgbClr val="000000"/>
                          </a:solidFill>
                          <a:effectLst/>
                          <a:latin typeface="Times New Roman"/>
                        </a:rPr>
                        <a:t>Жылу</a:t>
                      </a:r>
                      <a:endParaRPr lang="ru-RU" sz="1200" b="0" i="0" u="none" strike="noStrike" dirty="0">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marL="108000" algn="l" fontAlgn="ctr"/>
                      <a:endParaRPr lang="ru-RU" sz="1200" b="0" i="0" u="none" strike="noStrike">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ru-RU" sz="1200" b="0" i="0" u="none" strike="noStrike">
                          <a:solidFill>
                            <a:srgbClr val="000000"/>
                          </a:solidFill>
                          <a:effectLst/>
                          <a:latin typeface="Times New Roman"/>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ctr" fontAlgn="ctr"/>
                      <a:endParaRPr lang="ru-RU" sz="1200" b="0" i="0" u="none" strike="noStrike">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37652">
                <a:tc gridSpan="2" vMerge="1">
                  <a:txBody>
                    <a:bodyPr/>
                    <a:lstStyle/>
                    <a:p>
                      <a:endParaRPr lang="ru-RU"/>
                    </a:p>
                  </a:txBody>
                  <a:tcPr/>
                </a:tc>
                <a:tc hMerge="1" vMerge="1">
                  <a:txBody>
                    <a:bodyPr/>
                    <a:lstStyle/>
                    <a:p>
                      <a:endParaRPr lang="ru-RU"/>
                    </a:p>
                  </a:txBody>
                  <a:tcPr/>
                </a:tc>
                <a:tc gridSpan="3">
                  <a:txBody>
                    <a:bodyPr/>
                    <a:lstStyle/>
                    <a:p>
                      <a:pPr marL="108000" algn="l" fontAlgn="ctr"/>
                      <a:r>
                        <a:rPr lang="ru-RU" sz="1200" b="0" i="0" u="none" strike="noStrike" dirty="0">
                          <a:solidFill>
                            <a:srgbClr val="000000"/>
                          </a:solidFill>
                          <a:effectLst/>
                          <a:latin typeface="Times New Roman"/>
                        </a:rPr>
                        <a:t>4.2. </a:t>
                      </a:r>
                      <a:r>
                        <a:rPr lang="ru-RU" sz="1200" b="0" i="0" u="none" strike="noStrike" dirty="0" err="1" smtClean="0">
                          <a:solidFill>
                            <a:srgbClr val="000000"/>
                          </a:solidFill>
                          <a:effectLst/>
                          <a:latin typeface="Times New Roman"/>
                        </a:rPr>
                        <a:t>Ғарыш</a:t>
                      </a:r>
                      <a:endParaRPr lang="ru-RU" sz="1200" b="0" i="0" u="none" strike="noStrike" dirty="0">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marL="108000" algn="l" fontAlgn="ctr"/>
                      <a:endParaRPr lang="ru-RU" sz="1200" b="0" i="0" u="none" strike="noStrike" dirty="0">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ru-RU"/>
                    </a:p>
                  </a:txBody>
                  <a:tcPr/>
                </a:tc>
                <a:tc gridSpan="2">
                  <a:txBody>
                    <a:bodyPr/>
                    <a:lstStyle/>
                    <a:p>
                      <a:pPr algn="ctr" fontAlgn="ctr"/>
                      <a:r>
                        <a:rPr lang="ru-RU" sz="1200" b="0" i="0" u="none" strike="noStrike">
                          <a:solidFill>
                            <a:srgbClr val="000000"/>
                          </a:solidFill>
                          <a:effectLst/>
                          <a:latin typeface="Times New Roman"/>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ctr" fontAlgn="ctr"/>
                      <a:endParaRPr lang="ru-RU" sz="1200" b="0" i="0" u="none" strike="noStrike">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ru-RU" sz="1200" b="0" i="0" u="none" strike="noStrike">
                        <a:solidFill>
                          <a:srgbClr val="000000"/>
                        </a:solidFill>
                        <a:effectLst/>
                        <a:latin typeface="Calibri"/>
                      </a:endParaRPr>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vMerge="1">
                  <a:txBody>
                    <a:bodyPr/>
                    <a:lstStyle/>
                    <a:p>
                      <a:endParaRPr lang="ru-RU"/>
                    </a:p>
                  </a:txBody>
                  <a:tcPr/>
                </a:tc>
                <a:tc rowSpan="2" gridSpan="2">
                  <a:txBody>
                    <a:bodyPr/>
                    <a:lstStyle/>
                    <a:p>
                      <a:pPr marL="108000" algn="l" fontAlgn="ctr"/>
                      <a:r>
                        <a:rPr lang="ru-RU" sz="1200" b="0" i="0" u="none" strike="noStrike">
                          <a:solidFill>
                            <a:srgbClr val="000000"/>
                          </a:solidFill>
                          <a:effectLst/>
                          <a:latin typeface="Times New Roman"/>
                        </a:rPr>
                        <a:t>5.6. Магнетизм</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hMerge="1">
                  <a:txBody>
                    <a:bodyPr/>
                    <a:lstStyle/>
                    <a:p>
                      <a:pPr marL="108000" algn="l" fontAlgn="ctr"/>
                      <a:endParaRPr lang="ru-RU" sz="1200" b="0" i="0" u="none" strike="noStrike">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gridSpan="2">
                  <a:txBody>
                    <a:bodyPr/>
                    <a:lstStyle/>
                    <a:p>
                      <a:pPr algn="ctr" fontAlgn="ctr"/>
                      <a:r>
                        <a:rPr lang="ru-RU" sz="1200" b="0" i="0" u="none" strike="noStrike">
                          <a:solidFill>
                            <a:srgbClr val="000000"/>
                          </a:solidFill>
                          <a:effectLst/>
                          <a:latin typeface="Times New Roman"/>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hMerge="1">
                  <a:txBody>
                    <a:bodyPr/>
                    <a:lstStyle/>
                    <a:p>
                      <a:pPr algn="ctr" fontAlgn="ctr"/>
                      <a:endParaRPr lang="ru-RU" sz="1200" b="0" i="0" u="none" strike="noStrike">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15002">
                <a:tc gridSpan="2" vMerge="1">
                  <a:txBody>
                    <a:bodyPr/>
                    <a:lstStyle/>
                    <a:p>
                      <a:endParaRPr lang="ru-RU"/>
                    </a:p>
                  </a:txBody>
                  <a:tcPr/>
                </a:tc>
                <a:tc hMerge="1" vMerge="1">
                  <a:txBody>
                    <a:bodyPr/>
                    <a:lstStyle/>
                    <a:p>
                      <a:endParaRPr lang="ru-RU"/>
                    </a:p>
                  </a:txBody>
                  <a:tcPr/>
                </a:tc>
                <a:tc rowSpan="2" gridSpan="3">
                  <a:txBody>
                    <a:bodyPr/>
                    <a:lstStyle/>
                    <a:p>
                      <a:pPr marL="108000" algn="l" fontAlgn="ctr"/>
                      <a:r>
                        <a:rPr lang="ru-RU" sz="1200" b="0" i="0" u="none" strike="noStrike" dirty="0">
                          <a:solidFill>
                            <a:srgbClr val="000000"/>
                          </a:solidFill>
                          <a:effectLst/>
                          <a:latin typeface="Times New Roman"/>
                        </a:rPr>
                        <a:t>4.3 </a:t>
                      </a:r>
                      <a:r>
                        <a:rPr lang="ru-RU" sz="1200" b="0" i="0" u="none" strike="noStrike" dirty="0" err="1" smtClean="0">
                          <a:solidFill>
                            <a:srgbClr val="000000"/>
                          </a:solidFill>
                          <a:effectLst/>
                          <a:latin typeface="Times New Roman"/>
                        </a:rPr>
                        <a:t>Кеңістік</a:t>
                      </a:r>
                      <a:r>
                        <a:rPr lang="ru-RU" sz="1200" b="0" i="0" u="none" strike="noStrike" dirty="0" smtClean="0">
                          <a:solidFill>
                            <a:srgbClr val="000000"/>
                          </a:solidFill>
                          <a:effectLst/>
                          <a:latin typeface="Times New Roman"/>
                        </a:rPr>
                        <a:t> пен </a:t>
                      </a:r>
                      <a:r>
                        <a:rPr lang="ru-RU" sz="1200" b="0" i="0" u="none" strike="noStrike" dirty="0" err="1" smtClean="0">
                          <a:solidFill>
                            <a:srgbClr val="000000"/>
                          </a:solidFill>
                          <a:effectLst/>
                          <a:latin typeface="Times New Roman"/>
                        </a:rPr>
                        <a:t>уақыт</a:t>
                      </a:r>
                      <a:endParaRPr lang="ru-RU" sz="1200" b="0" i="0" u="none" strike="noStrike" dirty="0">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hMerge="1">
                  <a:txBody>
                    <a:bodyPr/>
                    <a:lstStyle/>
                    <a:p>
                      <a:pPr marL="108000" algn="l" fontAlgn="ctr"/>
                      <a:endParaRPr lang="ru-RU" sz="1200" b="0" i="0" u="none" strike="noStrike" dirty="0">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hMerge="1">
                  <a:txBody>
                    <a:bodyPr/>
                    <a:lstStyle/>
                    <a:p>
                      <a:endParaRPr lang="ru-RU"/>
                    </a:p>
                  </a:txBody>
                  <a:tcPr/>
                </a:tc>
                <a:tc rowSpan="2" gridSpan="2">
                  <a:txBody>
                    <a:bodyPr/>
                    <a:lstStyle/>
                    <a:p>
                      <a:pPr algn="ctr" fontAlgn="ctr"/>
                      <a:r>
                        <a:rPr lang="ru-RU" sz="1200" b="0" i="0" u="none" strike="noStrike">
                          <a:solidFill>
                            <a:srgbClr val="000000"/>
                          </a:solidFill>
                          <a:effectLst/>
                          <a:latin typeface="Times New Roman"/>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hMerge="1">
                  <a:txBody>
                    <a:bodyPr/>
                    <a:lstStyle/>
                    <a:p>
                      <a:pPr algn="ctr" fontAlgn="ctr"/>
                      <a:endParaRPr lang="ru-RU" sz="1200" b="0" i="0" u="none" strike="noStrike">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l" fontAlgn="b"/>
                      <a:endParaRPr lang="ru-RU" sz="1200" b="0" i="0" u="none" strike="noStrike">
                        <a:solidFill>
                          <a:srgbClr val="000000"/>
                        </a:solidFill>
                        <a:effectLst/>
                        <a:latin typeface="Calibri"/>
                      </a:endParaRPr>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vMerge="1">
                  <a:txBody>
                    <a:bodyPr/>
                    <a:lstStyle/>
                    <a:p>
                      <a:endParaRPr lang="ru-RU"/>
                    </a:p>
                  </a:txBody>
                  <a:tcPr/>
                </a:tc>
                <a:tc gridSpan="2" vMerge="1">
                  <a:txBody>
                    <a:bodyPr/>
                    <a:lstStyle/>
                    <a:p>
                      <a:endParaRPr lang="ru-RU"/>
                    </a:p>
                  </a:txBody>
                  <a:tcPr/>
                </a:tc>
                <a:tc hMerge="1" vMerge="1">
                  <a:txBody>
                    <a:bodyPr/>
                    <a:lstStyle/>
                    <a:p>
                      <a:endParaRPr lang="ru-RU"/>
                    </a:p>
                  </a:txBody>
                  <a:tcPr/>
                </a:tc>
                <a:tc gridSpan="2" vMerge="1">
                  <a:txBody>
                    <a:bodyPr/>
                    <a:lstStyle/>
                    <a:p>
                      <a:endParaRPr lang="ru-RU"/>
                    </a:p>
                  </a:txBody>
                  <a:tcPr/>
                </a:tc>
                <a:tc hMerge="1" vMerge="1">
                  <a:txBody>
                    <a:bodyPr/>
                    <a:lstStyle/>
                    <a:p>
                      <a:endParaRPr lang="ru-RU"/>
                    </a:p>
                  </a:txBody>
                  <a:tcPr/>
                </a:tc>
              </a:tr>
              <a:tr h="180013">
                <a:tc gridSpan="2" vMerge="1">
                  <a:txBody>
                    <a:bodyPr/>
                    <a:lstStyle/>
                    <a:p>
                      <a:endParaRPr lang="ru-RU"/>
                    </a:p>
                  </a:txBody>
                  <a:tcPr/>
                </a:tc>
                <a:tc hMerge="1" vMerge="1">
                  <a:txBody>
                    <a:bodyPr/>
                    <a:lstStyle/>
                    <a:p>
                      <a:endParaRPr lang="ru-RU"/>
                    </a:p>
                  </a:txBody>
                  <a:tcPr/>
                </a:tc>
                <a:tc gridSpan="3" vMerge="1">
                  <a:txBody>
                    <a:bodyPr/>
                    <a:lstStyle/>
                    <a:p>
                      <a:endParaRPr lang="ru-RU"/>
                    </a:p>
                  </a:txBody>
                  <a:tcPr/>
                </a:tc>
                <a:tc hMerge="1" vMerge="1">
                  <a:txBody>
                    <a:bodyPr/>
                    <a:lstStyle/>
                    <a:p>
                      <a:endParaRPr lang="ru-RU"/>
                    </a:p>
                  </a:txBody>
                  <a:tcPr/>
                </a:tc>
                <a:tc hMerge="1" vMerge="1">
                  <a:txBody>
                    <a:bodyPr/>
                    <a:lstStyle/>
                    <a:p>
                      <a:endParaRPr lang="ru-RU"/>
                    </a:p>
                  </a:txBody>
                  <a:tcPr/>
                </a:tc>
                <a:tc gridSpan="2" vMerge="1">
                  <a:txBody>
                    <a:bodyPr/>
                    <a:lstStyle/>
                    <a:p>
                      <a:endParaRPr lang="ru-RU"/>
                    </a:p>
                  </a:txBody>
                  <a:tcPr/>
                </a:tc>
                <a:tc hMerge="1" vMerge="1">
                  <a:txBody>
                    <a:bodyPr/>
                    <a:lstStyle/>
                    <a:p>
                      <a:endParaRPr lang="ru-RU"/>
                    </a:p>
                  </a:txBody>
                  <a:tcPr/>
                </a:tc>
                <a:tc vMerge="1">
                  <a:txBody>
                    <a:bodyPr/>
                    <a:lstStyle/>
                    <a:p>
                      <a:endParaRPr lang="ru-RU"/>
                    </a:p>
                  </a:txBody>
                  <a:tcPr/>
                </a:tc>
                <a:tc vMerge="1">
                  <a:txBody>
                    <a:bodyPr/>
                    <a:lstStyle/>
                    <a:p>
                      <a:endParaRPr lang="ru-RU"/>
                    </a:p>
                  </a:txBody>
                  <a:tcPr/>
                </a:tc>
                <a:tc rowSpan="3" gridSpan="2">
                  <a:txBody>
                    <a:bodyPr/>
                    <a:lstStyle/>
                    <a:p>
                      <a:pPr marL="108000" algn="l" fontAlgn="b"/>
                      <a:r>
                        <a:rPr lang="ru-RU" sz="1200" b="0" i="1" u="none" strike="noStrike" dirty="0">
                          <a:solidFill>
                            <a:srgbClr val="000000"/>
                          </a:solidFill>
                          <a:effectLst/>
                          <a:latin typeface="Times New Roman"/>
                        </a:rPr>
                        <a:t>1.2. </a:t>
                      </a:r>
                      <a:r>
                        <a:rPr lang="ru-RU" sz="1200" b="0" i="0" u="none" strike="noStrike" dirty="0" err="1" smtClean="0">
                          <a:solidFill>
                            <a:srgbClr val="000000"/>
                          </a:solidFill>
                          <a:effectLst/>
                          <a:latin typeface="Times New Roman"/>
                        </a:rPr>
                        <a:t>Табиғатты</a:t>
                      </a:r>
                      <a:r>
                        <a:rPr lang="ru-RU" sz="1200" b="0" i="0" u="none" strike="noStrike" baseline="0" dirty="0" smtClean="0">
                          <a:solidFill>
                            <a:srgbClr val="000000"/>
                          </a:solidFill>
                          <a:effectLst/>
                          <a:latin typeface="Times New Roman"/>
                        </a:rPr>
                        <a:t> </a:t>
                      </a:r>
                      <a:r>
                        <a:rPr lang="ru-RU" sz="1200" b="0" i="0" u="none" strike="noStrike" baseline="0" dirty="0" err="1" smtClean="0">
                          <a:solidFill>
                            <a:srgbClr val="000000"/>
                          </a:solidFill>
                          <a:effectLst/>
                          <a:latin typeface="Times New Roman"/>
                        </a:rPr>
                        <a:t>танып</a:t>
                      </a:r>
                      <a:r>
                        <a:rPr lang="ru-RU" sz="1200" b="0" i="0" u="none" strike="noStrike" baseline="0" dirty="0" smtClean="0">
                          <a:solidFill>
                            <a:srgbClr val="000000"/>
                          </a:solidFill>
                          <a:effectLst/>
                          <a:latin typeface="Times New Roman"/>
                        </a:rPr>
                        <a:t> </a:t>
                      </a:r>
                      <a:r>
                        <a:rPr lang="ru-RU" sz="1200" b="0" i="0" u="none" strike="noStrike" baseline="0" dirty="0" err="1" smtClean="0">
                          <a:solidFill>
                            <a:srgbClr val="000000"/>
                          </a:solidFill>
                          <a:effectLst/>
                          <a:latin typeface="Times New Roman"/>
                        </a:rPr>
                        <a:t>білу</a:t>
                      </a:r>
                      <a:r>
                        <a:rPr lang="ru-RU" sz="1200" b="0" i="0" u="none" strike="noStrike" baseline="0" dirty="0" smtClean="0">
                          <a:solidFill>
                            <a:srgbClr val="000000"/>
                          </a:solidFill>
                          <a:effectLst/>
                          <a:latin typeface="Times New Roman"/>
                        </a:rPr>
                        <a:t> </a:t>
                      </a:r>
                      <a:r>
                        <a:rPr lang="ru-RU" sz="1200" b="0" i="0" u="none" strike="noStrike" baseline="0" dirty="0" err="1" smtClean="0">
                          <a:solidFill>
                            <a:srgbClr val="000000"/>
                          </a:solidFill>
                          <a:effectLst/>
                          <a:latin typeface="Times New Roman"/>
                        </a:rPr>
                        <a:t>амалдары</a:t>
                      </a:r>
                      <a:endParaRPr lang="ru-RU" sz="1200" b="0" i="0" u="none" strike="noStrike" dirty="0">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hMerge="1">
                  <a:txBody>
                    <a:bodyPr/>
                    <a:lstStyle/>
                    <a:p>
                      <a:endParaRPr lang="ru-RU"/>
                    </a:p>
                  </a:txBody>
                  <a:tcPr/>
                </a:tc>
                <a:tc rowSpan="3" gridSpan="2">
                  <a:txBody>
                    <a:bodyPr/>
                    <a:lstStyle/>
                    <a:p>
                      <a:pPr algn="ctr" fontAlgn="ctr"/>
                      <a:r>
                        <a:rPr lang="ru-RU" sz="1200" b="0" i="0" u="none" strike="noStrike">
                          <a:solidFill>
                            <a:srgbClr val="000000"/>
                          </a:solidFill>
                          <a:effectLst/>
                          <a:latin typeface="Times New Roman"/>
                        </a:rPr>
                        <a:t>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hMerge="1">
                  <a:txBody>
                    <a:bodyPr/>
                    <a:lstStyle/>
                    <a:p>
                      <a:endParaRPr lang="ru-RU"/>
                    </a:p>
                  </a:txBody>
                  <a:tcPr/>
                </a:tc>
              </a:tr>
              <a:tr h="245846">
                <a:tc rowSpan="2" gridSpan="2">
                  <a:txBody>
                    <a:bodyPr/>
                    <a:lstStyle/>
                    <a:p>
                      <a:pPr algn="ctr" fontAlgn="ctr"/>
                      <a:r>
                        <a:rPr lang="ru-RU" sz="1200" b="0" i="1" u="none" strike="noStrike" dirty="0" err="1" smtClean="0">
                          <a:solidFill>
                            <a:srgbClr val="000000"/>
                          </a:solidFill>
                          <a:effectLst/>
                          <a:latin typeface="Times New Roman"/>
                        </a:rPr>
                        <a:t>Табиғат</a:t>
                      </a:r>
                      <a:r>
                        <a:rPr lang="ru-RU" sz="1200" b="0" i="1" u="none" strike="noStrike" dirty="0" smtClean="0">
                          <a:solidFill>
                            <a:srgbClr val="000000"/>
                          </a:solidFill>
                          <a:effectLst/>
                          <a:latin typeface="Times New Roman"/>
                        </a:rPr>
                        <a:t> </a:t>
                      </a:r>
                      <a:r>
                        <a:rPr lang="ru-RU" sz="1200" b="0" i="1" u="none" strike="noStrike" dirty="0" err="1" smtClean="0">
                          <a:solidFill>
                            <a:srgbClr val="000000"/>
                          </a:solidFill>
                          <a:effectLst/>
                          <a:latin typeface="Times New Roman"/>
                        </a:rPr>
                        <a:t>физикасы</a:t>
                      </a:r>
                      <a:endParaRPr lang="ru-RU" sz="1200" b="0" i="1" u="none" strike="noStrike" dirty="0">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hMerge="1">
                  <a:txBody>
                    <a:bodyPr/>
                    <a:lstStyle/>
                    <a:p>
                      <a:endParaRPr lang="ru-RU"/>
                    </a:p>
                  </a:txBody>
                  <a:tcPr/>
                </a:tc>
                <a:tc gridSpan="3">
                  <a:txBody>
                    <a:bodyPr/>
                    <a:lstStyle/>
                    <a:p>
                      <a:pPr marL="108000" algn="l" fontAlgn="ctr"/>
                      <a:r>
                        <a:rPr lang="ru-RU" sz="1200" b="0" i="0" u="none" strike="noStrike" dirty="0">
                          <a:solidFill>
                            <a:srgbClr val="000000"/>
                          </a:solidFill>
                          <a:effectLst/>
                          <a:latin typeface="Times New Roman"/>
                        </a:rPr>
                        <a:t>5.1. </a:t>
                      </a:r>
                      <a:r>
                        <a:rPr lang="ru-RU" sz="1200" b="0" i="0" u="none" strike="noStrike" dirty="0" err="1" smtClean="0">
                          <a:solidFill>
                            <a:srgbClr val="000000"/>
                          </a:solidFill>
                          <a:effectLst/>
                          <a:latin typeface="Times New Roman"/>
                        </a:rPr>
                        <a:t>Күш</a:t>
                      </a:r>
                      <a:r>
                        <a:rPr lang="ru-RU" sz="1200" b="0" i="0" u="none" strike="noStrike" dirty="0" smtClean="0">
                          <a:solidFill>
                            <a:srgbClr val="000000"/>
                          </a:solidFill>
                          <a:effectLst/>
                          <a:latin typeface="Times New Roman"/>
                        </a:rPr>
                        <a:t> пен </a:t>
                      </a:r>
                      <a:r>
                        <a:rPr lang="ru-RU" sz="1200" b="0" i="0" u="none" strike="noStrike" dirty="0" err="1" smtClean="0">
                          <a:solidFill>
                            <a:srgbClr val="000000"/>
                          </a:solidFill>
                          <a:effectLst/>
                          <a:latin typeface="Times New Roman"/>
                        </a:rPr>
                        <a:t>қозғалыс</a:t>
                      </a:r>
                      <a:endParaRPr lang="ru-RU" sz="1200" b="0" i="0" u="none" strike="noStrike" dirty="0">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marL="108000" algn="l" fontAlgn="ctr"/>
                      <a:endParaRPr lang="ru-RU" sz="1200" b="0" i="0" u="none" strike="noStrike" dirty="0">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ru-RU"/>
                    </a:p>
                  </a:txBody>
                  <a:tcPr/>
                </a:tc>
                <a:tc gridSpan="2">
                  <a:txBody>
                    <a:bodyPr/>
                    <a:lstStyle/>
                    <a:p>
                      <a:pPr algn="ctr" fontAlgn="ctr"/>
                      <a:r>
                        <a:rPr lang="ru-RU" sz="1200" b="0" i="0" u="none" strike="noStrike">
                          <a:solidFill>
                            <a:srgbClr val="000000"/>
                          </a:solidFill>
                          <a:effectLst/>
                          <a:latin typeface="Times New Roman"/>
                        </a:rPr>
                        <a:t>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ctr" fontAlgn="ctr"/>
                      <a:endParaRPr lang="ru-RU" sz="1200" b="0" i="0" u="none" strike="noStrike">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ru-RU" sz="1200" b="0" i="0" u="none" strike="noStrike">
                        <a:solidFill>
                          <a:srgbClr val="000000"/>
                        </a:solidFill>
                        <a:effectLst/>
                        <a:latin typeface="Calibri"/>
                      </a:endParaRPr>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vMerge="1">
                  <a:txBody>
                    <a:bodyPr/>
                    <a:lstStyle/>
                    <a:p>
                      <a:pPr algn="ctr" fontAlgn="ctr"/>
                      <a:endParaRPr lang="ru-RU" sz="1200" b="0" i="1" u="none" strike="noStrike" dirty="0">
                        <a:solidFill>
                          <a:srgbClr val="000000"/>
                        </a:solidFill>
                        <a:effectLst/>
                        <a:latin typeface="Times New Roman"/>
                      </a:endParaRPr>
                    </a:p>
                  </a:txBody>
                  <a:tcPr marL="0" marR="0" marT="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vMerge="1">
                  <a:txBody>
                    <a:bodyPr/>
                    <a:lstStyle/>
                    <a:p>
                      <a:pPr marL="108000" algn="l" fontAlgn="ctr"/>
                      <a:endParaRPr lang="ru-RU" sz="1200" b="0" i="1" u="none" strike="noStrike" dirty="0">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vMerge="1">
                  <a:txBody>
                    <a:bodyPr/>
                    <a:lstStyle/>
                    <a:p>
                      <a:pPr marL="108000" algn="l" fontAlgn="ctr"/>
                      <a:endParaRPr lang="ru-RU" sz="1200" b="0" i="0" u="none" strike="noStrike" dirty="0">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vMerge="1">
                  <a:txBody>
                    <a:bodyPr/>
                    <a:lstStyle/>
                    <a:p>
                      <a:pPr algn="ctr" fontAlgn="ctr"/>
                      <a:endParaRPr lang="ru-RU" sz="1200" b="0" i="0" u="none" strike="noStrike">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vMerge="1">
                  <a:txBody>
                    <a:bodyPr/>
                    <a:lstStyle/>
                    <a:p>
                      <a:pPr algn="ctr" fontAlgn="ctr"/>
                      <a:endParaRPr lang="ru-RU" sz="1200" b="0" i="0" u="none" strike="noStrike">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0">
                <a:tc gridSpan="2" vMerge="1">
                  <a:txBody>
                    <a:bodyPr/>
                    <a:lstStyle/>
                    <a:p>
                      <a:pPr algn="ctr" fontAlgn="ctr"/>
                      <a:endParaRPr lang="ru-RU" sz="1200" b="0" i="1" u="none" strike="noStrike" dirty="0">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vMerge="1">
                  <a:txBody>
                    <a:bodyPr/>
                    <a:lstStyle/>
                    <a:p>
                      <a:endParaRPr lang="ru-RU"/>
                    </a:p>
                  </a:txBody>
                  <a:tcPr/>
                </a:tc>
                <a:tc gridSpan="3">
                  <a:txBody>
                    <a:bodyPr/>
                    <a:lstStyle/>
                    <a:p>
                      <a:pPr marL="108000" algn="l" fontAlgn="b"/>
                      <a:r>
                        <a:rPr lang="ru-RU" sz="1200" b="0" i="1" u="none" strike="noStrike" dirty="0">
                          <a:solidFill>
                            <a:srgbClr val="000000"/>
                          </a:solidFill>
                          <a:effectLst/>
                          <a:latin typeface="Times New Roman"/>
                        </a:rPr>
                        <a:t>1.2. </a:t>
                      </a:r>
                      <a:r>
                        <a:rPr lang="ru-RU" sz="1200" b="0" i="0" u="none" strike="noStrike" dirty="0" err="1" smtClean="0">
                          <a:solidFill>
                            <a:srgbClr val="000000"/>
                          </a:solidFill>
                          <a:effectLst/>
                          <a:latin typeface="Times New Roman"/>
                        </a:rPr>
                        <a:t>Табиғатты</a:t>
                      </a:r>
                      <a:r>
                        <a:rPr lang="ru-RU" sz="1200" b="0" i="0" u="none" strike="noStrike" baseline="0" dirty="0" smtClean="0">
                          <a:solidFill>
                            <a:srgbClr val="000000"/>
                          </a:solidFill>
                          <a:effectLst/>
                          <a:latin typeface="Times New Roman"/>
                        </a:rPr>
                        <a:t> </a:t>
                      </a:r>
                      <a:r>
                        <a:rPr lang="ru-RU" sz="1200" b="0" i="0" u="none" strike="noStrike" baseline="0" dirty="0" err="1" smtClean="0">
                          <a:solidFill>
                            <a:srgbClr val="000000"/>
                          </a:solidFill>
                          <a:effectLst/>
                          <a:latin typeface="Times New Roman"/>
                        </a:rPr>
                        <a:t>танып</a:t>
                      </a:r>
                      <a:r>
                        <a:rPr lang="ru-RU" sz="1200" b="0" i="0" u="none" strike="noStrike" baseline="0" dirty="0" smtClean="0">
                          <a:solidFill>
                            <a:srgbClr val="000000"/>
                          </a:solidFill>
                          <a:effectLst/>
                          <a:latin typeface="Times New Roman"/>
                        </a:rPr>
                        <a:t> </a:t>
                      </a:r>
                      <a:r>
                        <a:rPr lang="ru-RU" sz="1200" b="0" i="0" u="none" strike="noStrike" baseline="0" dirty="0" err="1" smtClean="0">
                          <a:solidFill>
                            <a:srgbClr val="000000"/>
                          </a:solidFill>
                          <a:effectLst/>
                          <a:latin typeface="Times New Roman"/>
                        </a:rPr>
                        <a:t>білу</a:t>
                      </a:r>
                      <a:r>
                        <a:rPr lang="ru-RU" sz="1200" b="0" i="0" u="none" strike="noStrike" baseline="0" dirty="0" smtClean="0">
                          <a:solidFill>
                            <a:srgbClr val="000000"/>
                          </a:solidFill>
                          <a:effectLst/>
                          <a:latin typeface="Times New Roman"/>
                        </a:rPr>
                        <a:t> </a:t>
                      </a:r>
                      <a:r>
                        <a:rPr lang="ru-RU" sz="1200" b="0" i="0" u="none" strike="noStrike" baseline="0" dirty="0" err="1" smtClean="0">
                          <a:solidFill>
                            <a:srgbClr val="000000"/>
                          </a:solidFill>
                          <a:effectLst/>
                          <a:latin typeface="Times New Roman"/>
                        </a:rPr>
                        <a:t>амалдары</a:t>
                      </a:r>
                      <a:endParaRPr lang="ru-RU" sz="1200" b="0" i="0" u="none" strike="noStrike" dirty="0">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marL="108000" algn="l" fontAlgn="ctr"/>
                      <a:endParaRPr lang="ru-RU" sz="1200" b="0" i="0" u="none" strike="noStrike" dirty="0">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ru-RU"/>
                    </a:p>
                  </a:txBody>
                  <a:tcPr/>
                </a:tc>
                <a:tc gridSpan="2">
                  <a:txBody>
                    <a:bodyPr/>
                    <a:lstStyle/>
                    <a:p>
                      <a:pPr algn="ctr" fontAlgn="ctr"/>
                      <a:r>
                        <a:rPr lang="ru-RU" sz="1200" b="0" i="0" u="none" strike="noStrike">
                          <a:solidFill>
                            <a:srgbClr val="000000"/>
                          </a:solidFill>
                          <a:effectLst/>
                          <a:latin typeface="Times New Roman"/>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ctr" fontAlgn="ctr"/>
                      <a:endParaRPr lang="ru-RU" sz="1200" b="0" i="0" u="none" strike="noStrike">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ru-RU" sz="1200" b="0" i="0" u="none" strike="noStrike">
                        <a:solidFill>
                          <a:srgbClr val="000000"/>
                        </a:solidFill>
                        <a:effectLst/>
                        <a:latin typeface="Calibri"/>
                      </a:endParaRPr>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vMerge="1">
                  <a:txBody>
                    <a:bodyPr/>
                    <a:lstStyle/>
                    <a:p>
                      <a:endParaRPr lang="ru-RU"/>
                    </a:p>
                  </a:txBody>
                  <a:tcPr/>
                </a:tc>
                <a:tc gridSpan="2" vMerge="1">
                  <a:txBody>
                    <a:bodyPr/>
                    <a:lstStyle/>
                    <a:p>
                      <a:endParaRPr lang="ru-RU"/>
                    </a:p>
                  </a:txBody>
                  <a:tcPr/>
                </a:tc>
                <a:tc hMerge="1" vMerge="1">
                  <a:txBody>
                    <a:bodyPr/>
                    <a:lstStyle/>
                    <a:p>
                      <a:endParaRPr lang="ru-RU"/>
                    </a:p>
                  </a:txBody>
                  <a:tcPr/>
                </a:tc>
                <a:tc gridSpan="2" vMerge="1">
                  <a:txBody>
                    <a:bodyPr/>
                    <a:lstStyle/>
                    <a:p>
                      <a:endParaRPr lang="ru-RU"/>
                    </a:p>
                  </a:txBody>
                  <a:tcPr/>
                </a:tc>
                <a:tc hMerge="1" vMerge="1">
                  <a:txBody>
                    <a:bodyPr/>
                    <a:lstStyle/>
                    <a:p>
                      <a:endParaRPr lang="ru-RU"/>
                    </a:p>
                  </a:txBody>
                  <a:tcPr/>
                </a:tc>
              </a:tr>
              <a:tr h="204872">
                <a:tc gridSpan="2">
                  <a:txBody>
                    <a:bodyPr/>
                    <a:lstStyle/>
                    <a:p>
                      <a:pPr algn="ctr" fontAlgn="ctr"/>
                      <a:r>
                        <a:rPr lang="ru-RU" sz="1200" b="1" i="0" u="none" strike="noStrike" baseline="0" dirty="0" smtClean="0">
                          <a:solidFill>
                            <a:srgbClr val="000000"/>
                          </a:solidFill>
                          <a:effectLst/>
                          <a:latin typeface="Times New Roman"/>
                        </a:rPr>
                        <a:t>4</a:t>
                      </a:r>
                      <a:r>
                        <a:rPr lang="kk-KZ" sz="1200" b="1" i="0" u="none" strike="noStrike" baseline="0" dirty="0" smtClean="0">
                          <a:solidFill>
                            <a:srgbClr val="000000"/>
                          </a:solidFill>
                          <a:effectLst/>
                          <a:latin typeface="Times New Roman"/>
                        </a:rPr>
                        <a:t> бөлім</a:t>
                      </a:r>
                      <a:endParaRPr lang="ru-RU" sz="1200" b="1" i="0" u="none" strike="noStrike" dirty="0">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hMerge="1">
                  <a:txBody>
                    <a:bodyPr/>
                    <a:lstStyle/>
                    <a:p>
                      <a:endParaRPr lang="ru-RU"/>
                    </a:p>
                  </a:txBody>
                  <a:tcPr/>
                </a:tc>
                <a:tc gridSpan="3">
                  <a:txBody>
                    <a:bodyPr/>
                    <a:lstStyle/>
                    <a:p>
                      <a:pPr algn="ctr" fontAlgn="ctr"/>
                      <a:r>
                        <a:rPr lang="ru-RU" sz="1200" b="1" i="0" u="none" strike="noStrike" dirty="0">
                          <a:solidFill>
                            <a:srgbClr val="000000"/>
                          </a:solidFill>
                          <a:effectLst/>
                          <a:latin typeface="Times New Roman"/>
                        </a:rPr>
                        <a:t>7 </a:t>
                      </a:r>
                      <a:r>
                        <a:rPr lang="kk-KZ" sz="1200" b="1" i="0" u="none" strike="noStrike" baseline="0" dirty="0" smtClean="0">
                          <a:solidFill>
                            <a:srgbClr val="000000"/>
                          </a:solidFill>
                          <a:effectLst/>
                          <a:latin typeface="Times New Roman"/>
                        </a:rPr>
                        <a:t>бөлімше</a:t>
                      </a:r>
                      <a:endParaRPr lang="ru-RU" sz="1200" b="1" i="0" u="none" strike="noStrike" dirty="0">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hMerge="1">
                  <a:txBody>
                    <a:bodyPr/>
                    <a:lstStyle/>
                    <a:p>
                      <a:pPr algn="ctr" fontAlgn="ctr"/>
                      <a:endParaRPr lang="ru-RU" sz="1200" b="1" i="0" u="none" strike="noStrike">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hMerge="1">
                  <a:txBody>
                    <a:bodyPr/>
                    <a:lstStyle/>
                    <a:p>
                      <a:endParaRPr lang="ru-RU"/>
                    </a:p>
                  </a:txBody>
                  <a:tcPr/>
                </a:tc>
                <a:tc gridSpan="2">
                  <a:txBody>
                    <a:bodyPr/>
                    <a:lstStyle/>
                    <a:p>
                      <a:pPr algn="ctr" fontAlgn="ctr"/>
                      <a:r>
                        <a:rPr lang="ru-RU" sz="1200" b="1" i="0" u="none" strike="noStrike" dirty="0">
                          <a:solidFill>
                            <a:srgbClr val="000000"/>
                          </a:solidFill>
                          <a:effectLst/>
                          <a:latin typeface="Times New Roman"/>
                        </a:rPr>
                        <a:t>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hMerge="1">
                  <a:txBody>
                    <a:bodyPr/>
                    <a:lstStyle/>
                    <a:p>
                      <a:pPr algn="ctr" fontAlgn="ctr"/>
                      <a:endParaRPr lang="ru-RU" sz="1200" b="1" i="0" u="none" strike="noStrike">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b"/>
                      <a:endParaRPr lang="ru-RU" sz="1200" b="0" i="0" u="none" strike="noStrike">
                        <a:solidFill>
                          <a:srgbClr val="000000"/>
                        </a:solidFill>
                        <a:effectLst/>
                        <a:latin typeface="Calibri"/>
                      </a:endParaRPr>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a:txBody>
                    <a:bodyPr/>
                    <a:lstStyle/>
                    <a:p>
                      <a:pPr algn="ctr" fontAlgn="ctr"/>
                      <a:r>
                        <a:rPr lang="en-US" sz="1200" b="1" i="0" u="none" strike="noStrike" dirty="0" smtClean="0">
                          <a:solidFill>
                            <a:srgbClr val="000000"/>
                          </a:solidFill>
                          <a:effectLst/>
                          <a:latin typeface="Times New Roman"/>
                        </a:rPr>
                        <a:t>2</a:t>
                      </a:r>
                      <a:r>
                        <a:rPr lang="kk-KZ" sz="1200" b="1" i="0" u="none" strike="noStrike" baseline="0" dirty="0" smtClean="0">
                          <a:solidFill>
                            <a:srgbClr val="000000"/>
                          </a:solidFill>
                          <a:effectLst/>
                          <a:latin typeface="Times New Roman"/>
                        </a:rPr>
                        <a:t> бөлім</a:t>
                      </a:r>
                      <a:endParaRPr lang="ru-RU" sz="1200" b="1" i="0" u="none" strike="noStrike" dirty="0">
                        <a:solidFill>
                          <a:srgbClr val="000000"/>
                        </a:solidFill>
                        <a:effectLst/>
                        <a:latin typeface="Times New Roman"/>
                      </a:endParaRPr>
                    </a:p>
                  </a:txBody>
                  <a:tcPr marL="0" marR="0" marT="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C0DA"/>
                    </a:solidFill>
                  </a:tcPr>
                </a:tc>
                <a:tc gridSpan="2">
                  <a:txBody>
                    <a:bodyPr/>
                    <a:lstStyle/>
                    <a:p>
                      <a:pPr algn="ctr" fontAlgn="ctr"/>
                      <a:r>
                        <a:rPr lang="ru-RU" sz="1200" b="1" i="0" u="none" strike="noStrike" dirty="0">
                          <a:solidFill>
                            <a:srgbClr val="000000"/>
                          </a:solidFill>
                          <a:effectLst/>
                          <a:latin typeface="Times New Roman"/>
                        </a:rPr>
                        <a:t>5 </a:t>
                      </a:r>
                      <a:r>
                        <a:rPr lang="kk-KZ" sz="1200" b="1" i="0" u="none" strike="noStrike" baseline="0" dirty="0" smtClean="0">
                          <a:solidFill>
                            <a:srgbClr val="000000"/>
                          </a:solidFill>
                          <a:effectLst/>
                          <a:latin typeface="Times New Roman"/>
                        </a:rPr>
                        <a:t>бөлімше</a:t>
                      </a:r>
                      <a:endParaRPr lang="ru-RU" sz="1200" b="1" i="0" u="none" strike="noStrike" dirty="0">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C0DA"/>
                    </a:solidFill>
                  </a:tcPr>
                </a:tc>
                <a:tc hMerge="1">
                  <a:txBody>
                    <a:bodyPr/>
                    <a:lstStyle/>
                    <a:p>
                      <a:pPr algn="ctr" fontAlgn="ctr"/>
                      <a:endParaRPr lang="ru-RU" sz="1200" b="1" i="0" u="none" strike="noStrike">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C0DA"/>
                    </a:solidFill>
                  </a:tcPr>
                </a:tc>
                <a:tc gridSpan="2">
                  <a:txBody>
                    <a:bodyPr/>
                    <a:lstStyle/>
                    <a:p>
                      <a:pPr algn="ctr" fontAlgn="ctr"/>
                      <a:r>
                        <a:rPr lang="ru-RU" sz="1200" b="1" i="0" u="none" strike="noStrike">
                          <a:solidFill>
                            <a:srgbClr val="000000"/>
                          </a:solidFill>
                          <a:effectLst/>
                          <a:latin typeface="Times New Roman"/>
                        </a:rPr>
                        <a:t>11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C0DA"/>
                    </a:solidFill>
                  </a:tcPr>
                </a:tc>
                <a:tc hMerge="1">
                  <a:txBody>
                    <a:bodyPr/>
                    <a:lstStyle/>
                    <a:p>
                      <a:pPr algn="ctr" fontAlgn="ctr"/>
                      <a:endParaRPr lang="ru-RU" sz="1200" b="1" i="0" u="none" strike="noStrike">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C0DA"/>
                    </a:solidFill>
                  </a:tcPr>
                </a:tc>
              </a:tr>
              <a:tr h="163898">
                <a:tc gridSpan="2">
                  <a:txBody>
                    <a:bodyPr/>
                    <a:lstStyle/>
                    <a:p>
                      <a:pPr algn="l" fontAlgn="b"/>
                      <a:endParaRPr lang="ru-RU" sz="1200" b="0" i="0" u="none" strike="noStrike">
                        <a:solidFill>
                          <a:srgbClr val="000000"/>
                        </a:solidFill>
                        <a:effectLst/>
                        <a:latin typeface="Calibri"/>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hMerge="1">
                  <a:txBody>
                    <a:bodyPr/>
                    <a:lstStyle/>
                    <a:p>
                      <a:endParaRPr lang="ru-RU"/>
                    </a:p>
                  </a:txBody>
                  <a:tcPr/>
                </a:tc>
                <a:tc gridSpan="3">
                  <a:txBody>
                    <a:bodyPr/>
                    <a:lstStyle/>
                    <a:p>
                      <a:endParaRPr lang="ru-RU"/>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hMerge="1">
                  <a:txBody>
                    <a:bodyPr/>
                    <a:lstStyle/>
                    <a:p>
                      <a:pPr algn="l" fontAlgn="b"/>
                      <a:endParaRPr lang="ru-RU" sz="1200" b="0" i="0" u="none" strike="noStrike">
                        <a:solidFill>
                          <a:srgbClr val="000000"/>
                        </a:solidFill>
                        <a:effectLst/>
                        <a:latin typeface="Calibri"/>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hMerge="1">
                  <a:txBody>
                    <a:bodyPr/>
                    <a:lstStyle/>
                    <a:p>
                      <a:endParaRPr lang="ru-RU"/>
                    </a:p>
                  </a:txBody>
                  <a:tcPr/>
                </a:tc>
                <a:tc gridSpan="2">
                  <a:txBody>
                    <a:bodyPr/>
                    <a:lstStyle/>
                    <a:p>
                      <a:endParaRPr lang="ru-RU"/>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hMerge="1">
                  <a:txBody>
                    <a:bodyPr/>
                    <a:lstStyle/>
                    <a:p>
                      <a:pPr algn="l" fontAlgn="b"/>
                      <a:endParaRPr lang="ru-RU" sz="1200" b="0" i="0" u="none" strike="noStrike">
                        <a:solidFill>
                          <a:srgbClr val="000000"/>
                        </a:solidFill>
                        <a:effectLst/>
                        <a:latin typeface="Calibri"/>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ru-RU" sz="12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l" fontAlgn="b"/>
                      <a:endParaRPr lang="ru-RU" sz="1200" b="0" i="0" u="none" strike="noStrike">
                        <a:solidFill>
                          <a:srgbClr val="000000"/>
                        </a:solidFill>
                        <a:effectLst/>
                        <a:latin typeface="Calibri"/>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gridSpan="2">
                  <a:txBody>
                    <a:bodyPr/>
                    <a:lstStyle/>
                    <a:p>
                      <a:endParaRPr lang="ru-RU"/>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hMerge="1">
                  <a:txBody>
                    <a:bodyPr/>
                    <a:lstStyle/>
                    <a:p>
                      <a:pPr algn="l" fontAlgn="b"/>
                      <a:endParaRPr lang="ru-RU" sz="1200" b="0" i="0" u="none" strike="noStrike">
                        <a:solidFill>
                          <a:srgbClr val="000000"/>
                        </a:solidFill>
                        <a:effectLst/>
                        <a:latin typeface="Calibri"/>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gridSpan="2">
                  <a:txBody>
                    <a:bodyPr/>
                    <a:lstStyle/>
                    <a:p>
                      <a:endParaRPr lang="ru-RU" dirty="0"/>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hMerge="1">
                  <a:txBody>
                    <a:bodyPr/>
                    <a:lstStyle/>
                    <a:p>
                      <a:pPr algn="l" fontAlgn="b"/>
                      <a:endParaRPr lang="ru-RU" sz="1200" b="0" i="0" u="none" strike="noStrike" dirty="0">
                        <a:solidFill>
                          <a:srgbClr val="000000"/>
                        </a:solidFill>
                        <a:effectLst/>
                        <a:latin typeface="Calibri"/>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r>
            </a:tbl>
          </a:graphicData>
        </a:graphic>
      </p:graphicFrame>
      <p:sp>
        <p:nvSpPr>
          <p:cNvPr id="5" name="TextBox 4"/>
          <p:cNvSpPr txBox="1"/>
          <p:nvPr/>
        </p:nvSpPr>
        <p:spPr>
          <a:xfrm>
            <a:off x="212339" y="0"/>
            <a:ext cx="11722361" cy="492443"/>
          </a:xfrm>
          <a:prstGeom prst="rect">
            <a:avLst/>
          </a:prstGeom>
          <a:noFill/>
        </p:spPr>
        <p:txBody>
          <a:bodyPr wrap="square" rtlCol="0">
            <a:spAutoFit/>
          </a:bodyPr>
          <a:lstStyle/>
          <a:p>
            <a:pPr algn="ctr"/>
            <a:r>
              <a:rPr lang="ru-RU" sz="2600" b="1" dirty="0" err="1" smtClean="0">
                <a:latin typeface="Times New Roman" pitchFamily="18" charset="0"/>
                <a:cs typeface="Times New Roman" pitchFamily="18" charset="0"/>
              </a:rPr>
              <a:t>Ұзақ</a:t>
            </a:r>
            <a:r>
              <a:rPr lang="ru-RU" sz="2600" b="1" dirty="0" smtClean="0">
                <a:latin typeface="Times New Roman" pitchFamily="18" charset="0"/>
                <a:cs typeface="Times New Roman" pitchFamily="18" charset="0"/>
              </a:rPr>
              <a:t> </a:t>
            </a:r>
            <a:r>
              <a:rPr lang="ru-RU" sz="2600" b="1" dirty="0" err="1" smtClean="0">
                <a:latin typeface="Times New Roman" pitchFamily="18" charset="0"/>
                <a:cs typeface="Times New Roman" pitchFamily="18" charset="0"/>
              </a:rPr>
              <a:t>мерзімді</a:t>
            </a:r>
            <a:r>
              <a:rPr lang="ru-RU" sz="2600" b="1" dirty="0" smtClean="0">
                <a:latin typeface="Times New Roman" pitchFamily="18" charset="0"/>
                <a:cs typeface="Times New Roman" pitchFamily="18" charset="0"/>
              </a:rPr>
              <a:t> </a:t>
            </a:r>
            <a:r>
              <a:rPr lang="ru-RU" sz="2600" b="1" dirty="0" err="1" smtClean="0">
                <a:latin typeface="Times New Roman" pitchFamily="18" charset="0"/>
                <a:cs typeface="Times New Roman" pitchFamily="18" charset="0"/>
              </a:rPr>
              <a:t>жоспар</a:t>
            </a:r>
            <a:r>
              <a:rPr lang="ru-RU" sz="2600" b="1" dirty="0" smtClean="0">
                <a:latin typeface="Times New Roman" pitchFamily="18" charset="0"/>
                <a:cs typeface="Times New Roman" pitchFamily="18" charset="0"/>
              </a:rPr>
              <a:t>. ЖАРАТЫЛЫСТАНУ, 2-</a:t>
            </a:r>
            <a:r>
              <a:rPr lang="kk-KZ" sz="2600" b="1" dirty="0" smtClean="0">
                <a:latin typeface="Times New Roman" pitchFamily="18" charset="0"/>
                <a:cs typeface="Times New Roman" pitchFamily="18" charset="0"/>
              </a:rPr>
              <a:t>сынып</a:t>
            </a:r>
            <a:endParaRPr lang="en-US" sz="2600" b="1" dirty="0">
              <a:latin typeface="Times New Roman" pitchFamily="18" charset="0"/>
              <a:cs typeface="Times New Roman" pitchFamily="18" charset="0"/>
            </a:endParaRPr>
          </a:p>
        </p:txBody>
      </p:sp>
    </p:spTree>
    <p:extLst>
      <p:ext uri="{BB962C8B-B14F-4D97-AF65-F5344CB8AC3E}">
        <p14:creationId xmlns:p14="http://schemas.microsoft.com/office/powerpoint/2010/main" val="151065719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2136790472"/>
              </p:ext>
            </p:extLst>
          </p:nvPr>
        </p:nvGraphicFramePr>
        <p:xfrm>
          <a:off x="6431557" y="3346589"/>
          <a:ext cx="5482140" cy="3233484"/>
        </p:xfrm>
        <a:graphic>
          <a:graphicData uri="http://schemas.openxmlformats.org/drawingml/2006/table">
            <a:tbl>
              <a:tblPr/>
              <a:tblGrid>
                <a:gridCol w="989688"/>
                <a:gridCol w="1045747"/>
                <a:gridCol w="2459153"/>
                <a:gridCol w="987552"/>
              </a:tblGrid>
              <a:tr h="365760">
                <a:tc gridSpan="4">
                  <a:txBody>
                    <a:bodyPr/>
                    <a:lstStyle/>
                    <a:p>
                      <a:pPr algn="ctr" fontAlgn="ctr"/>
                      <a:r>
                        <a:rPr lang="ru-RU" sz="1200" b="1" i="0" u="none" strike="noStrike" dirty="0">
                          <a:solidFill>
                            <a:srgbClr val="FF0000"/>
                          </a:solidFill>
                          <a:effectLst/>
                          <a:latin typeface="Times New Roman"/>
                        </a:rPr>
                        <a:t>І</a:t>
                      </a:r>
                      <a:r>
                        <a:rPr lang="en-US" sz="1200" b="1" i="0" u="none" strike="noStrike" dirty="0">
                          <a:solidFill>
                            <a:srgbClr val="FF0000"/>
                          </a:solidFill>
                          <a:effectLst/>
                          <a:latin typeface="Times New Roman"/>
                        </a:rPr>
                        <a:t>V </a:t>
                      </a:r>
                      <a:r>
                        <a:rPr lang="ru-RU" sz="1200" b="1" i="0" u="none" strike="noStrike" dirty="0" err="1" smtClean="0">
                          <a:solidFill>
                            <a:srgbClr val="FF0000"/>
                          </a:solidFill>
                          <a:effectLst/>
                          <a:latin typeface="Times New Roman"/>
                        </a:rPr>
                        <a:t>тоқсан</a:t>
                      </a:r>
                      <a:r>
                        <a:rPr lang="ru-RU" sz="1200" b="1" i="0" u="none" strike="noStrike" dirty="0" smtClean="0">
                          <a:solidFill>
                            <a:srgbClr val="FF0000"/>
                          </a:solidFill>
                          <a:effectLst/>
                          <a:latin typeface="Times New Roman"/>
                        </a:rPr>
                        <a:t> - 8 </a:t>
                      </a:r>
                      <a:r>
                        <a:rPr lang="ru-RU" sz="1200" b="1" i="0" u="none" strike="noStrike" dirty="0" err="1" smtClean="0">
                          <a:solidFill>
                            <a:srgbClr val="FF0000"/>
                          </a:solidFill>
                          <a:effectLst/>
                          <a:latin typeface="Times New Roman"/>
                        </a:rPr>
                        <a:t>апта</a:t>
                      </a:r>
                      <a:endParaRPr lang="ru-RU" sz="1200" b="1" i="0" u="none" strike="noStrike" dirty="0">
                        <a:solidFill>
                          <a:srgbClr val="FF0000"/>
                        </a:solidFill>
                        <a:effectLst/>
                        <a:latin typeface="Times New Roman"/>
                      </a:endParaRPr>
                    </a:p>
                  </a:txBody>
                  <a:tcPr marL="0" marR="0" marT="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r>
              <a:tr h="379300">
                <a:tc>
                  <a:txBody>
                    <a:bodyPr/>
                    <a:lstStyle/>
                    <a:p>
                      <a:pPr algn="ctr" fontAlgn="ctr"/>
                      <a:r>
                        <a:rPr lang="ru-RU" sz="1200" b="1" i="0" u="none" strike="noStrike" dirty="0" err="1" smtClean="0">
                          <a:solidFill>
                            <a:srgbClr val="000000"/>
                          </a:solidFill>
                          <a:effectLst/>
                          <a:latin typeface="Times New Roman"/>
                        </a:rPr>
                        <a:t>Өтпелі</a:t>
                      </a:r>
                      <a:r>
                        <a:rPr lang="ru-RU" sz="1200" b="1" i="0" u="none" strike="noStrike" dirty="0" smtClean="0">
                          <a:solidFill>
                            <a:srgbClr val="000000"/>
                          </a:solidFill>
                          <a:effectLst/>
                          <a:latin typeface="Times New Roman"/>
                        </a:rPr>
                        <a:t> </a:t>
                      </a:r>
                      <a:r>
                        <a:rPr lang="ru-RU" sz="1200" b="1" i="0" u="none" strike="noStrike" dirty="0" err="1" smtClean="0">
                          <a:solidFill>
                            <a:srgbClr val="000000"/>
                          </a:solidFill>
                          <a:effectLst/>
                          <a:latin typeface="Times New Roman"/>
                        </a:rPr>
                        <a:t>тапырып</a:t>
                      </a:r>
                      <a:endParaRPr lang="ru-RU" sz="1200" b="1" i="0" u="none" strike="noStrike" dirty="0">
                        <a:solidFill>
                          <a:srgbClr val="000000"/>
                        </a:solidFill>
                        <a:effectLst/>
                        <a:latin typeface="Times New Roman"/>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kk-KZ" sz="1200" b="1" i="0" u="none" strike="noStrike" dirty="0" smtClean="0">
                          <a:solidFill>
                            <a:srgbClr val="000000"/>
                          </a:solidFill>
                          <a:effectLst/>
                          <a:latin typeface="Times New Roman"/>
                        </a:rPr>
                        <a:t>Бөлім</a:t>
                      </a:r>
                      <a:endParaRPr lang="ru-RU" sz="1200" b="1" i="0" u="none" strike="noStrike" dirty="0">
                        <a:solidFill>
                          <a:srgbClr val="000000"/>
                        </a:solidFill>
                        <a:effectLst/>
                        <a:latin typeface="Times New Roman"/>
                      </a:endParaRPr>
                    </a:p>
                  </a:txBody>
                  <a:tcPr marL="0" marR="0" marT="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1" i="0" u="none" strike="noStrike" dirty="0" err="1" smtClean="0">
                          <a:solidFill>
                            <a:srgbClr val="000000"/>
                          </a:solidFill>
                          <a:effectLst/>
                          <a:latin typeface="Times New Roman"/>
                        </a:rPr>
                        <a:t>Бөлімше</a:t>
                      </a:r>
                      <a:endParaRPr lang="ru-RU" sz="1200" b="1" i="0" u="none" strike="noStrike" dirty="0">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1" i="0" u="none" strike="noStrike" dirty="0" err="1" smtClean="0">
                          <a:solidFill>
                            <a:srgbClr val="000000"/>
                          </a:solidFill>
                          <a:effectLst/>
                          <a:latin typeface="Times New Roman"/>
                        </a:rPr>
                        <a:t>Мақсаттар</a:t>
                      </a:r>
                      <a:r>
                        <a:rPr lang="ru-RU" sz="1200" b="1" i="0" u="none" strike="noStrike" dirty="0" smtClean="0">
                          <a:solidFill>
                            <a:srgbClr val="000000"/>
                          </a:solidFill>
                          <a:effectLst/>
                          <a:latin typeface="Times New Roman"/>
                        </a:rPr>
                        <a:t> саны</a:t>
                      </a:r>
                      <a:endParaRPr lang="ru-RU" sz="1200" b="1" i="0" u="none" strike="noStrike" dirty="0">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8997">
                <a:tc rowSpan="4">
                  <a:txBody>
                    <a:bodyPr/>
                    <a:lstStyle/>
                    <a:p>
                      <a:pPr algn="ctr" fontAlgn="ctr"/>
                      <a:r>
                        <a:rPr lang="ru-RU" sz="1200" b="0" i="1" u="none" strike="noStrike" dirty="0" smtClean="0">
                          <a:solidFill>
                            <a:srgbClr val="000000"/>
                          </a:solidFill>
                          <a:effectLst/>
                          <a:latin typeface="Times New Roman"/>
                        </a:rPr>
                        <a:t>7. </a:t>
                      </a:r>
                      <a:r>
                        <a:rPr lang="ru-RU" sz="1200" b="0" i="1" u="none" strike="noStrike" dirty="0" err="1" smtClean="0">
                          <a:solidFill>
                            <a:srgbClr val="000000"/>
                          </a:solidFill>
                          <a:effectLst/>
                          <a:latin typeface="Times New Roman"/>
                        </a:rPr>
                        <a:t>Қоршаған</a:t>
                      </a:r>
                      <a:r>
                        <a:rPr lang="ru-RU" sz="1200" b="0" i="1" u="none" strike="noStrike" dirty="0" smtClean="0">
                          <a:solidFill>
                            <a:srgbClr val="000000"/>
                          </a:solidFill>
                          <a:effectLst/>
                          <a:latin typeface="Times New Roman"/>
                        </a:rPr>
                        <a:t> орта</a:t>
                      </a:r>
                      <a:endParaRPr lang="ru-RU" sz="1200" b="0" i="1" u="none" strike="noStrike" dirty="0">
                        <a:solidFill>
                          <a:srgbClr val="000000"/>
                        </a:solidFill>
                        <a:effectLst/>
                        <a:latin typeface="Times New Roman"/>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ru-RU" sz="1200" b="0" i="1" u="none" strike="noStrike" dirty="0" err="1" smtClean="0">
                          <a:solidFill>
                            <a:srgbClr val="000000"/>
                          </a:solidFill>
                          <a:effectLst/>
                          <a:latin typeface="Times New Roman"/>
                        </a:rPr>
                        <a:t>Менің</a:t>
                      </a:r>
                      <a:r>
                        <a:rPr lang="ru-RU" sz="1200" b="0" i="1" u="none" strike="noStrike" dirty="0" smtClean="0">
                          <a:solidFill>
                            <a:srgbClr val="000000"/>
                          </a:solidFill>
                          <a:effectLst/>
                          <a:latin typeface="Times New Roman"/>
                        </a:rPr>
                        <a:t> </a:t>
                      </a:r>
                      <a:r>
                        <a:rPr lang="ru-RU" sz="1200" b="0" i="1" u="none" strike="noStrike" dirty="0" err="1" smtClean="0">
                          <a:solidFill>
                            <a:srgbClr val="000000"/>
                          </a:solidFill>
                          <a:effectLst/>
                          <a:latin typeface="Times New Roman"/>
                        </a:rPr>
                        <a:t>елімнің</a:t>
                      </a:r>
                      <a:r>
                        <a:rPr lang="ru-RU" sz="1200" b="0" i="1" u="none" strike="noStrike" dirty="0" smtClean="0">
                          <a:solidFill>
                            <a:srgbClr val="000000"/>
                          </a:solidFill>
                          <a:effectLst/>
                          <a:latin typeface="Times New Roman"/>
                        </a:rPr>
                        <a:t> </a:t>
                      </a:r>
                      <a:r>
                        <a:rPr lang="ru-RU" sz="1200" b="0" i="1" u="none" strike="noStrike" dirty="0" err="1" smtClean="0">
                          <a:solidFill>
                            <a:srgbClr val="000000"/>
                          </a:solidFill>
                          <a:effectLst/>
                          <a:latin typeface="Times New Roman"/>
                        </a:rPr>
                        <a:t>табиғаты</a:t>
                      </a:r>
                      <a:endParaRPr lang="ru-RU" sz="1200" b="0" i="1" u="none" strike="noStrike" dirty="0">
                        <a:solidFill>
                          <a:srgbClr val="000000"/>
                        </a:solidFill>
                        <a:effectLst/>
                        <a:latin typeface="Times New Roman"/>
                      </a:endParaRPr>
                    </a:p>
                  </a:txBody>
                  <a:tcPr marL="0" marR="0" marT="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108000" algn="l" fontAlgn="ctr"/>
                      <a:r>
                        <a:rPr lang="ru-RU" sz="1200" b="0" i="0" u="none" strike="noStrike" dirty="0">
                          <a:solidFill>
                            <a:srgbClr val="000000"/>
                          </a:solidFill>
                          <a:effectLst/>
                          <a:latin typeface="Times New Roman"/>
                        </a:rPr>
                        <a:t>2.1 </a:t>
                      </a:r>
                      <a:r>
                        <a:rPr lang="ru-RU" sz="1200" b="0" i="0" u="none" strike="noStrike" dirty="0" err="1" smtClean="0">
                          <a:solidFill>
                            <a:srgbClr val="000000"/>
                          </a:solidFill>
                          <a:effectLst/>
                          <a:latin typeface="Times New Roman"/>
                        </a:rPr>
                        <a:t>Аймақта</a:t>
                      </a:r>
                      <a:r>
                        <a:rPr lang="ru-RU" sz="1200" b="0" i="0" u="none" strike="noStrike" dirty="0" smtClean="0">
                          <a:solidFill>
                            <a:srgbClr val="000000"/>
                          </a:solidFill>
                          <a:effectLst/>
                          <a:latin typeface="Times New Roman"/>
                        </a:rPr>
                        <a:t> </a:t>
                      </a:r>
                      <a:r>
                        <a:rPr lang="ru-RU" sz="1200" b="0" i="0" u="none" strike="noStrike" dirty="0" err="1" smtClean="0">
                          <a:solidFill>
                            <a:srgbClr val="000000"/>
                          </a:solidFill>
                          <a:effectLst/>
                          <a:latin typeface="Times New Roman"/>
                        </a:rPr>
                        <a:t>бағдарлай</a:t>
                      </a:r>
                      <a:r>
                        <a:rPr lang="ru-RU" sz="1200" b="0" i="0" u="none" strike="noStrike" dirty="0" smtClean="0">
                          <a:solidFill>
                            <a:srgbClr val="000000"/>
                          </a:solidFill>
                          <a:effectLst/>
                          <a:latin typeface="Times New Roman"/>
                        </a:rPr>
                        <a:t> </a:t>
                      </a:r>
                      <a:r>
                        <a:rPr lang="ru-RU" sz="1200" b="0" i="0" u="none" strike="noStrike" dirty="0" err="1" smtClean="0">
                          <a:solidFill>
                            <a:srgbClr val="000000"/>
                          </a:solidFill>
                          <a:effectLst/>
                          <a:latin typeface="Times New Roman"/>
                        </a:rPr>
                        <a:t>білу</a:t>
                      </a:r>
                      <a:endParaRPr lang="ru-RU" sz="1200" b="0" i="0" u="none" strike="noStrike" dirty="0">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a:solidFill>
                            <a:srgbClr val="000000"/>
                          </a:solidFill>
                          <a:effectLst/>
                          <a:latin typeface="Times New Roman"/>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6608">
                <a:tc vMerge="1">
                  <a:txBody>
                    <a:bodyPr/>
                    <a:lstStyle/>
                    <a:p>
                      <a:endParaRPr lang="ru-RU"/>
                    </a:p>
                  </a:txBody>
                  <a:tcPr/>
                </a:tc>
                <a:tc vMerge="1">
                  <a:txBody>
                    <a:bodyPr/>
                    <a:lstStyle/>
                    <a:p>
                      <a:endParaRPr lang="ru-RU"/>
                    </a:p>
                  </a:txBody>
                  <a:tcPr/>
                </a:tc>
                <a:tc>
                  <a:txBody>
                    <a:bodyPr/>
                    <a:lstStyle/>
                    <a:p>
                      <a:pPr marL="108000" algn="l" fontAlgn="ctr"/>
                      <a:r>
                        <a:rPr lang="ru-RU" sz="1200" b="0" i="0" u="none" strike="noStrike" dirty="0">
                          <a:solidFill>
                            <a:srgbClr val="000000"/>
                          </a:solidFill>
                          <a:effectLst/>
                          <a:latin typeface="Times New Roman"/>
                        </a:rPr>
                        <a:t>2.2 Климат </a:t>
                      </a:r>
                      <a:r>
                        <a:rPr lang="ru-RU" sz="1200" b="0" i="0" u="none" strike="noStrike" dirty="0" err="1" smtClean="0">
                          <a:solidFill>
                            <a:srgbClr val="000000"/>
                          </a:solidFill>
                          <a:effectLst/>
                          <a:latin typeface="Times New Roman"/>
                        </a:rPr>
                        <a:t>және</a:t>
                      </a:r>
                      <a:r>
                        <a:rPr lang="ru-RU" sz="1200" b="0" i="0" u="none" strike="noStrike" dirty="0" smtClean="0">
                          <a:solidFill>
                            <a:srgbClr val="000000"/>
                          </a:solidFill>
                          <a:effectLst/>
                          <a:latin typeface="Times New Roman"/>
                        </a:rPr>
                        <a:t> </a:t>
                      </a:r>
                      <a:r>
                        <a:rPr lang="ru-RU" sz="1200" b="0" i="0" u="none" strike="noStrike" dirty="0" err="1" smtClean="0">
                          <a:solidFill>
                            <a:srgbClr val="000000"/>
                          </a:solidFill>
                          <a:effectLst/>
                          <a:latin typeface="Times New Roman"/>
                        </a:rPr>
                        <a:t>ауа-райы</a:t>
                      </a:r>
                      <a:endParaRPr lang="ru-RU" sz="1200" b="0" i="0" u="none" strike="noStrike" dirty="0">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a:solidFill>
                            <a:srgbClr val="000000"/>
                          </a:solidFill>
                          <a:effectLst/>
                          <a:latin typeface="Times New Roman"/>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9046">
                <a:tc vMerge="1">
                  <a:txBody>
                    <a:bodyPr/>
                    <a:lstStyle/>
                    <a:p>
                      <a:endParaRPr lang="ru-RU"/>
                    </a:p>
                  </a:txBody>
                  <a:tcPr/>
                </a:tc>
                <a:tc vMerge="1">
                  <a:txBody>
                    <a:bodyPr/>
                    <a:lstStyle/>
                    <a:p>
                      <a:endParaRPr lang="ru-RU"/>
                    </a:p>
                  </a:txBody>
                  <a:tcPr/>
                </a:tc>
                <a:tc>
                  <a:txBody>
                    <a:bodyPr/>
                    <a:lstStyle/>
                    <a:p>
                      <a:pPr marL="108000" algn="l" fontAlgn="ctr"/>
                      <a:r>
                        <a:rPr lang="ru-RU" sz="1200" b="0" i="0" u="none" strike="noStrike" dirty="0">
                          <a:solidFill>
                            <a:srgbClr val="000000"/>
                          </a:solidFill>
                          <a:effectLst/>
                          <a:latin typeface="Times New Roman"/>
                        </a:rPr>
                        <a:t>2.3 </a:t>
                      </a:r>
                      <a:r>
                        <a:rPr lang="kk-KZ" sz="1200" b="0" i="0" u="none" strike="noStrike" dirty="0" smtClean="0">
                          <a:solidFill>
                            <a:srgbClr val="000000"/>
                          </a:solidFill>
                          <a:effectLst/>
                          <a:latin typeface="Times New Roman"/>
                        </a:rPr>
                        <a:t>Табиғи</a:t>
                      </a:r>
                      <a:r>
                        <a:rPr lang="kk-KZ" sz="1200" b="0" i="0" u="none" strike="noStrike" baseline="0" dirty="0" smtClean="0">
                          <a:solidFill>
                            <a:srgbClr val="000000"/>
                          </a:solidFill>
                          <a:effectLst/>
                          <a:latin typeface="Times New Roman"/>
                        </a:rPr>
                        <a:t> жағдайлар мен олардың әсері</a:t>
                      </a:r>
                      <a:endParaRPr lang="ru-RU" sz="1200" b="0" i="0" u="none" strike="noStrike" dirty="0">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a:solidFill>
                            <a:srgbClr val="000000"/>
                          </a:solidFill>
                          <a:effectLst/>
                          <a:latin typeface="Times New Roman"/>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37392">
                <a:tc vMerge="1">
                  <a:txBody>
                    <a:bodyPr/>
                    <a:lstStyle/>
                    <a:p>
                      <a:pPr algn="ctr" fontAlgn="ctr"/>
                      <a:endParaRPr lang="ru-RU" sz="1200" b="0" i="1" u="none" strike="noStrike" dirty="0">
                        <a:solidFill>
                          <a:srgbClr val="000000"/>
                        </a:solidFill>
                        <a:effectLst/>
                        <a:latin typeface="Times New Roman"/>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1" u="none" strike="noStrike" dirty="0" err="1" smtClean="0">
                          <a:solidFill>
                            <a:srgbClr val="000000"/>
                          </a:solidFill>
                          <a:effectLst/>
                          <a:latin typeface="Times New Roman"/>
                        </a:rPr>
                        <a:t>Тарих</a:t>
                      </a:r>
                      <a:r>
                        <a:rPr lang="ru-RU" sz="1200" b="0" i="1" u="none" strike="noStrike" dirty="0" smtClean="0">
                          <a:solidFill>
                            <a:srgbClr val="000000"/>
                          </a:solidFill>
                          <a:effectLst/>
                          <a:latin typeface="Times New Roman"/>
                        </a:rPr>
                        <a:t> </a:t>
                      </a:r>
                      <a:r>
                        <a:rPr lang="ru-RU" sz="1200" b="0" i="1" u="none" strike="noStrike" dirty="0" err="1" smtClean="0">
                          <a:solidFill>
                            <a:srgbClr val="000000"/>
                          </a:solidFill>
                          <a:effectLst/>
                          <a:latin typeface="Times New Roman"/>
                        </a:rPr>
                        <a:t>ағынында</a:t>
                      </a:r>
                      <a:endParaRPr lang="ru-RU" sz="1200" b="0" i="1" u="none" strike="noStrike" dirty="0">
                        <a:solidFill>
                          <a:srgbClr val="000000"/>
                        </a:solidFill>
                        <a:effectLst/>
                        <a:latin typeface="Times New Roman"/>
                      </a:endParaRPr>
                    </a:p>
                  </a:txBody>
                  <a:tcPr marL="0" marR="0" marT="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108000" algn="l" fontAlgn="ctr"/>
                      <a:r>
                        <a:rPr lang="ru-RU" sz="1200" b="0" i="0" u="none" strike="noStrike" dirty="0">
                          <a:solidFill>
                            <a:srgbClr val="000000"/>
                          </a:solidFill>
                          <a:effectLst/>
                          <a:latin typeface="Times New Roman"/>
                        </a:rPr>
                        <a:t>3.1 </a:t>
                      </a:r>
                      <a:r>
                        <a:rPr lang="ru-RU" sz="1200" b="0" i="0" u="none" strike="noStrike" dirty="0" err="1" smtClean="0">
                          <a:solidFill>
                            <a:srgbClr val="000000"/>
                          </a:solidFill>
                          <a:effectLst/>
                          <a:latin typeface="Times New Roman"/>
                        </a:rPr>
                        <a:t>Ежелгі</a:t>
                      </a:r>
                      <a:r>
                        <a:rPr lang="ru-RU" sz="1200" b="0" i="0" u="none" strike="noStrike" dirty="0" smtClean="0">
                          <a:solidFill>
                            <a:srgbClr val="000000"/>
                          </a:solidFill>
                          <a:effectLst/>
                          <a:latin typeface="Times New Roman"/>
                        </a:rPr>
                        <a:t> </a:t>
                      </a:r>
                      <a:r>
                        <a:rPr lang="ru-RU" sz="1200" b="0" i="0" u="none" strike="noStrike" dirty="0" err="1" smtClean="0">
                          <a:solidFill>
                            <a:srgbClr val="000000"/>
                          </a:solidFill>
                          <a:effectLst/>
                          <a:latin typeface="Times New Roman"/>
                        </a:rPr>
                        <a:t>мәдениеттер</a:t>
                      </a:r>
                      <a:r>
                        <a:rPr lang="ru-RU" sz="1200" b="0" i="0" u="none" strike="noStrike" dirty="0" smtClean="0">
                          <a:solidFill>
                            <a:srgbClr val="000000"/>
                          </a:solidFill>
                          <a:effectLst/>
                          <a:latin typeface="Times New Roman"/>
                        </a:rPr>
                        <a:t> пен </a:t>
                      </a:r>
                      <a:r>
                        <a:rPr lang="ru-RU" sz="1200" b="0" i="0" u="none" strike="noStrike" dirty="0" err="1" smtClean="0">
                          <a:solidFill>
                            <a:srgbClr val="000000"/>
                          </a:solidFill>
                          <a:effectLst/>
                          <a:latin typeface="Times New Roman"/>
                        </a:rPr>
                        <a:t>өркениеттер</a:t>
                      </a:r>
                      <a:endParaRPr lang="ru-RU" sz="1200" b="0" i="0" u="none" strike="noStrike" dirty="0">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a:solidFill>
                            <a:srgbClr val="000000"/>
                          </a:solidFill>
                          <a:effectLst/>
                          <a:latin typeface="Times New Roman"/>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7626">
                <a:tc rowSpan="3">
                  <a:txBody>
                    <a:bodyPr/>
                    <a:lstStyle/>
                    <a:p>
                      <a:pPr algn="ctr" fontAlgn="ctr"/>
                      <a:r>
                        <a:rPr lang="ru-RU" sz="1200" b="0" i="1" u="none" strike="noStrike" dirty="0" smtClean="0">
                          <a:solidFill>
                            <a:srgbClr val="000000"/>
                          </a:solidFill>
                          <a:effectLst/>
                          <a:latin typeface="Times New Roman"/>
                        </a:rPr>
                        <a:t>8. </a:t>
                      </a:r>
                      <a:r>
                        <a:rPr lang="ru-RU" sz="1200" b="0" i="1" u="none" strike="noStrike" dirty="0" err="1" smtClean="0">
                          <a:solidFill>
                            <a:srgbClr val="000000"/>
                          </a:solidFill>
                          <a:effectLst/>
                          <a:latin typeface="Times New Roman"/>
                        </a:rPr>
                        <a:t>Саяхаттар</a:t>
                      </a:r>
                      <a:endParaRPr lang="ru-RU" sz="1200" b="0" i="1" u="none" strike="noStrike" dirty="0">
                        <a:solidFill>
                          <a:srgbClr val="000000"/>
                        </a:solidFill>
                        <a:effectLst/>
                        <a:latin typeface="Times New Roman"/>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ru-RU" sz="1200" b="0" i="1" u="none" strike="noStrike" dirty="0" smtClean="0">
                          <a:solidFill>
                            <a:srgbClr val="000000"/>
                          </a:solidFill>
                          <a:effectLst/>
                          <a:latin typeface="Times New Roman"/>
                        </a:rPr>
                        <a:t>Мен </a:t>
                      </a:r>
                      <a:r>
                        <a:rPr lang="ru-RU" sz="1200" b="0" i="1" u="none" strike="noStrike" dirty="0" err="1" smtClean="0">
                          <a:solidFill>
                            <a:srgbClr val="000000"/>
                          </a:solidFill>
                          <a:effectLst/>
                          <a:latin typeface="Times New Roman"/>
                        </a:rPr>
                        <a:t>және</a:t>
                      </a:r>
                      <a:r>
                        <a:rPr lang="ru-RU" sz="1200" b="0" i="1" u="none" strike="noStrike" dirty="0" smtClean="0">
                          <a:solidFill>
                            <a:srgbClr val="000000"/>
                          </a:solidFill>
                          <a:effectLst/>
                          <a:latin typeface="Times New Roman"/>
                        </a:rPr>
                        <a:t> </a:t>
                      </a:r>
                      <a:r>
                        <a:rPr lang="ru-RU" sz="1200" b="0" i="1" u="none" strike="noStrike" dirty="0" err="1" smtClean="0">
                          <a:solidFill>
                            <a:srgbClr val="000000"/>
                          </a:solidFill>
                          <a:effectLst/>
                          <a:latin typeface="Times New Roman"/>
                        </a:rPr>
                        <a:t>қоғам</a:t>
                      </a:r>
                      <a:endParaRPr lang="ru-RU" sz="1200" b="0" i="1" u="none" strike="noStrike" dirty="0" smtClean="0">
                        <a:solidFill>
                          <a:srgbClr val="000000"/>
                        </a:solidFill>
                        <a:effectLst/>
                        <a:latin typeface="Times New Roman"/>
                      </a:endParaRPr>
                    </a:p>
                  </a:txBody>
                  <a:tcPr marL="0" marR="0" marT="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108000" algn="l" fontAlgn="ctr"/>
                      <a:r>
                        <a:rPr lang="ru-RU" sz="1200" b="0" i="0" u="none" strike="noStrike" dirty="0">
                          <a:solidFill>
                            <a:srgbClr val="000000"/>
                          </a:solidFill>
                          <a:effectLst/>
                          <a:latin typeface="Times New Roman"/>
                        </a:rPr>
                        <a:t>1.3 </a:t>
                      </a:r>
                      <a:r>
                        <a:rPr lang="ru-RU" sz="1200" b="0" i="0" u="none" strike="noStrike" dirty="0" err="1" smtClean="0">
                          <a:solidFill>
                            <a:srgbClr val="000000"/>
                          </a:solidFill>
                          <a:effectLst/>
                          <a:latin typeface="Times New Roman"/>
                        </a:rPr>
                        <a:t>Менің</a:t>
                      </a:r>
                      <a:r>
                        <a:rPr lang="ru-RU" sz="1200" b="0" i="0" u="none" strike="noStrike" dirty="0" smtClean="0">
                          <a:solidFill>
                            <a:srgbClr val="000000"/>
                          </a:solidFill>
                          <a:effectLst/>
                          <a:latin typeface="Times New Roman"/>
                        </a:rPr>
                        <a:t> </a:t>
                      </a:r>
                      <a:r>
                        <a:rPr lang="ru-RU" sz="1200" b="0" i="0" u="none" strike="noStrike" dirty="0" err="1" smtClean="0">
                          <a:solidFill>
                            <a:srgbClr val="000000"/>
                          </a:solidFill>
                          <a:effectLst/>
                          <a:latin typeface="Times New Roman"/>
                        </a:rPr>
                        <a:t>кішкентай</a:t>
                      </a:r>
                      <a:r>
                        <a:rPr lang="ru-RU" sz="1200" b="0" i="0" u="none" strike="noStrike" dirty="0" smtClean="0">
                          <a:solidFill>
                            <a:srgbClr val="000000"/>
                          </a:solidFill>
                          <a:effectLst/>
                          <a:latin typeface="Times New Roman"/>
                        </a:rPr>
                        <a:t> </a:t>
                      </a:r>
                      <a:r>
                        <a:rPr lang="ru-RU" sz="1200" b="0" i="0" u="none" strike="noStrike" dirty="0" err="1" smtClean="0">
                          <a:solidFill>
                            <a:srgbClr val="000000"/>
                          </a:solidFill>
                          <a:effectLst/>
                          <a:latin typeface="Times New Roman"/>
                        </a:rPr>
                        <a:t>Отаным</a:t>
                      </a:r>
                      <a:endParaRPr lang="ru-RU" sz="1200" b="0" i="0" u="none" strike="noStrike" dirty="0">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a:solidFill>
                            <a:srgbClr val="000000"/>
                          </a:solidFill>
                          <a:effectLst/>
                          <a:latin typeface="Times New Roman"/>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69277">
                <a:tc vMerge="1">
                  <a:txBody>
                    <a:bodyPr/>
                    <a:lstStyle/>
                    <a:p>
                      <a:pPr algn="ctr" fontAlgn="ctr"/>
                      <a:endParaRPr lang="ru-RU" sz="1200" b="0" i="1" u="none" strike="noStrike" dirty="0">
                        <a:solidFill>
                          <a:srgbClr val="000000"/>
                        </a:solidFill>
                        <a:effectLst/>
                        <a:latin typeface="Times New Roman"/>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ru-RU" sz="1200" b="0" i="1" u="none" strike="noStrike" dirty="0" err="1" smtClean="0">
                          <a:solidFill>
                            <a:srgbClr val="000000"/>
                          </a:solidFill>
                          <a:effectLst/>
                          <a:latin typeface="Times New Roman"/>
                        </a:rPr>
                        <a:t>Менің</a:t>
                      </a:r>
                      <a:r>
                        <a:rPr lang="ru-RU" sz="1200" b="0" i="1" u="none" strike="noStrike" dirty="0" smtClean="0">
                          <a:solidFill>
                            <a:srgbClr val="000000"/>
                          </a:solidFill>
                          <a:effectLst/>
                          <a:latin typeface="Times New Roman"/>
                        </a:rPr>
                        <a:t> </a:t>
                      </a:r>
                      <a:r>
                        <a:rPr lang="ru-RU" sz="1200" b="0" i="1" u="none" strike="noStrike" dirty="0" err="1" smtClean="0">
                          <a:solidFill>
                            <a:srgbClr val="000000"/>
                          </a:solidFill>
                          <a:effectLst/>
                          <a:latin typeface="Times New Roman"/>
                        </a:rPr>
                        <a:t>елімнің</a:t>
                      </a:r>
                      <a:r>
                        <a:rPr lang="ru-RU" sz="1200" b="0" i="1" u="none" strike="noStrike" dirty="0" smtClean="0">
                          <a:solidFill>
                            <a:srgbClr val="000000"/>
                          </a:solidFill>
                          <a:effectLst/>
                          <a:latin typeface="Times New Roman"/>
                        </a:rPr>
                        <a:t> </a:t>
                      </a:r>
                      <a:r>
                        <a:rPr lang="ru-RU" sz="1200" b="0" i="1" u="none" strike="noStrike" dirty="0" err="1" smtClean="0">
                          <a:solidFill>
                            <a:srgbClr val="000000"/>
                          </a:solidFill>
                          <a:effectLst/>
                          <a:latin typeface="Times New Roman"/>
                        </a:rPr>
                        <a:t>табиғаты</a:t>
                      </a:r>
                      <a:endParaRPr lang="ru-RU" sz="1200" b="0" i="1" u="none" strike="noStrike" dirty="0">
                        <a:solidFill>
                          <a:srgbClr val="000000"/>
                        </a:solidFill>
                        <a:effectLst/>
                        <a:latin typeface="Times New Roman"/>
                      </a:endParaRPr>
                    </a:p>
                  </a:txBody>
                  <a:tcPr marL="0" marR="0" marT="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108000" algn="l" fontAlgn="ctr"/>
                      <a:r>
                        <a:rPr lang="ru-RU" sz="1200" b="0" i="0" u="none" strike="noStrike" dirty="0">
                          <a:solidFill>
                            <a:srgbClr val="000000"/>
                          </a:solidFill>
                          <a:effectLst/>
                          <a:latin typeface="Times New Roman"/>
                        </a:rPr>
                        <a:t>2.4 Туризм</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a:solidFill>
                            <a:srgbClr val="000000"/>
                          </a:solidFill>
                          <a:effectLst/>
                          <a:latin typeface="Times New Roman"/>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98345">
                <a:tc vMerge="1">
                  <a:txBody>
                    <a:bodyPr/>
                    <a:lstStyle/>
                    <a:p>
                      <a:pPr algn="ctr" fontAlgn="ctr"/>
                      <a:endParaRPr lang="ru-RU" sz="1200" b="0" i="1" u="none" strike="noStrike" dirty="0">
                        <a:solidFill>
                          <a:srgbClr val="000000"/>
                        </a:solidFill>
                        <a:effectLst/>
                        <a:latin typeface="Times New Roman"/>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1" u="none" strike="noStrike" dirty="0" err="1" smtClean="0">
                          <a:solidFill>
                            <a:srgbClr val="000000"/>
                          </a:solidFill>
                          <a:effectLst/>
                          <a:latin typeface="Times New Roman"/>
                        </a:rPr>
                        <a:t>Тарих</a:t>
                      </a:r>
                      <a:r>
                        <a:rPr lang="ru-RU" sz="1200" b="0" i="1" u="none" strike="noStrike" dirty="0" smtClean="0">
                          <a:solidFill>
                            <a:srgbClr val="000000"/>
                          </a:solidFill>
                          <a:effectLst/>
                          <a:latin typeface="Times New Roman"/>
                        </a:rPr>
                        <a:t> </a:t>
                      </a:r>
                      <a:r>
                        <a:rPr lang="ru-RU" sz="1200" b="0" i="1" u="none" strike="noStrike" dirty="0" err="1" smtClean="0">
                          <a:solidFill>
                            <a:srgbClr val="000000"/>
                          </a:solidFill>
                          <a:effectLst/>
                          <a:latin typeface="Times New Roman"/>
                        </a:rPr>
                        <a:t>ағынында</a:t>
                      </a:r>
                      <a:endParaRPr lang="ru-RU" sz="1200" b="0" i="1" u="none" strike="noStrike" dirty="0">
                        <a:solidFill>
                          <a:srgbClr val="000000"/>
                        </a:solidFill>
                        <a:effectLst/>
                        <a:latin typeface="Times New Roman"/>
                      </a:endParaRPr>
                    </a:p>
                  </a:txBody>
                  <a:tcPr marL="0" marR="0" marT="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108000" marR="0" indent="0" algn="l" defTabSz="914400" rtl="0" eaLnBrk="1" fontAlgn="ctr" latinLnBrk="0" hangingPunct="1">
                        <a:lnSpc>
                          <a:spcPct val="100000"/>
                        </a:lnSpc>
                        <a:spcBef>
                          <a:spcPts val="0"/>
                        </a:spcBef>
                        <a:spcAft>
                          <a:spcPts val="0"/>
                        </a:spcAft>
                        <a:buClrTx/>
                        <a:buSzTx/>
                        <a:buFontTx/>
                        <a:buNone/>
                        <a:tabLst/>
                        <a:defRPr/>
                      </a:pPr>
                      <a:r>
                        <a:rPr lang="ru-RU" sz="1200" b="0" i="0" u="none" strike="noStrike" dirty="0">
                          <a:solidFill>
                            <a:srgbClr val="000000"/>
                          </a:solidFill>
                          <a:effectLst/>
                          <a:latin typeface="Times New Roman"/>
                        </a:rPr>
                        <a:t>3.1 </a:t>
                      </a:r>
                      <a:r>
                        <a:rPr lang="ru-RU" sz="1200" b="0" i="0" u="none" strike="noStrike" dirty="0" err="1" smtClean="0">
                          <a:solidFill>
                            <a:srgbClr val="000000"/>
                          </a:solidFill>
                          <a:effectLst/>
                          <a:latin typeface="Times New Roman"/>
                        </a:rPr>
                        <a:t>Ежелгі</a:t>
                      </a:r>
                      <a:r>
                        <a:rPr lang="ru-RU" sz="1200" b="0" i="0" u="none" strike="noStrike" dirty="0" smtClean="0">
                          <a:solidFill>
                            <a:srgbClr val="000000"/>
                          </a:solidFill>
                          <a:effectLst/>
                          <a:latin typeface="Times New Roman"/>
                        </a:rPr>
                        <a:t> </a:t>
                      </a:r>
                      <a:r>
                        <a:rPr lang="ru-RU" sz="1200" b="0" i="0" u="none" strike="noStrike" dirty="0" err="1" smtClean="0">
                          <a:solidFill>
                            <a:srgbClr val="000000"/>
                          </a:solidFill>
                          <a:effectLst/>
                          <a:latin typeface="Times New Roman"/>
                        </a:rPr>
                        <a:t>мәдениеттер</a:t>
                      </a:r>
                      <a:r>
                        <a:rPr lang="ru-RU" sz="1200" b="0" i="0" u="none" strike="noStrike" dirty="0" smtClean="0">
                          <a:solidFill>
                            <a:srgbClr val="000000"/>
                          </a:solidFill>
                          <a:effectLst/>
                          <a:latin typeface="Times New Roman"/>
                        </a:rPr>
                        <a:t> пен </a:t>
                      </a:r>
                      <a:r>
                        <a:rPr lang="ru-RU" sz="1200" b="0" i="0" u="none" strike="noStrike" dirty="0" err="1" smtClean="0">
                          <a:solidFill>
                            <a:srgbClr val="000000"/>
                          </a:solidFill>
                          <a:effectLst/>
                          <a:latin typeface="Times New Roman"/>
                        </a:rPr>
                        <a:t>өркениеттер</a:t>
                      </a:r>
                      <a:endParaRPr lang="ru-RU" sz="1200" b="0" i="0" u="none" strike="noStrike" dirty="0" smtClean="0">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a:solidFill>
                            <a:srgbClr val="000000"/>
                          </a:solidFill>
                          <a:effectLst/>
                          <a:latin typeface="Times New Roman"/>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0502">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ru-RU" sz="1200" b="1" i="0" u="none" strike="noStrike" dirty="0" smtClean="0">
                          <a:solidFill>
                            <a:srgbClr val="000000"/>
                          </a:solidFill>
                          <a:effectLst/>
                          <a:latin typeface="Times New Roman"/>
                        </a:rPr>
                        <a:t>2 </a:t>
                      </a:r>
                      <a:r>
                        <a:rPr lang="kk-KZ" sz="1200" b="1" i="0" u="none" strike="noStrike" dirty="0" smtClean="0">
                          <a:solidFill>
                            <a:srgbClr val="000000"/>
                          </a:solidFill>
                          <a:effectLst/>
                          <a:latin typeface="Times New Roman"/>
                        </a:rPr>
                        <a:t>тақырып</a:t>
                      </a:r>
                      <a:endParaRPr lang="ru-RU" sz="1200" b="1" i="0" u="none" strike="noStrike" dirty="0" smtClean="0">
                        <a:solidFill>
                          <a:srgbClr val="000000"/>
                        </a:solidFill>
                        <a:effectLst/>
                        <a:latin typeface="Times New Roman"/>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C0DA"/>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ru-RU" sz="1200" b="1" i="0" u="none" strike="noStrike" dirty="0" smtClean="0">
                          <a:solidFill>
                            <a:srgbClr val="000000"/>
                          </a:solidFill>
                          <a:effectLst/>
                          <a:latin typeface="Times New Roman"/>
                        </a:rPr>
                        <a:t>3 </a:t>
                      </a:r>
                      <a:r>
                        <a:rPr lang="ru-RU" sz="1200" b="1" i="0" u="none" strike="noStrike" dirty="0" err="1" smtClean="0">
                          <a:solidFill>
                            <a:srgbClr val="000000"/>
                          </a:solidFill>
                          <a:effectLst/>
                          <a:latin typeface="Times New Roman"/>
                        </a:rPr>
                        <a:t>бөлім</a:t>
                      </a:r>
                      <a:endParaRPr lang="ru-RU" sz="1200" b="1" i="0" u="none" strike="noStrike" dirty="0">
                        <a:solidFill>
                          <a:srgbClr val="000000"/>
                        </a:solidFill>
                        <a:effectLst/>
                        <a:latin typeface="Times New Roman"/>
                      </a:endParaRPr>
                    </a:p>
                  </a:txBody>
                  <a:tcPr marL="0" marR="0" marT="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C0DA"/>
                    </a:solidFill>
                  </a:tcPr>
                </a:tc>
                <a:tc>
                  <a:txBody>
                    <a:bodyPr/>
                    <a:lstStyle/>
                    <a:p>
                      <a:pPr algn="ctr" fontAlgn="ctr"/>
                      <a:r>
                        <a:rPr lang="ru-RU" sz="1200" b="1" i="0" u="none" strike="noStrike" dirty="0">
                          <a:solidFill>
                            <a:srgbClr val="000000"/>
                          </a:solidFill>
                          <a:effectLst/>
                          <a:latin typeface="Times New Roman"/>
                        </a:rPr>
                        <a:t>7 </a:t>
                      </a:r>
                      <a:r>
                        <a:rPr lang="ru-RU" sz="1200" b="1" i="0" u="none" strike="noStrike" dirty="0" err="1" smtClean="0">
                          <a:solidFill>
                            <a:srgbClr val="000000"/>
                          </a:solidFill>
                          <a:effectLst/>
                          <a:latin typeface="Times New Roman"/>
                        </a:rPr>
                        <a:t>бөлімше</a:t>
                      </a:r>
                      <a:endParaRPr lang="ru-RU" sz="1200" b="1" i="0" u="none" strike="noStrike" dirty="0">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C0DA"/>
                    </a:solidFill>
                  </a:tcPr>
                </a:tc>
                <a:tc>
                  <a:txBody>
                    <a:bodyPr/>
                    <a:lstStyle/>
                    <a:p>
                      <a:pPr algn="ctr" fontAlgn="ctr"/>
                      <a:r>
                        <a:rPr lang="ru-RU" sz="1200" b="1" i="0" u="none" strike="noStrike" dirty="0">
                          <a:solidFill>
                            <a:srgbClr val="000000"/>
                          </a:solidFill>
                          <a:effectLst/>
                          <a:latin typeface="Times New Roman"/>
                        </a:rPr>
                        <a:t>12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C0DA"/>
                    </a:solidFill>
                  </a:tcPr>
                </a:tc>
              </a:tr>
            </a:tbl>
          </a:graphicData>
        </a:graphic>
      </p:graphicFrame>
      <p:sp>
        <p:nvSpPr>
          <p:cNvPr id="5" name="TextBox 4"/>
          <p:cNvSpPr txBox="1"/>
          <p:nvPr/>
        </p:nvSpPr>
        <p:spPr>
          <a:xfrm>
            <a:off x="10458" y="0"/>
            <a:ext cx="12090498" cy="492443"/>
          </a:xfrm>
          <a:prstGeom prst="rect">
            <a:avLst/>
          </a:prstGeom>
          <a:noFill/>
        </p:spPr>
        <p:txBody>
          <a:bodyPr wrap="square" rtlCol="0">
            <a:spAutoFit/>
          </a:bodyPr>
          <a:lstStyle/>
          <a:p>
            <a:pPr algn="ctr"/>
            <a:r>
              <a:rPr lang="ru-RU" sz="2600" b="1" dirty="0" err="1">
                <a:latin typeface="Times New Roman" pitchFamily="18" charset="0"/>
                <a:cs typeface="Times New Roman" pitchFamily="18" charset="0"/>
              </a:rPr>
              <a:t>Ұзақ</a:t>
            </a:r>
            <a:r>
              <a:rPr lang="ru-RU" sz="2600" b="1" dirty="0">
                <a:latin typeface="Times New Roman" pitchFamily="18" charset="0"/>
                <a:cs typeface="Times New Roman" pitchFamily="18" charset="0"/>
              </a:rPr>
              <a:t> </a:t>
            </a:r>
            <a:r>
              <a:rPr lang="ru-RU" sz="2600" b="1" dirty="0" err="1">
                <a:latin typeface="Times New Roman" pitchFamily="18" charset="0"/>
                <a:cs typeface="Times New Roman" pitchFamily="18" charset="0"/>
              </a:rPr>
              <a:t>мерзімді</a:t>
            </a:r>
            <a:r>
              <a:rPr lang="ru-RU" sz="2600" b="1" dirty="0">
                <a:latin typeface="Times New Roman" pitchFamily="18" charset="0"/>
                <a:cs typeface="Times New Roman" pitchFamily="18" charset="0"/>
              </a:rPr>
              <a:t> </a:t>
            </a:r>
            <a:r>
              <a:rPr lang="ru-RU" sz="2600" b="1" dirty="0" err="1">
                <a:latin typeface="Times New Roman" pitchFamily="18" charset="0"/>
                <a:cs typeface="Times New Roman" pitchFamily="18" charset="0"/>
              </a:rPr>
              <a:t>жоспар</a:t>
            </a:r>
            <a:r>
              <a:rPr lang="ru-RU" sz="2600" b="1" dirty="0">
                <a:latin typeface="Times New Roman" pitchFamily="18" charset="0"/>
                <a:cs typeface="Times New Roman" pitchFamily="18" charset="0"/>
              </a:rPr>
              <a:t>. ЖАРАТЫЛЫСТАНУ, 2-</a:t>
            </a:r>
            <a:r>
              <a:rPr lang="kk-KZ" sz="2600" b="1" dirty="0">
                <a:latin typeface="Times New Roman" pitchFamily="18" charset="0"/>
                <a:cs typeface="Times New Roman" pitchFamily="18" charset="0"/>
              </a:rPr>
              <a:t>сынып</a:t>
            </a:r>
            <a:endParaRPr lang="en-US" sz="2600" b="1" dirty="0">
              <a:latin typeface="Times New Roman" pitchFamily="18" charset="0"/>
              <a:cs typeface="Times New Roman" pitchFamily="18" charset="0"/>
            </a:endParaRPr>
          </a:p>
        </p:txBody>
      </p:sp>
      <p:graphicFrame>
        <p:nvGraphicFramePr>
          <p:cNvPr id="2" name="Таблица 1"/>
          <p:cNvGraphicFramePr>
            <a:graphicFrameLocks noGrp="1"/>
          </p:cNvGraphicFramePr>
          <p:nvPr>
            <p:extLst>
              <p:ext uri="{D42A27DB-BD31-4B8C-83A1-F6EECF244321}">
                <p14:modId xmlns:p14="http://schemas.microsoft.com/office/powerpoint/2010/main" val="2851135183"/>
              </p:ext>
            </p:extLst>
          </p:nvPr>
        </p:nvGraphicFramePr>
        <p:xfrm>
          <a:off x="209642" y="559533"/>
          <a:ext cx="11692130" cy="3033939"/>
        </p:xfrm>
        <a:graphic>
          <a:graphicData uri="http://schemas.openxmlformats.org/drawingml/2006/table">
            <a:tbl>
              <a:tblPr/>
              <a:tblGrid>
                <a:gridCol w="963770"/>
                <a:gridCol w="743112"/>
                <a:gridCol w="2779776"/>
                <a:gridCol w="1008514"/>
                <a:gridCol w="714818"/>
                <a:gridCol w="989688"/>
                <a:gridCol w="786084"/>
                <a:gridCol w="2718816"/>
                <a:gridCol w="987552"/>
              </a:tblGrid>
              <a:tr h="304798">
                <a:tc gridSpan="4">
                  <a:txBody>
                    <a:bodyPr/>
                    <a:lstStyle/>
                    <a:p>
                      <a:pPr algn="ctr" fontAlgn="b"/>
                      <a:r>
                        <a:rPr lang="ru-RU" sz="1200" b="1" i="0" u="none" strike="noStrike" dirty="0">
                          <a:solidFill>
                            <a:srgbClr val="FF0000"/>
                          </a:solidFill>
                          <a:effectLst/>
                          <a:latin typeface="Times New Roman"/>
                        </a:rPr>
                        <a:t>І </a:t>
                      </a:r>
                      <a:r>
                        <a:rPr lang="ru-RU" sz="1200" b="1" i="0" u="none" strike="noStrike" dirty="0" err="1" smtClean="0">
                          <a:solidFill>
                            <a:srgbClr val="FF0000"/>
                          </a:solidFill>
                          <a:effectLst/>
                          <a:latin typeface="Times New Roman"/>
                        </a:rPr>
                        <a:t>тоқсан</a:t>
                      </a:r>
                      <a:r>
                        <a:rPr lang="ru-RU" sz="1200" b="1" i="0" u="none" strike="noStrike" dirty="0" smtClean="0">
                          <a:solidFill>
                            <a:srgbClr val="FF0000"/>
                          </a:solidFill>
                          <a:effectLst/>
                          <a:latin typeface="Times New Roman"/>
                        </a:rPr>
                        <a:t> - </a:t>
                      </a:r>
                      <a:r>
                        <a:rPr lang="ru-RU" sz="1200" b="1" i="0" u="none" strike="noStrike" dirty="0">
                          <a:solidFill>
                            <a:srgbClr val="FF0000"/>
                          </a:solidFill>
                          <a:effectLst/>
                          <a:latin typeface="Times New Roman"/>
                        </a:rPr>
                        <a:t>9 </a:t>
                      </a:r>
                      <a:r>
                        <a:rPr lang="ru-RU" sz="1200" b="1" i="0" u="none" strike="noStrike" dirty="0" err="1" smtClean="0">
                          <a:solidFill>
                            <a:srgbClr val="FF0000"/>
                          </a:solidFill>
                          <a:effectLst/>
                          <a:latin typeface="Times New Roman"/>
                        </a:rPr>
                        <a:t>апта</a:t>
                      </a:r>
                      <a:endParaRPr lang="ru-RU" sz="1200" b="1" i="0" u="none" strike="noStrike" dirty="0">
                        <a:solidFill>
                          <a:srgbClr val="FF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a:txBody>
                    <a:bodyPr/>
                    <a:lstStyle/>
                    <a:p>
                      <a:pPr algn="l" fontAlgn="b"/>
                      <a:endParaRPr lang="ru-RU" sz="1200" b="0" i="0" u="none" strike="noStrike" dirty="0">
                        <a:solidFill>
                          <a:srgbClr val="000000"/>
                        </a:solidFill>
                        <a:effectLst/>
                        <a:latin typeface="Calibri"/>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gridSpan="4">
                  <a:txBody>
                    <a:bodyPr/>
                    <a:lstStyle/>
                    <a:p>
                      <a:pPr algn="ctr" fontAlgn="ctr"/>
                      <a:r>
                        <a:rPr lang="ru-RU" sz="1200" b="1" i="0" u="none" strike="noStrike" dirty="0">
                          <a:solidFill>
                            <a:srgbClr val="FF0000"/>
                          </a:solidFill>
                          <a:effectLst/>
                          <a:latin typeface="Times New Roman"/>
                        </a:rPr>
                        <a:t>ІІ </a:t>
                      </a:r>
                      <a:r>
                        <a:rPr lang="ru-RU" sz="1200" b="1" i="0" u="none" strike="noStrike" dirty="0" err="1" smtClean="0">
                          <a:solidFill>
                            <a:srgbClr val="FF0000"/>
                          </a:solidFill>
                          <a:effectLst/>
                          <a:latin typeface="Times New Roman"/>
                        </a:rPr>
                        <a:t>тоқсан</a:t>
                      </a:r>
                      <a:r>
                        <a:rPr lang="ru-RU" sz="1200" b="1" i="0" u="none" strike="noStrike" dirty="0" smtClean="0">
                          <a:solidFill>
                            <a:srgbClr val="FF0000"/>
                          </a:solidFill>
                          <a:effectLst/>
                          <a:latin typeface="Times New Roman"/>
                        </a:rPr>
                        <a:t> - </a:t>
                      </a:r>
                      <a:r>
                        <a:rPr lang="ru-RU" sz="1200" b="1" i="0" u="none" strike="noStrike" dirty="0">
                          <a:solidFill>
                            <a:srgbClr val="FF0000"/>
                          </a:solidFill>
                          <a:effectLst/>
                          <a:latin typeface="Times New Roman"/>
                        </a:rPr>
                        <a:t>7 </a:t>
                      </a:r>
                      <a:r>
                        <a:rPr lang="ru-RU" sz="1200" b="1" i="0" u="none" strike="noStrike" dirty="0" err="1" smtClean="0">
                          <a:solidFill>
                            <a:srgbClr val="FF0000"/>
                          </a:solidFill>
                          <a:effectLst/>
                          <a:latin typeface="Times New Roman"/>
                        </a:rPr>
                        <a:t>апта</a:t>
                      </a:r>
                      <a:endParaRPr lang="ru-RU" sz="1200" b="1" i="0" u="none" strike="noStrike" dirty="0">
                        <a:solidFill>
                          <a:srgbClr val="FF0000"/>
                        </a:solidFill>
                        <a:effectLst/>
                        <a:latin typeface="Times New Roman"/>
                      </a:endParaRPr>
                    </a:p>
                  </a:txBody>
                  <a:tcPr marL="0" marR="0" marT="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r>
              <a:tr h="463296">
                <a:tc>
                  <a:txBody>
                    <a:bodyPr/>
                    <a:lstStyle/>
                    <a:p>
                      <a:pPr algn="ctr" fontAlgn="ctr"/>
                      <a:r>
                        <a:rPr lang="ru-RU" sz="1200" b="1" i="0" u="none" strike="noStrike" dirty="0" err="1" smtClean="0">
                          <a:solidFill>
                            <a:srgbClr val="000000"/>
                          </a:solidFill>
                          <a:effectLst/>
                          <a:latin typeface="Times New Roman"/>
                        </a:rPr>
                        <a:t>Өтпелі</a:t>
                      </a:r>
                      <a:r>
                        <a:rPr lang="ru-RU" sz="1200" b="1" i="0" u="none" strike="noStrike" dirty="0" smtClean="0">
                          <a:solidFill>
                            <a:srgbClr val="000000"/>
                          </a:solidFill>
                          <a:effectLst/>
                          <a:latin typeface="Times New Roman"/>
                        </a:rPr>
                        <a:t> </a:t>
                      </a:r>
                      <a:r>
                        <a:rPr lang="ru-RU" sz="1200" b="1" i="0" u="none" strike="noStrike" dirty="0" err="1" smtClean="0">
                          <a:solidFill>
                            <a:srgbClr val="000000"/>
                          </a:solidFill>
                          <a:effectLst/>
                          <a:latin typeface="Times New Roman"/>
                        </a:rPr>
                        <a:t>тапырып</a:t>
                      </a:r>
                      <a:endParaRPr lang="ru-RU" sz="1200" b="1" i="0" u="none" strike="noStrike" dirty="0">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kk-KZ" sz="1200" b="1" i="0" u="none" strike="noStrike" dirty="0" smtClean="0">
                          <a:solidFill>
                            <a:srgbClr val="000000"/>
                          </a:solidFill>
                          <a:effectLst/>
                          <a:latin typeface="Times New Roman"/>
                        </a:rPr>
                        <a:t>Бөлім</a:t>
                      </a:r>
                      <a:endParaRPr lang="ru-RU" sz="1200" b="1" i="0" u="none" strike="noStrike" dirty="0">
                        <a:solidFill>
                          <a:srgbClr val="000000"/>
                        </a:solidFill>
                        <a:effectLst/>
                        <a:latin typeface="Times New Roman"/>
                      </a:endParaRPr>
                    </a:p>
                  </a:txBody>
                  <a:tcPr marL="0" marR="0" marT="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1" i="0" u="none" strike="noStrike" dirty="0" err="1" smtClean="0">
                          <a:solidFill>
                            <a:srgbClr val="000000"/>
                          </a:solidFill>
                          <a:effectLst/>
                          <a:latin typeface="Times New Roman"/>
                        </a:rPr>
                        <a:t>Бөлімше</a:t>
                      </a:r>
                      <a:endParaRPr lang="ru-RU" sz="1200" b="1" i="0" u="none" strike="noStrike" dirty="0">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1" i="0" u="none" strike="noStrike" dirty="0" err="1" smtClean="0">
                          <a:solidFill>
                            <a:srgbClr val="000000"/>
                          </a:solidFill>
                          <a:effectLst/>
                          <a:latin typeface="Times New Roman"/>
                        </a:rPr>
                        <a:t>Мақсаттар</a:t>
                      </a:r>
                      <a:r>
                        <a:rPr lang="ru-RU" sz="1200" b="1" i="0" u="none" strike="noStrike" dirty="0" smtClean="0">
                          <a:solidFill>
                            <a:srgbClr val="000000"/>
                          </a:solidFill>
                          <a:effectLst/>
                          <a:latin typeface="Times New Roman"/>
                        </a:rPr>
                        <a:t> саны</a:t>
                      </a:r>
                      <a:endParaRPr lang="ru-RU" sz="1200" b="1" i="0" u="none" strike="noStrike" dirty="0">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ru-RU" sz="1200" b="0" i="0" u="none" strike="noStrike">
                        <a:solidFill>
                          <a:srgbClr val="000000"/>
                        </a:solidFill>
                        <a:effectLst/>
                        <a:latin typeface="Calibri"/>
                      </a:endParaRPr>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a:txBody>
                    <a:bodyPr/>
                    <a:lstStyle/>
                    <a:p>
                      <a:pPr algn="ctr" fontAlgn="ctr"/>
                      <a:r>
                        <a:rPr lang="ru-RU" sz="1200" b="1" i="0" u="none" strike="noStrike" dirty="0" err="1" smtClean="0">
                          <a:solidFill>
                            <a:srgbClr val="000000"/>
                          </a:solidFill>
                          <a:effectLst/>
                          <a:latin typeface="Times New Roman"/>
                        </a:rPr>
                        <a:t>Өтпелі</a:t>
                      </a:r>
                      <a:r>
                        <a:rPr lang="ru-RU" sz="1200" b="1" i="0" u="none" strike="noStrike" dirty="0" smtClean="0">
                          <a:solidFill>
                            <a:srgbClr val="000000"/>
                          </a:solidFill>
                          <a:effectLst/>
                          <a:latin typeface="Times New Roman"/>
                        </a:rPr>
                        <a:t> </a:t>
                      </a:r>
                      <a:r>
                        <a:rPr lang="ru-RU" sz="1200" b="1" i="0" u="none" strike="noStrike" dirty="0" err="1" smtClean="0">
                          <a:solidFill>
                            <a:srgbClr val="000000"/>
                          </a:solidFill>
                          <a:effectLst/>
                          <a:latin typeface="Times New Roman"/>
                        </a:rPr>
                        <a:t>тапырып</a:t>
                      </a:r>
                      <a:endParaRPr lang="ru-RU" sz="1200" b="1" i="0" u="none" strike="noStrike" dirty="0">
                        <a:solidFill>
                          <a:srgbClr val="000000"/>
                        </a:solidFill>
                        <a:effectLst/>
                        <a:latin typeface="Times New Roman"/>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kk-KZ" sz="1200" b="1" i="0" u="none" strike="noStrike" dirty="0" smtClean="0">
                          <a:solidFill>
                            <a:srgbClr val="000000"/>
                          </a:solidFill>
                          <a:effectLst/>
                          <a:latin typeface="Times New Roman"/>
                        </a:rPr>
                        <a:t>Бөлім</a:t>
                      </a:r>
                      <a:endParaRPr lang="ru-RU" sz="1200" b="1" i="0" u="none" strike="noStrike" dirty="0">
                        <a:solidFill>
                          <a:srgbClr val="000000"/>
                        </a:solidFill>
                        <a:effectLst/>
                        <a:latin typeface="Times New Roman"/>
                      </a:endParaRPr>
                    </a:p>
                  </a:txBody>
                  <a:tcPr marL="0" marR="0" marT="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1" i="0" u="none" strike="noStrike" dirty="0" err="1" smtClean="0">
                          <a:solidFill>
                            <a:srgbClr val="000000"/>
                          </a:solidFill>
                          <a:effectLst/>
                          <a:latin typeface="Times New Roman"/>
                        </a:rPr>
                        <a:t>Бөлімше</a:t>
                      </a:r>
                      <a:endParaRPr lang="ru-RU" sz="1200" b="1" i="0" u="none" strike="noStrike" dirty="0">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1" i="0" u="none" strike="noStrike" dirty="0" err="1" smtClean="0">
                          <a:solidFill>
                            <a:srgbClr val="000000"/>
                          </a:solidFill>
                          <a:effectLst/>
                          <a:latin typeface="Times New Roman"/>
                        </a:rPr>
                        <a:t>Мақсаттар</a:t>
                      </a:r>
                      <a:r>
                        <a:rPr lang="ru-RU" sz="1200" b="1" i="0" u="none" strike="noStrike" dirty="0" smtClean="0">
                          <a:solidFill>
                            <a:srgbClr val="000000"/>
                          </a:solidFill>
                          <a:effectLst/>
                          <a:latin typeface="Times New Roman"/>
                        </a:rPr>
                        <a:t> саны</a:t>
                      </a:r>
                      <a:endParaRPr lang="ru-RU" sz="1200" b="1" i="0" u="none" strike="noStrike" dirty="0">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69394">
                <a:tc rowSpan="3">
                  <a:txBody>
                    <a:bodyPr/>
                    <a:lstStyle/>
                    <a:p>
                      <a:pPr marL="228600" indent="-228600" algn="l" fontAlgn="ctr">
                        <a:buAutoNum type="arabicPeriod"/>
                      </a:pPr>
                      <a:r>
                        <a:rPr lang="ru-RU" sz="1200" b="0" i="1" u="none" strike="noStrike" dirty="0" err="1" smtClean="0">
                          <a:solidFill>
                            <a:srgbClr val="FF0000"/>
                          </a:solidFill>
                          <a:effectLst/>
                          <a:latin typeface="Times New Roman"/>
                        </a:rPr>
                        <a:t>Барлығы</a:t>
                      </a:r>
                      <a:r>
                        <a:rPr lang="ru-RU" sz="1200" b="0" i="1" u="none" strike="noStrike" dirty="0" smtClean="0">
                          <a:solidFill>
                            <a:srgbClr val="FF0000"/>
                          </a:solidFill>
                          <a:effectLst/>
                          <a:latin typeface="Times New Roman"/>
                        </a:rPr>
                        <a:t>  </a:t>
                      </a:r>
                      <a:r>
                        <a:rPr lang="ru-RU" sz="1200" b="0" i="1" u="none" strike="noStrike" dirty="0" err="1" smtClean="0">
                          <a:solidFill>
                            <a:srgbClr val="FF0000"/>
                          </a:solidFill>
                          <a:effectLst/>
                          <a:latin typeface="Times New Roman"/>
                        </a:rPr>
                        <a:t>өзім</a:t>
                      </a:r>
                      <a:r>
                        <a:rPr lang="ru-RU" sz="1200" b="0" i="1" u="none" strike="noStrike" dirty="0" smtClean="0">
                          <a:solidFill>
                            <a:srgbClr val="FF0000"/>
                          </a:solidFill>
                          <a:effectLst/>
                          <a:latin typeface="Times New Roman"/>
                        </a:rPr>
                        <a:t> </a:t>
                      </a:r>
                      <a:r>
                        <a:rPr lang="ru-RU" sz="1200" b="0" i="1" u="none" strike="noStrike" dirty="0" err="1" smtClean="0">
                          <a:solidFill>
                            <a:srgbClr val="FF0000"/>
                          </a:solidFill>
                          <a:effectLst/>
                          <a:latin typeface="Times New Roman"/>
                        </a:rPr>
                        <a:t>туралы</a:t>
                      </a:r>
                      <a:endParaRPr lang="ru-RU" sz="1200" b="0" i="1" u="none" strike="noStrike" dirty="0" smtClean="0">
                        <a:solidFill>
                          <a:srgbClr val="FF0000"/>
                        </a:solidFill>
                        <a:effectLst/>
                        <a:latin typeface="Times New Roman"/>
                      </a:endParaRPr>
                    </a:p>
                    <a:p>
                      <a:pPr marL="228600" indent="-228600" algn="l" fontAlgn="ctr">
                        <a:buAutoNum type="arabicPeriod"/>
                      </a:pPr>
                      <a:r>
                        <a:rPr lang="ru-RU" sz="1200" b="0" i="1" u="none" strike="noStrike" dirty="0" err="1" smtClean="0">
                          <a:solidFill>
                            <a:srgbClr val="FF0000"/>
                          </a:solidFill>
                          <a:effectLst/>
                          <a:latin typeface="Times New Roman"/>
                        </a:rPr>
                        <a:t>Менің</a:t>
                      </a:r>
                      <a:r>
                        <a:rPr lang="ru-RU" sz="1200" b="0" i="1" u="none" strike="noStrike" baseline="0" dirty="0" smtClean="0">
                          <a:solidFill>
                            <a:srgbClr val="FF0000"/>
                          </a:solidFill>
                          <a:effectLst/>
                          <a:latin typeface="Times New Roman"/>
                        </a:rPr>
                        <a:t> </a:t>
                      </a:r>
                      <a:r>
                        <a:rPr lang="ru-RU" sz="1200" b="0" i="1" u="none" strike="noStrike" baseline="0" dirty="0" err="1" smtClean="0">
                          <a:solidFill>
                            <a:srgbClr val="FF0000"/>
                          </a:solidFill>
                          <a:effectLst/>
                          <a:latin typeface="Times New Roman"/>
                        </a:rPr>
                        <a:t>отбасым</a:t>
                      </a:r>
                      <a:r>
                        <a:rPr lang="ru-RU" sz="1200" b="0" i="1" u="none" strike="noStrike" baseline="0" dirty="0" smtClean="0">
                          <a:solidFill>
                            <a:srgbClr val="FF0000"/>
                          </a:solidFill>
                          <a:effectLst/>
                          <a:latin typeface="Times New Roman"/>
                        </a:rPr>
                        <a:t> мен </a:t>
                      </a:r>
                      <a:r>
                        <a:rPr lang="ru-RU" sz="1200" b="0" i="1" u="none" strike="noStrike" baseline="0" dirty="0" err="1" smtClean="0">
                          <a:solidFill>
                            <a:srgbClr val="FF0000"/>
                          </a:solidFill>
                          <a:effectLst/>
                          <a:latin typeface="Times New Roman"/>
                        </a:rPr>
                        <a:t>достарым</a:t>
                      </a:r>
                      <a:endParaRPr lang="ru-RU" sz="1200" b="0" i="1" u="none" strike="noStrike" dirty="0">
                        <a:solidFill>
                          <a:srgbClr val="FF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ru-RU" sz="1200" b="0" i="1" u="none" strike="noStrike" dirty="0" smtClean="0">
                          <a:solidFill>
                            <a:srgbClr val="000000"/>
                          </a:solidFill>
                          <a:effectLst/>
                          <a:latin typeface="Times New Roman"/>
                        </a:rPr>
                        <a:t>Мен </a:t>
                      </a:r>
                      <a:r>
                        <a:rPr lang="ru-RU" sz="1200" b="0" i="1" u="none" strike="noStrike" dirty="0" err="1" smtClean="0">
                          <a:solidFill>
                            <a:srgbClr val="000000"/>
                          </a:solidFill>
                          <a:effectLst/>
                          <a:latin typeface="Times New Roman"/>
                        </a:rPr>
                        <a:t>және</a:t>
                      </a:r>
                      <a:r>
                        <a:rPr lang="ru-RU" sz="1200" b="0" i="1" u="none" strike="noStrike" dirty="0" smtClean="0">
                          <a:solidFill>
                            <a:srgbClr val="000000"/>
                          </a:solidFill>
                          <a:effectLst/>
                          <a:latin typeface="Times New Roman"/>
                        </a:rPr>
                        <a:t> </a:t>
                      </a:r>
                      <a:r>
                        <a:rPr lang="ru-RU" sz="1200" b="0" i="1" u="none" strike="noStrike" dirty="0" err="1" smtClean="0">
                          <a:solidFill>
                            <a:srgbClr val="000000"/>
                          </a:solidFill>
                          <a:effectLst/>
                          <a:latin typeface="Times New Roman"/>
                        </a:rPr>
                        <a:t>қоғам</a:t>
                      </a:r>
                      <a:endParaRPr lang="ru-RU" sz="1200" b="0" i="1" u="none" strike="noStrike" dirty="0" smtClean="0">
                        <a:solidFill>
                          <a:srgbClr val="000000"/>
                        </a:solidFill>
                        <a:effectLst/>
                        <a:latin typeface="Times New Roman"/>
                      </a:endParaRPr>
                    </a:p>
                    <a:p>
                      <a:pPr algn="ctr" fontAlgn="ctr"/>
                      <a:endParaRPr lang="ru-RU" sz="1200" b="0" i="1" u="none" strike="noStrike" dirty="0">
                        <a:solidFill>
                          <a:srgbClr val="000000"/>
                        </a:solidFill>
                        <a:effectLst/>
                        <a:latin typeface="Times New Roman"/>
                      </a:endParaRPr>
                    </a:p>
                  </a:txBody>
                  <a:tcPr marL="0" marR="0" marT="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108000" algn="l" fontAlgn="b"/>
                      <a:r>
                        <a:rPr lang="ru-RU" sz="1200" b="0" i="0" u="none" strike="noStrike" dirty="0">
                          <a:solidFill>
                            <a:srgbClr val="000000"/>
                          </a:solidFill>
                          <a:effectLst/>
                          <a:latin typeface="Times New Roman"/>
                        </a:rPr>
                        <a:t>1.1 </a:t>
                      </a:r>
                      <a:r>
                        <a:rPr lang="ru-RU" sz="1200" b="0" i="0" u="none" strike="noStrike" dirty="0" smtClean="0">
                          <a:solidFill>
                            <a:srgbClr val="000000"/>
                          </a:solidFill>
                          <a:effectLst/>
                          <a:latin typeface="Times New Roman"/>
                        </a:rPr>
                        <a:t>Мен</a:t>
                      </a:r>
                      <a:r>
                        <a:rPr lang="kk-KZ" sz="1200" b="0" i="0" u="none" strike="noStrike" dirty="0" smtClean="0">
                          <a:solidFill>
                            <a:srgbClr val="000000"/>
                          </a:solidFill>
                          <a:effectLst/>
                          <a:latin typeface="Times New Roman"/>
                        </a:rPr>
                        <a:t>ің</a:t>
                      </a:r>
                      <a:r>
                        <a:rPr lang="kk-KZ" sz="1200" b="0" i="0" u="none" strike="noStrike" baseline="0" dirty="0" smtClean="0">
                          <a:solidFill>
                            <a:srgbClr val="000000"/>
                          </a:solidFill>
                          <a:effectLst/>
                          <a:latin typeface="Times New Roman"/>
                        </a:rPr>
                        <a:t> отбасым</a:t>
                      </a:r>
                      <a:endParaRPr lang="ru-RU" sz="1200" b="0" i="0" u="none" strike="noStrike" dirty="0">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a:solidFill>
                            <a:srgbClr val="000000"/>
                          </a:solidFill>
                          <a:effectLst/>
                          <a:latin typeface="Times New Roman"/>
                        </a:rPr>
                        <a:t>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ru-RU" sz="1200" b="0" i="0" u="none" strike="noStrike">
                        <a:solidFill>
                          <a:srgbClr val="000000"/>
                        </a:solidFill>
                        <a:effectLst/>
                        <a:latin typeface="Calibri"/>
                      </a:endParaRPr>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rowSpan="4">
                  <a:txBody>
                    <a:bodyPr/>
                    <a:lstStyle/>
                    <a:p>
                      <a:pPr algn="ctr"/>
                      <a:r>
                        <a:rPr lang="ru-RU" sz="1200" dirty="0" smtClean="0">
                          <a:latin typeface="Times New Roman" panose="02020603050405020304" pitchFamily="18" charset="0"/>
                          <a:cs typeface="Times New Roman" panose="02020603050405020304" pitchFamily="18" charset="0"/>
                        </a:rPr>
                        <a:t>3. </a:t>
                      </a:r>
                      <a:r>
                        <a:rPr lang="ru-RU" sz="1200" dirty="0" err="1" smtClean="0">
                          <a:latin typeface="Times New Roman" panose="02020603050405020304" pitchFamily="18" charset="0"/>
                          <a:cs typeface="Times New Roman" panose="02020603050405020304" pitchFamily="18" charset="0"/>
                        </a:rPr>
                        <a:t>Менің</a:t>
                      </a:r>
                      <a:r>
                        <a:rPr lang="ru-RU" sz="1200" dirty="0" smtClean="0">
                          <a:latin typeface="Times New Roman" panose="02020603050405020304" pitchFamily="18" charset="0"/>
                          <a:cs typeface="Times New Roman" panose="02020603050405020304" pitchFamily="18" charset="0"/>
                        </a:rPr>
                        <a:t> </a:t>
                      </a:r>
                      <a:r>
                        <a:rPr lang="ru-RU" sz="1200" dirty="0" err="1" smtClean="0">
                          <a:latin typeface="Times New Roman" panose="02020603050405020304" pitchFamily="18" charset="0"/>
                          <a:cs typeface="Times New Roman" panose="02020603050405020304" pitchFamily="18" charset="0"/>
                        </a:rPr>
                        <a:t>мектебім</a:t>
                      </a:r>
                      <a:endParaRPr lang="ru-RU" sz="1200" dirty="0">
                        <a:latin typeface="Times New Roman" panose="02020603050405020304" pitchFamily="18"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4">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ru-RU" sz="1200" b="0" i="1" u="none" strike="noStrike" dirty="0" smtClean="0">
                          <a:solidFill>
                            <a:srgbClr val="000000"/>
                          </a:solidFill>
                          <a:effectLst/>
                          <a:latin typeface="Times New Roman"/>
                        </a:rPr>
                        <a:t>Мен </a:t>
                      </a:r>
                      <a:r>
                        <a:rPr lang="ru-RU" sz="1200" b="0" i="1" u="none" strike="noStrike" dirty="0" err="1" smtClean="0">
                          <a:solidFill>
                            <a:srgbClr val="000000"/>
                          </a:solidFill>
                          <a:effectLst/>
                          <a:latin typeface="Times New Roman"/>
                        </a:rPr>
                        <a:t>және</a:t>
                      </a:r>
                      <a:r>
                        <a:rPr lang="ru-RU" sz="1200" b="0" i="1" u="none" strike="noStrike" dirty="0" smtClean="0">
                          <a:solidFill>
                            <a:srgbClr val="000000"/>
                          </a:solidFill>
                          <a:effectLst/>
                          <a:latin typeface="Times New Roman"/>
                        </a:rPr>
                        <a:t> </a:t>
                      </a:r>
                      <a:r>
                        <a:rPr lang="ru-RU" sz="1200" b="0" i="1" u="none" strike="noStrike" dirty="0" err="1" smtClean="0">
                          <a:solidFill>
                            <a:srgbClr val="000000"/>
                          </a:solidFill>
                          <a:effectLst/>
                          <a:latin typeface="Times New Roman"/>
                        </a:rPr>
                        <a:t>қоғам</a:t>
                      </a:r>
                      <a:endParaRPr lang="ru-RU" sz="1200" b="0" i="1" u="none" strike="noStrike" dirty="0" smtClean="0">
                        <a:solidFill>
                          <a:srgbClr val="000000"/>
                        </a:solidFill>
                        <a:effectLst/>
                        <a:latin typeface="Times New Roman"/>
                      </a:endParaRPr>
                    </a:p>
                  </a:txBody>
                  <a:tcPr marL="0" marR="0" marT="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tcPr>
                </a:tc>
                <a:tc>
                  <a:txBody>
                    <a:bodyPr/>
                    <a:lstStyle/>
                    <a:p>
                      <a:pPr marL="108000" algn="l" fontAlgn="ctr"/>
                      <a:r>
                        <a:rPr lang="ru-RU" sz="1200" b="0" i="0" u="none" strike="noStrike" dirty="0">
                          <a:solidFill>
                            <a:srgbClr val="000000"/>
                          </a:solidFill>
                          <a:effectLst/>
                          <a:latin typeface="Times New Roman"/>
                        </a:rPr>
                        <a:t>1.2 </a:t>
                      </a:r>
                      <a:r>
                        <a:rPr lang="ru-RU" sz="1200" b="0" i="0" u="none" strike="noStrike" dirty="0" err="1" smtClean="0">
                          <a:solidFill>
                            <a:srgbClr val="000000"/>
                          </a:solidFill>
                          <a:effectLst/>
                          <a:latin typeface="Times New Roman"/>
                        </a:rPr>
                        <a:t>Мектеп</a:t>
                      </a:r>
                      <a:r>
                        <a:rPr lang="ru-RU" sz="1200" b="0" i="0" u="none" strike="noStrike" dirty="0" smtClean="0">
                          <a:solidFill>
                            <a:srgbClr val="000000"/>
                          </a:solidFill>
                          <a:effectLst/>
                          <a:latin typeface="Times New Roman"/>
                        </a:rPr>
                        <a:t> </a:t>
                      </a:r>
                      <a:r>
                        <a:rPr lang="ru-RU" sz="1200" b="0" i="0" u="none" strike="noStrike" dirty="0" err="1" smtClean="0">
                          <a:solidFill>
                            <a:srgbClr val="000000"/>
                          </a:solidFill>
                          <a:effectLst/>
                          <a:latin typeface="Times New Roman"/>
                        </a:rPr>
                        <a:t>және</a:t>
                      </a:r>
                      <a:r>
                        <a:rPr lang="ru-RU" sz="1200" b="0" i="0" u="none" strike="noStrike" dirty="0" smtClean="0">
                          <a:solidFill>
                            <a:srgbClr val="000000"/>
                          </a:solidFill>
                          <a:effectLst/>
                          <a:latin typeface="Times New Roman"/>
                        </a:rPr>
                        <a:t> </a:t>
                      </a:r>
                      <a:r>
                        <a:rPr lang="ru-RU" sz="1200" b="0" i="0" u="none" strike="noStrike" dirty="0" err="1" smtClean="0">
                          <a:solidFill>
                            <a:srgbClr val="000000"/>
                          </a:solidFill>
                          <a:effectLst/>
                          <a:latin typeface="Times New Roman"/>
                        </a:rPr>
                        <a:t>мектеп</a:t>
                      </a:r>
                      <a:r>
                        <a:rPr lang="ru-RU" sz="1200" b="0" i="0" u="none" strike="noStrike" dirty="0" smtClean="0">
                          <a:solidFill>
                            <a:srgbClr val="000000"/>
                          </a:solidFill>
                          <a:effectLst/>
                          <a:latin typeface="Times New Roman"/>
                        </a:rPr>
                        <a:t> </a:t>
                      </a:r>
                      <a:r>
                        <a:rPr lang="ru-RU" sz="1200" b="0" i="0" u="none" strike="noStrike" dirty="0" err="1" smtClean="0">
                          <a:solidFill>
                            <a:srgbClr val="000000"/>
                          </a:solidFill>
                          <a:effectLst/>
                          <a:latin typeface="Times New Roman"/>
                        </a:rPr>
                        <a:t>қауымдастығы</a:t>
                      </a:r>
                      <a:endParaRPr lang="ru-RU" sz="1200" b="0" i="0" u="none" strike="noStrike" dirty="0">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200" b="0" i="0" u="none" strike="noStrike">
                          <a:solidFill>
                            <a:srgbClr val="000000"/>
                          </a:solidFill>
                          <a:effectLst/>
                          <a:latin typeface="Times New Roman"/>
                        </a:rPr>
                        <a:t>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3769">
                <a:tc vMerge="1">
                  <a:txBody>
                    <a:bodyPr/>
                    <a:lstStyle/>
                    <a:p>
                      <a:endParaRPr lang="ru-RU"/>
                    </a:p>
                  </a:txBody>
                  <a:tcPr/>
                </a:tc>
                <a:tc vMerge="1">
                  <a:txBody>
                    <a:bodyPr/>
                    <a:lstStyle/>
                    <a:p>
                      <a:endParaRPr lang="ru-RU"/>
                    </a:p>
                  </a:txBody>
                  <a:tcPr/>
                </a:tc>
                <a:tc rowSpan="2">
                  <a:txBody>
                    <a:bodyPr/>
                    <a:lstStyle/>
                    <a:p>
                      <a:pPr marL="108000" algn="l" fontAlgn="b"/>
                      <a:r>
                        <a:rPr lang="ru-RU" sz="1200" b="0" i="0" u="none" strike="noStrike" dirty="0">
                          <a:solidFill>
                            <a:srgbClr val="000000"/>
                          </a:solidFill>
                          <a:effectLst/>
                          <a:latin typeface="Times New Roman"/>
                        </a:rPr>
                        <a:t>1.5 </a:t>
                      </a:r>
                      <a:r>
                        <a:rPr lang="ru-RU" sz="1200" b="0" i="0" u="none" strike="noStrike" dirty="0" err="1" smtClean="0">
                          <a:solidFill>
                            <a:srgbClr val="000000"/>
                          </a:solidFill>
                          <a:effectLst/>
                          <a:latin typeface="Times New Roman"/>
                        </a:rPr>
                        <a:t>Құқық</a:t>
                      </a:r>
                      <a:r>
                        <a:rPr lang="ru-RU" sz="1200" b="0" i="0" u="none" strike="noStrike" dirty="0" smtClean="0">
                          <a:solidFill>
                            <a:srgbClr val="000000"/>
                          </a:solidFill>
                          <a:effectLst/>
                          <a:latin typeface="Times New Roman"/>
                        </a:rPr>
                        <a:t> пен </a:t>
                      </a:r>
                      <a:r>
                        <a:rPr lang="ru-RU" sz="1200" b="0" i="0" u="none" strike="noStrike" dirty="0" err="1" smtClean="0">
                          <a:solidFill>
                            <a:srgbClr val="000000"/>
                          </a:solidFill>
                          <a:effectLst/>
                          <a:latin typeface="Times New Roman"/>
                        </a:rPr>
                        <a:t>жауапкершілік</a:t>
                      </a:r>
                      <a:endParaRPr lang="ru-RU" sz="1200" b="0" i="0" u="none" strike="noStrike" dirty="0">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ru-RU" sz="1200" b="0" i="0" u="none" strike="noStrike" dirty="0">
                          <a:solidFill>
                            <a:srgbClr val="000000"/>
                          </a:solidFill>
                          <a:effectLst/>
                          <a:latin typeface="Times New Roman"/>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endParaRPr lang="ru-RU" dirty="0"/>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vMerge="1">
                  <a:txBody>
                    <a:bodyPr/>
                    <a:lstStyle/>
                    <a:p>
                      <a:endParaRPr lang="ru-RU"/>
                    </a:p>
                  </a:txBody>
                  <a:tcPr/>
                </a:tc>
                <a:tc vMerge="1">
                  <a:txBody>
                    <a:bodyPr/>
                    <a:lstStyle/>
                    <a:p>
                      <a:endParaRPr lang="ru-RU"/>
                    </a:p>
                  </a:txBody>
                  <a:tcPr/>
                </a:tc>
                <a:tc>
                  <a:txBody>
                    <a:bodyPr/>
                    <a:lstStyle/>
                    <a:p>
                      <a:pPr marL="108000" algn="l" fontAlgn="ctr"/>
                      <a:r>
                        <a:rPr lang="ru-RU" sz="1200" b="0" i="0" u="none" strike="noStrike" dirty="0">
                          <a:solidFill>
                            <a:srgbClr val="000000"/>
                          </a:solidFill>
                          <a:effectLst/>
                          <a:latin typeface="Times New Roman"/>
                        </a:rPr>
                        <a:t>1.3 </a:t>
                      </a:r>
                      <a:r>
                        <a:rPr lang="ru-RU" sz="1200" b="0" i="0" u="none" strike="noStrike" dirty="0" err="1" smtClean="0">
                          <a:solidFill>
                            <a:srgbClr val="000000"/>
                          </a:solidFill>
                          <a:effectLst/>
                          <a:latin typeface="Times New Roman"/>
                        </a:rPr>
                        <a:t>Менің</a:t>
                      </a:r>
                      <a:r>
                        <a:rPr lang="ru-RU" sz="1200" b="0" i="0" u="none" strike="noStrike" dirty="0" smtClean="0">
                          <a:solidFill>
                            <a:srgbClr val="000000"/>
                          </a:solidFill>
                          <a:effectLst/>
                          <a:latin typeface="Times New Roman"/>
                        </a:rPr>
                        <a:t> </a:t>
                      </a:r>
                      <a:r>
                        <a:rPr lang="ru-RU" sz="1200" b="0" i="0" u="none" strike="noStrike" dirty="0" err="1" smtClean="0">
                          <a:solidFill>
                            <a:srgbClr val="000000"/>
                          </a:solidFill>
                          <a:effectLst/>
                          <a:latin typeface="Times New Roman"/>
                        </a:rPr>
                        <a:t>кішкентай</a:t>
                      </a:r>
                      <a:r>
                        <a:rPr lang="ru-RU" sz="1200" b="0" i="0" u="none" strike="noStrike" dirty="0" smtClean="0">
                          <a:solidFill>
                            <a:srgbClr val="000000"/>
                          </a:solidFill>
                          <a:effectLst/>
                          <a:latin typeface="Times New Roman"/>
                        </a:rPr>
                        <a:t> </a:t>
                      </a:r>
                      <a:r>
                        <a:rPr lang="ru-RU" sz="1200" b="0" i="0" u="none" strike="noStrike" dirty="0" err="1" smtClean="0">
                          <a:solidFill>
                            <a:srgbClr val="000000"/>
                          </a:solidFill>
                          <a:effectLst/>
                          <a:latin typeface="Times New Roman"/>
                        </a:rPr>
                        <a:t>Отаным</a:t>
                      </a:r>
                      <a:endParaRPr lang="ru-RU" sz="1200" b="0" i="0" u="none" strike="noStrike" dirty="0">
                        <a:solidFill>
                          <a:srgbClr val="000000"/>
                        </a:solidFill>
                        <a:effectLst/>
                        <a:latin typeface="Times New Roman"/>
                      </a:endParaRPr>
                    </a:p>
                  </a:txBody>
                  <a:tcPr marL="0" marR="0" marT="0" marB="0" anchor="ctr">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200" b="0" i="0" u="none" strike="noStrike">
                          <a:solidFill>
                            <a:srgbClr val="000000"/>
                          </a:solidFill>
                          <a:effectLst/>
                          <a:latin typeface="Times New Roman"/>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2657">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rowSpan="2">
                  <a:txBody>
                    <a:bodyPr/>
                    <a:lstStyle/>
                    <a:p>
                      <a:pPr marL="108000" algn="l" fontAlgn="ctr"/>
                      <a:r>
                        <a:rPr lang="ru-RU" sz="1200" b="0" i="0" u="none" strike="noStrike" dirty="0">
                          <a:solidFill>
                            <a:srgbClr val="000000"/>
                          </a:solidFill>
                          <a:effectLst/>
                          <a:latin typeface="Times New Roman"/>
                        </a:rPr>
                        <a:t>1.4 </a:t>
                      </a:r>
                      <a:r>
                        <a:rPr lang="ru-RU" sz="1200" b="0" i="0" u="none" strike="noStrike" dirty="0" err="1" smtClean="0">
                          <a:solidFill>
                            <a:srgbClr val="000000"/>
                          </a:solidFill>
                          <a:effectLst/>
                          <a:latin typeface="Times New Roman"/>
                        </a:rPr>
                        <a:t>Денсаулық</a:t>
                      </a:r>
                      <a:r>
                        <a:rPr lang="ru-RU" sz="1200" b="0" i="0" u="none" strike="noStrike" dirty="0" smtClean="0">
                          <a:solidFill>
                            <a:srgbClr val="000000"/>
                          </a:solidFill>
                          <a:effectLst/>
                          <a:latin typeface="Times New Roman"/>
                        </a:rPr>
                        <a:t> пен </a:t>
                      </a:r>
                      <a:r>
                        <a:rPr lang="ru-RU" sz="1200" b="0" i="0" u="none" strike="noStrike" dirty="0" err="1" smtClean="0">
                          <a:solidFill>
                            <a:srgbClr val="000000"/>
                          </a:solidFill>
                          <a:effectLst/>
                          <a:latin typeface="Times New Roman"/>
                        </a:rPr>
                        <a:t>қауіпсіздік</a:t>
                      </a:r>
                      <a:endParaRPr lang="ru-RU" sz="1200" b="0" i="0" u="none" strike="noStrike" dirty="0">
                        <a:solidFill>
                          <a:srgbClr val="000000"/>
                        </a:solidFill>
                        <a:effectLst/>
                        <a:latin typeface="Times New Roman"/>
                      </a:endParaRPr>
                    </a:p>
                  </a:txBody>
                  <a:tcPr marL="0" marR="0" marT="0" marB="0" anchor="ctr">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b"/>
                      <a:r>
                        <a:rPr lang="ru-RU" sz="1200" b="0" i="0" u="none" strike="noStrike">
                          <a:solidFill>
                            <a:srgbClr val="000000"/>
                          </a:solidFill>
                          <a:effectLst/>
                          <a:latin typeface="Times New Roman"/>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1113">
                <a:tc>
                  <a:txBody>
                    <a:bodyPr/>
                    <a:lstStyle/>
                    <a:p>
                      <a:pPr algn="ctr" fontAlgn="ctr"/>
                      <a:r>
                        <a:rPr lang="ru-RU" sz="1200" b="1" i="0" u="none" strike="noStrike" dirty="0" smtClean="0">
                          <a:solidFill>
                            <a:srgbClr val="000000"/>
                          </a:solidFill>
                          <a:effectLst/>
                          <a:latin typeface="Times New Roman"/>
                        </a:rPr>
                        <a:t>2 </a:t>
                      </a:r>
                      <a:r>
                        <a:rPr lang="kk-KZ" sz="1200" b="1" i="0" u="none" strike="noStrike" dirty="0" smtClean="0">
                          <a:solidFill>
                            <a:srgbClr val="000000"/>
                          </a:solidFill>
                          <a:effectLst/>
                          <a:latin typeface="Times New Roman"/>
                        </a:rPr>
                        <a:t>тақырып</a:t>
                      </a:r>
                      <a:endParaRPr lang="ru-RU" sz="1200" b="1" i="0" u="none" strike="noStrike" dirty="0">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DCDB"/>
                    </a:solidFill>
                  </a:tcPr>
                </a:tc>
                <a:tc>
                  <a:txBody>
                    <a:bodyPr/>
                    <a:lstStyle/>
                    <a:p>
                      <a:pPr algn="ctr" fontAlgn="ctr"/>
                      <a:r>
                        <a:rPr lang="ru-RU" sz="1200" b="1" i="0" u="none" strike="noStrike" dirty="0" smtClean="0">
                          <a:solidFill>
                            <a:srgbClr val="000000"/>
                          </a:solidFill>
                          <a:effectLst/>
                          <a:latin typeface="Times New Roman"/>
                        </a:rPr>
                        <a:t>1 </a:t>
                      </a:r>
                      <a:r>
                        <a:rPr lang="ru-RU" sz="1200" b="1" i="0" u="none" strike="noStrike" dirty="0" err="1" smtClean="0">
                          <a:solidFill>
                            <a:srgbClr val="000000"/>
                          </a:solidFill>
                          <a:effectLst/>
                          <a:latin typeface="Times New Roman"/>
                        </a:rPr>
                        <a:t>бөлім</a:t>
                      </a:r>
                      <a:endParaRPr lang="ru-RU" sz="1200" b="1" i="0" u="none" strike="noStrike" dirty="0">
                        <a:solidFill>
                          <a:srgbClr val="000000"/>
                        </a:solidFill>
                        <a:effectLst/>
                        <a:latin typeface="Times New Roman"/>
                      </a:endParaRPr>
                    </a:p>
                  </a:txBody>
                  <a:tcPr marL="0" marR="0" marT="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DCDB"/>
                    </a:solidFill>
                  </a:tcPr>
                </a:tc>
                <a:tc>
                  <a:txBody>
                    <a:bodyPr/>
                    <a:lstStyle/>
                    <a:p>
                      <a:pPr algn="ctr" fontAlgn="ctr"/>
                      <a:r>
                        <a:rPr lang="ru-RU" sz="1200" b="1" i="0" u="none" strike="noStrike" dirty="0">
                          <a:solidFill>
                            <a:srgbClr val="000000"/>
                          </a:solidFill>
                          <a:effectLst/>
                          <a:latin typeface="Times New Roman"/>
                        </a:rPr>
                        <a:t>2 </a:t>
                      </a:r>
                      <a:r>
                        <a:rPr lang="ru-RU" sz="1200" b="1" i="0" u="none" strike="noStrike" dirty="0" err="1" smtClean="0">
                          <a:solidFill>
                            <a:srgbClr val="000000"/>
                          </a:solidFill>
                          <a:effectLst/>
                          <a:latin typeface="Times New Roman"/>
                        </a:rPr>
                        <a:t>бөлімше</a:t>
                      </a:r>
                      <a:endParaRPr lang="ru-RU" sz="1200" b="1" i="0" u="none" strike="noStrike" dirty="0">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DCDB"/>
                    </a:solidFill>
                  </a:tcPr>
                </a:tc>
                <a:tc>
                  <a:txBody>
                    <a:bodyPr/>
                    <a:lstStyle/>
                    <a:p>
                      <a:pPr algn="ctr" fontAlgn="ctr"/>
                      <a:r>
                        <a:rPr lang="ru-RU" sz="1200" b="1" i="0" u="none" strike="noStrike" dirty="0">
                          <a:solidFill>
                            <a:srgbClr val="000000"/>
                          </a:solidFill>
                          <a:effectLst/>
                          <a:latin typeface="Times New Roman"/>
                        </a:rPr>
                        <a:t>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DCDB"/>
                    </a:solidFill>
                  </a:tcPr>
                </a:tc>
                <a:tc>
                  <a:txBody>
                    <a:bodyPr/>
                    <a:lstStyle/>
                    <a:p>
                      <a:pPr algn="l" fontAlgn="b"/>
                      <a:endParaRPr lang="ru-RU" sz="1200" b="0" i="0" u="none" strike="noStrike" dirty="0">
                        <a:solidFill>
                          <a:srgbClr val="000000"/>
                        </a:solidFill>
                        <a:effectLst/>
                        <a:latin typeface="Calibri"/>
                      </a:endParaRPr>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vMerge="1">
                  <a:txBody>
                    <a:bodyPr/>
                    <a:lstStyle/>
                    <a:p>
                      <a:endParaRPr lang="ru-RU"/>
                    </a:p>
                  </a:txBody>
                  <a:tcPr/>
                </a:tc>
                <a:tc vMerge="1">
                  <a:txBody>
                    <a:bodyPr/>
                    <a:lstStyle/>
                    <a:p>
                      <a:endParaRPr lang="ru-RU" dirty="0"/>
                    </a:p>
                  </a:txBody>
                  <a:tcPr/>
                </a:tc>
                <a:tc vMerge="1">
                  <a:txBody>
                    <a:bodyPr/>
                    <a:lstStyle/>
                    <a:p>
                      <a:pPr marL="108000" algn="l" fontAlgn="ctr"/>
                      <a:endParaRPr lang="ru-RU" sz="1200" b="0" i="0" u="none" strike="noStrike">
                        <a:solidFill>
                          <a:srgbClr val="000000"/>
                        </a:solidFill>
                        <a:effectLst/>
                        <a:latin typeface="Times New Roman"/>
                      </a:endParaRPr>
                    </a:p>
                  </a:txBody>
                  <a:tcPr marL="0" marR="0" marT="0" marB="0" anchor="ctr">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pPr algn="ctr" fontAlgn="b"/>
                      <a:endParaRPr lang="ru-RU" sz="1200" b="0" i="0" u="none" strike="noStrike">
                        <a:solidFill>
                          <a:srgbClr val="000000"/>
                        </a:solidFill>
                        <a:effectLst/>
                        <a:latin typeface="Times New Roman"/>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28485">
                <a:tc gridSpan="2">
                  <a:txBody>
                    <a:bodyPr/>
                    <a:lstStyle/>
                    <a:p>
                      <a:pPr algn="l" fontAlgn="ctr"/>
                      <a:endParaRPr lang="ru-RU" sz="1200" b="0" i="1" u="none" strike="noStrike" dirty="0">
                        <a:solidFill>
                          <a:srgbClr val="000000"/>
                        </a:solidFill>
                        <a:effectLst/>
                        <a:latin typeface="Times New Roman"/>
                      </a:endParaRPr>
                    </a:p>
                  </a:txBody>
                  <a:tcPr marL="0" marR="0" marT="0" marB="0" anchor="ctr">
                    <a:lnL>
                      <a:noFill/>
                    </a:lnL>
                    <a:lnR>
                      <a:noFill/>
                    </a:lnR>
                    <a:lnT w="6350" cap="flat" cmpd="sng" algn="ctr">
                      <a:solidFill>
                        <a:srgbClr val="000000"/>
                      </a:solidFill>
                      <a:prstDash val="solid"/>
                      <a:round/>
                      <a:headEnd type="none" w="med" len="med"/>
                      <a:tailEnd type="none" w="med" len="med"/>
                    </a:lnT>
                    <a:lnB>
                      <a:noFill/>
                    </a:lnB>
                  </a:tcPr>
                </a:tc>
                <a:tc hMerge="1">
                  <a:txBody>
                    <a:bodyPr/>
                    <a:lstStyle/>
                    <a:p>
                      <a:endParaRPr lang="ru-RU"/>
                    </a:p>
                  </a:txBody>
                  <a:tcPr/>
                </a:tc>
                <a:tc>
                  <a:txBody>
                    <a:bodyPr/>
                    <a:lstStyle/>
                    <a:p>
                      <a:endParaRPr lang="ru-RU" dirty="0"/>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endParaRPr lang="ru-RU" dirty="0"/>
                    </a:p>
                  </a:txBody>
                  <a:tcPr marL="0" marR="0" marT="0"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endParaRPr lang="ru-RU" sz="1200" b="0" i="0" u="none" strike="noStrike">
                        <a:solidFill>
                          <a:srgbClr val="000000"/>
                        </a:solidFill>
                        <a:effectLst/>
                        <a:latin typeface="Calibri"/>
                      </a:endParaRPr>
                    </a:p>
                  </a:txBody>
                  <a:tcPr marL="0" marR="0" marT="0" marB="0" anchor="b">
                    <a:lnL>
                      <a:noFill/>
                    </a:lnL>
                    <a:lnR w="12700" cap="flat" cmpd="sng" algn="ctr">
                      <a:solidFill>
                        <a:schemeClr val="tx1"/>
                      </a:solidFill>
                      <a:prstDash val="solid"/>
                      <a:round/>
                      <a:headEnd type="none" w="med" len="med"/>
                      <a:tailEnd type="none" w="med" len="med"/>
                    </a:lnR>
                    <a:lnT>
                      <a:noFill/>
                    </a:lnT>
                    <a:lnB>
                      <a:noFill/>
                    </a:lnB>
                  </a:tcPr>
                </a:tc>
                <a:tc>
                  <a:txBody>
                    <a:bodyPr/>
                    <a:lstStyle/>
                    <a:p>
                      <a:pPr algn="ctr"/>
                      <a:r>
                        <a:rPr lang="ru-RU" sz="1200" dirty="0" smtClean="0">
                          <a:latin typeface="Times New Roman" panose="02020603050405020304" pitchFamily="18" charset="0"/>
                          <a:cs typeface="Times New Roman" panose="02020603050405020304" pitchFamily="18" charset="0"/>
                        </a:rPr>
                        <a:t>4. Мой родной край</a:t>
                      </a:r>
                      <a:endParaRPr lang="ru-RU" sz="1200" dirty="0">
                        <a:latin typeface="Times New Roman" panose="02020603050405020304" pitchFamily="18"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1" u="none" strike="noStrike" dirty="0" err="1" smtClean="0">
                          <a:solidFill>
                            <a:srgbClr val="000000"/>
                          </a:solidFill>
                          <a:effectLst/>
                          <a:latin typeface="Times New Roman"/>
                        </a:rPr>
                        <a:t>Тарих</a:t>
                      </a:r>
                      <a:r>
                        <a:rPr lang="ru-RU" sz="1200" b="0" i="1" u="none" strike="noStrike" dirty="0" smtClean="0">
                          <a:solidFill>
                            <a:srgbClr val="000000"/>
                          </a:solidFill>
                          <a:effectLst/>
                          <a:latin typeface="Times New Roman"/>
                        </a:rPr>
                        <a:t> </a:t>
                      </a:r>
                      <a:r>
                        <a:rPr lang="ru-RU" sz="1200" b="0" i="1" u="none" strike="noStrike" dirty="0" err="1" smtClean="0">
                          <a:solidFill>
                            <a:srgbClr val="000000"/>
                          </a:solidFill>
                          <a:effectLst/>
                          <a:latin typeface="Times New Roman"/>
                        </a:rPr>
                        <a:t>ағынында</a:t>
                      </a:r>
                      <a:endParaRPr lang="ru-RU" sz="1200" b="0" i="1" u="none" strike="noStrike" dirty="0">
                        <a:solidFill>
                          <a:srgbClr val="000000"/>
                        </a:solidFill>
                        <a:effectLst/>
                        <a:latin typeface="Times New Roman"/>
                      </a:endParaRPr>
                    </a:p>
                  </a:txBody>
                  <a:tcPr marL="0" marR="0" marT="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tcPr>
                </a:tc>
                <a:tc>
                  <a:txBody>
                    <a:bodyPr/>
                    <a:lstStyle/>
                    <a:p>
                      <a:pPr marL="108000" algn="l" fontAlgn="ctr"/>
                      <a:r>
                        <a:rPr lang="ru-RU" sz="1200" b="0" i="0" u="none" strike="noStrike" dirty="0" smtClean="0">
                          <a:solidFill>
                            <a:srgbClr val="000000"/>
                          </a:solidFill>
                          <a:effectLst/>
                          <a:latin typeface="Times New Roman"/>
                        </a:rPr>
                        <a:t>3.5 </a:t>
                      </a:r>
                      <a:r>
                        <a:rPr lang="ru-RU" sz="1200" b="0" i="0" u="none" strike="noStrike" dirty="0" err="1" smtClean="0">
                          <a:solidFill>
                            <a:srgbClr val="000000"/>
                          </a:solidFill>
                          <a:effectLst/>
                          <a:latin typeface="Times New Roman"/>
                        </a:rPr>
                        <a:t>Қазақстан</a:t>
                      </a:r>
                      <a:r>
                        <a:rPr lang="ru-RU" sz="1200" b="0" i="0" u="none" strike="noStrike" dirty="0" smtClean="0">
                          <a:solidFill>
                            <a:srgbClr val="000000"/>
                          </a:solidFill>
                          <a:effectLst/>
                          <a:latin typeface="Times New Roman"/>
                        </a:rPr>
                        <a:t> </a:t>
                      </a:r>
                      <a:r>
                        <a:rPr lang="ru-RU" sz="1200" b="0" i="0" u="none" strike="noStrike" dirty="0" err="1" smtClean="0">
                          <a:solidFill>
                            <a:srgbClr val="000000"/>
                          </a:solidFill>
                          <a:effectLst/>
                          <a:latin typeface="Times New Roman"/>
                        </a:rPr>
                        <a:t>тарихы</a:t>
                      </a:r>
                      <a:r>
                        <a:rPr lang="ru-RU" sz="1200" b="0" i="0" u="none" strike="noStrike" dirty="0" smtClean="0">
                          <a:solidFill>
                            <a:srgbClr val="000000"/>
                          </a:solidFill>
                          <a:effectLst/>
                          <a:latin typeface="Times New Roman"/>
                        </a:rPr>
                        <a:t>: </a:t>
                      </a:r>
                      <a:r>
                        <a:rPr lang="ru-RU" sz="1200" b="0" i="0" u="none" strike="noStrike" dirty="0" err="1" smtClean="0">
                          <a:solidFill>
                            <a:srgbClr val="000000"/>
                          </a:solidFill>
                          <a:effectLst/>
                          <a:latin typeface="Times New Roman"/>
                        </a:rPr>
                        <a:t>тәуелсіздік</a:t>
                      </a:r>
                      <a:r>
                        <a:rPr lang="ru-RU" sz="1200" b="0" i="0" u="none" strike="noStrike" dirty="0" smtClean="0">
                          <a:solidFill>
                            <a:srgbClr val="000000"/>
                          </a:solidFill>
                          <a:effectLst/>
                          <a:latin typeface="Times New Roman"/>
                        </a:rPr>
                        <a:t>, </a:t>
                      </a:r>
                      <a:r>
                        <a:rPr lang="ru-RU" sz="1200" b="0" i="0" u="none" strike="noStrike" dirty="0" err="1" smtClean="0">
                          <a:solidFill>
                            <a:srgbClr val="000000"/>
                          </a:solidFill>
                          <a:effectLst/>
                          <a:latin typeface="Times New Roman"/>
                        </a:rPr>
                        <a:t>мемлекеттілік</a:t>
                      </a:r>
                      <a:r>
                        <a:rPr lang="ru-RU" sz="1200" b="0" i="0" u="none" strike="noStrike" dirty="0" smtClean="0">
                          <a:solidFill>
                            <a:srgbClr val="000000"/>
                          </a:solidFill>
                          <a:effectLst/>
                          <a:latin typeface="Times New Roman"/>
                        </a:rPr>
                        <a:t> </a:t>
                      </a:r>
                      <a:r>
                        <a:rPr lang="ru-RU" sz="1200" b="0" i="0" u="none" strike="noStrike" dirty="0" err="1" smtClean="0">
                          <a:solidFill>
                            <a:srgbClr val="000000"/>
                          </a:solidFill>
                          <a:effectLst/>
                          <a:latin typeface="Times New Roman"/>
                        </a:rPr>
                        <a:t>және</a:t>
                      </a:r>
                      <a:r>
                        <a:rPr lang="ru-RU" sz="1200" b="0" i="0" u="none" strike="noStrike" dirty="0" smtClean="0">
                          <a:solidFill>
                            <a:srgbClr val="000000"/>
                          </a:solidFill>
                          <a:effectLst/>
                          <a:latin typeface="Times New Roman"/>
                        </a:rPr>
                        <a:t> </a:t>
                      </a:r>
                      <a:r>
                        <a:rPr lang="ru-RU" sz="1200" b="0" i="0" u="none" strike="noStrike" dirty="0" err="1" smtClean="0">
                          <a:solidFill>
                            <a:srgbClr val="000000"/>
                          </a:solidFill>
                          <a:effectLst/>
                          <a:latin typeface="Times New Roman"/>
                        </a:rPr>
                        <a:t>отансүйгіштік</a:t>
                      </a:r>
                      <a:endParaRPr lang="ru-RU" sz="1200" b="0" i="0" u="none" strike="noStrike" dirty="0">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200" b="0" i="0" u="none" strike="noStrike" dirty="0">
                          <a:solidFill>
                            <a:srgbClr val="000000"/>
                          </a:solidFill>
                          <a:effectLst/>
                          <a:latin typeface="Times New Roman"/>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0502">
                <a:tc gridSpan="2">
                  <a:txBody>
                    <a:bodyPr/>
                    <a:lstStyle/>
                    <a:p>
                      <a:pPr algn="ctr" fontAlgn="ctr"/>
                      <a:endParaRPr lang="ru-RU" sz="1200" b="0" i="1" u="none" strike="noStrike" dirty="0">
                        <a:solidFill>
                          <a:srgbClr val="000000"/>
                        </a:solidFill>
                        <a:effectLst/>
                        <a:latin typeface="Times New Roman"/>
                      </a:endParaRPr>
                    </a:p>
                  </a:txBody>
                  <a:tcPr marL="0" marR="0" marT="0" marB="0" anchor="ctr">
                    <a:lnL>
                      <a:noFill/>
                    </a:lnL>
                    <a:lnR>
                      <a:noFill/>
                    </a:lnR>
                    <a:lnT>
                      <a:noFill/>
                    </a:lnT>
                    <a:lnB>
                      <a:noFill/>
                    </a:lnB>
                  </a:tcPr>
                </a:tc>
                <a:tc hMerge="1">
                  <a:txBody>
                    <a:bodyPr/>
                    <a:lstStyle/>
                    <a:p>
                      <a:endParaRPr lang="ru-RU"/>
                    </a:p>
                  </a:txBody>
                  <a:tcPr/>
                </a:tc>
                <a:tc>
                  <a:txBody>
                    <a:bodyPr/>
                    <a:lstStyle/>
                    <a:p>
                      <a:endParaRPr lang="ru-RU" dirty="0"/>
                    </a:p>
                  </a:txBody>
                  <a:tcPr marL="0" marR="0" marT="0" marB="0" anchor="b">
                    <a:lnL>
                      <a:noFill/>
                    </a:lnL>
                    <a:lnR>
                      <a:noFill/>
                    </a:lnR>
                    <a:lnT>
                      <a:noFill/>
                    </a:lnT>
                    <a:lnB>
                      <a:noFill/>
                    </a:lnB>
                  </a:tcPr>
                </a:tc>
                <a:tc>
                  <a:txBody>
                    <a:bodyPr/>
                    <a:lstStyle/>
                    <a:p>
                      <a:endParaRPr lang="ru-RU" dirty="0"/>
                    </a:p>
                  </a:txBody>
                  <a:tcPr marL="0" marR="0" marT="0" marB="0" anchor="ctr">
                    <a:lnL>
                      <a:noFill/>
                    </a:lnL>
                    <a:lnR>
                      <a:noFill/>
                    </a:lnR>
                    <a:lnT>
                      <a:noFill/>
                    </a:lnT>
                    <a:lnB>
                      <a:noFill/>
                    </a:lnB>
                  </a:tcPr>
                </a:tc>
                <a:tc>
                  <a:txBody>
                    <a:bodyPr/>
                    <a:lstStyle/>
                    <a:p>
                      <a:pPr algn="l" fontAlgn="b"/>
                      <a:endParaRPr lang="ru-RU" sz="1200" b="0" i="0" u="none" strike="noStrike">
                        <a:solidFill>
                          <a:srgbClr val="000000"/>
                        </a:solidFill>
                        <a:effectLst/>
                        <a:latin typeface="Calibri"/>
                      </a:endParaRPr>
                    </a:p>
                  </a:txBody>
                  <a:tcPr marL="0" marR="0" marT="0" marB="0" anchor="b">
                    <a:lnL>
                      <a:noFill/>
                    </a:lnL>
                    <a:lnR w="12700" cap="flat" cmpd="sng" algn="ctr">
                      <a:solidFill>
                        <a:schemeClr val="tx1"/>
                      </a:solidFill>
                      <a:prstDash val="solid"/>
                      <a:round/>
                      <a:headEnd type="none" w="med" len="med"/>
                      <a:tailEnd type="none" w="med" len="med"/>
                    </a:lnR>
                    <a:lnT>
                      <a:noFill/>
                    </a:lnT>
                    <a:lnB>
                      <a:noFill/>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200" b="1" i="0" u="none" strike="noStrike" dirty="0" smtClean="0">
                          <a:solidFill>
                            <a:srgbClr val="000000"/>
                          </a:solidFill>
                          <a:effectLst/>
                          <a:latin typeface="Times New Roman"/>
                        </a:rPr>
                        <a:t>2 </a:t>
                      </a:r>
                      <a:r>
                        <a:rPr lang="kk-KZ" sz="1200" b="1" i="0" u="none" strike="noStrike" dirty="0" smtClean="0">
                          <a:solidFill>
                            <a:srgbClr val="000000"/>
                          </a:solidFill>
                          <a:effectLst/>
                          <a:latin typeface="Times New Roman"/>
                        </a:rPr>
                        <a:t>тақырып</a:t>
                      </a:r>
                      <a:endParaRPr lang="ru-RU" sz="1200" b="1" i="0" u="none" strike="noStrike" dirty="0" smtClean="0">
                        <a:solidFill>
                          <a:srgbClr val="000000"/>
                        </a:solidFill>
                        <a:effectLst/>
                        <a:latin typeface="Times New Roman"/>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ctr" fontAlgn="ctr"/>
                      <a:r>
                        <a:rPr lang="ru-RU" sz="1200" b="1" i="0" u="none" strike="noStrike" dirty="0">
                          <a:solidFill>
                            <a:srgbClr val="000000"/>
                          </a:solidFill>
                          <a:effectLst/>
                          <a:latin typeface="Times New Roman"/>
                        </a:rPr>
                        <a:t>2 </a:t>
                      </a:r>
                      <a:r>
                        <a:rPr lang="ru-RU" sz="1200" b="1" i="0" u="none" strike="noStrike" dirty="0" err="1" smtClean="0">
                          <a:solidFill>
                            <a:srgbClr val="000000"/>
                          </a:solidFill>
                          <a:effectLst/>
                          <a:latin typeface="Times New Roman"/>
                        </a:rPr>
                        <a:t>бөлім</a:t>
                      </a:r>
                      <a:endParaRPr lang="ru-RU" sz="1200" b="1" i="0" u="none" strike="noStrike" dirty="0">
                        <a:solidFill>
                          <a:srgbClr val="000000"/>
                        </a:solidFill>
                        <a:effectLst/>
                        <a:latin typeface="Times New Roman"/>
                      </a:endParaRPr>
                    </a:p>
                  </a:txBody>
                  <a:tcPr marL="0" marR="0" marT="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ctr" fontAlgn="ctr"/>
                      <a:r>
                        <a:rPr lang="ru-RU" sz="1200" b="1" i="0" u="none" strike="noStrike" dirty="0">
                          <a:solidFill>
                            <a:srgbClr val="000000"/>
                          </a:solidFill>
                          <a:effectLst/>
                          <a:latin typeface="Times New Roman"/>
                        </a:rPr>
                        <a:t>4 </a:t>
                      </a:r>
                      <a:r>
                        <a:rPr lang="ru-RU" sz="1200" b="1" i="0" u="none" strike="noStrike" dirty="0" err="1" smtClean="0">
                          <a:solidFill>
                            <a:srgbClr val="000000"/>
                          </a:solidFill>
                          <a:effectLst/>
                          <a:latin typeface="Times New Roman"/>
                        </a:rPr>
                        <a:t>бөлімше</a:t>
                      </a:r>
                      <a:endParaRPr lang="ru-RU" sz="1200" b="1" i="0" u="none" strike="noStrike" dirty="0">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ctr" fontAlgn="ctr"/>
                      <a:r>
                        <a:rPr lang="ru-RU" sz="1200" b="1" i="0" u="none" strike="noStrike" dirty="0">
                          <a:solidFill>
                            <a:srgbClr val="000000"/>
                          </a:solidFill>
                          <a:effectLst/>
                          <a:latin typeface="Times New Roman"/>
                        </a:rPr>
                        <a:t>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r>
            </a:tbl>
          </a:graphicData>
        </a:graphic>
      </p:graphicFrame>
      <p:graphicFrame>
        <p:nvGraphicFramePr>
          <p:cNvPr id="3" name="Таблица 2"/>
          <p:cNvGraphicFramePr>
            <a:graphicFrameLocks noGrp="1"/>
          </p:cNvGraphicFramePr>
          <p:nvPr>
            <p:extLst>
              <p:ext uri="{D42A27DB-BD31-4B8C-83A1-F6EECF244321}">
                <p14:modId xmlns:p14="http://schemas.microsoft.com/office/powerpoint/2010/main" val="3153527014"/>
              </p:ext>
            </p:extLst>
          </p:nvPr>
        </p:nvGraphicFramePr>
        <p:xfrm>
          <a:off x="345830" y="3346694"/>
          <a:ext cx="5495172" cy="3158163"/>
        </p:xfrm>
        <a:graphic>
          <a:graphicData uri="http://schemas.openxmlformats.org/drawingml/2006/table">
            <a:tbl>
              <a:tblPr/>
              <a:tblGrid>
                <a:gridCol w="964223"/>
                <a:gridCol w="742659"/>
                <a:gridCol w="2779776"/>
                <a:gridCol w="1008514"/>
              </a:tblGrid>
              <a:tr h="365760">
                <a:tc gridSpan="4">
                  <a:txBody>
                    <a:bodyPr/>
                    <a:lstStyle/>
                    <a:p>
                      <a:pPr algn="ctr" fontAlgn="ctr"/>
                      <a:r>
                        <a:rPr lang="ru-RU" sz="1200" b="1" i="0" u="none" strike="noStrike" dirty="0">
                          <a:solidFill>
                            <a:srgbClr val="FF0000"/>
                          </a:solidFill>
                          <a:effectLst/>
                          <a:latin typeface="Times New Roman"/>
                        </a:rPr>
                        <a:t>ІІІ </a:t>
                      </a:r>
                      <a:r>
                        <a:rPr lang="ru-RU" sz="1200" b="1" i="0" u="none" strike="noStrike" dirty="0" err="1" smtClean="0">
                          <a:solidFill>
                            <a:srgbClr val="FF0000"/>
                          </a:solidFill>
                          <a:effectLst/>
                          <a:latin typeface="Times New Roman"/>
                        </a:rPr>
                        <a:t>тоқсан</a:t>
                      </a:r>
                      <a:r>
                        <a:rPr lang="ru-RU" sz="1200" b="1" i="0" u="none" strike="noStrike" dirty="0" smtClean="0">
                          <a:solidFill>
                            <a:srgbClr val="FF0000"/>
                          </a:solidFill>
                          <a:effectLst/>
                          <a:latin typeface="Times New Roman"/>
                        </a:rPr>
                        <a:t> - </a:t>
                      </a:r>
                      <a:r>
                        <a:rPr lang="ru-RU" sz="1200" b="1" i="0" u="none" strike="noStrike" dirty="0">
                          <a:solidFill>
                            <a:srgbClr val="FF0000"/>
                          </a:solidFill>
                          <a:effectLst/>
                          <a:latin typeface="Times New Roman"/>
                        </a:rPr>
                        <a:t>10 </a:t>
                      </a:r>
                      <a:r>
                        <a:rPr lang="ru-RU" sz="1200" b="1" i="0" u="none" strike="noStrike" dirty="0" err="1" smtClean="0">
                          <a:solidFill>
                            <a:srgbClr val="FF0000"/>
                          </a:solidFill>
                          <a:effectLst/>
                          <a:latin typeface="Times New Roman"/>
                        </a:rPr>
                        <a:t>апта</a:t>
                      </a:r>
                      <a:endParaRPr lang="ru-RU" sz="1200" b="1" i="0" u="none" strike="noStrike" dirty="0">
                        <a:solidFill>
                          <a:srgbClr val="FF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r>
              <a:tr h="379300">
                <a:tc>
                  <a:txBody>
                    <a:bodyPr/>
                    <a:lstStyle/>
                    <a:p>
                      <a:pPr algn="ctr" fontAlgn="ctr"/>
                      <a:r>
                        <a:rPr lang="ru-RU" sz="1200" b="1" i="0" u="none" strike="noStrike" dirty="0" err="1" smtClean="0">
                          <a:solidFill>
                            <a:srgbClr val="000000"/>
                          </a:solidFill>
                          <a:effectLst/>
                          <a:latin typeface="Times New Roman"/>
                        </a:rPr>
                        <a:t>Өтпелі</a:t>
                      </a:r>
                      <a:r>
                        <a:rPr lang="ru-RU" sz="1200" b="1" i="0" u="none" strike="noStrike" dirty="0" smtClean="0">
                          <a:solidFill>
                            <a:srgbClr val="000000"/>
                          </a:solidFill>
                          <a:effectLst/>
                          <a:latin typeface="Times New Roman"/>
                        </a:rPr>
                        <a:t> </a:t>
                      </a:r>
                      <a:r>
                        <a:rPr lang="ru-RU" sz="1200" b="1" i="0" u="none" strike="noStrike" dirty="0" err="1" smtClean="0">
                          <a:solidFill>
                            <a:srgbClr val="000000"/>
                          </a:solidFill>
                          <a:effectLst/>
                          <a:latin typeface="Times New Roman"/>
                        </a:rPr>
                        <a:t>тапырып</a:t>
                      </a:r>
                      <a:endParaRPr lang="ru-RU" sz="1200" b="1" i="0" u="none" strike="noStrike" dirty="0">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kk-KZ" sz="1200" b="1" i="0" u="none" strike="noStrike" dirty="0" smtClean="0">
                          <a:solidFill>
                            <a:srgbClr val="000000"/>
                          </a:solidFill>
                          <a:effectLst/>
                          <a:latin typeface="Times New Roman"/>
                        </a:rPr>
                        <a:t>Бөлім</a:t>
                      </a:r>
                      <a:endParaRPr lang="ru-RU" sz="1200" b="1" i="0" u="none" strike="noStrike" dirty="0">
                        <a:solidFill>
                          <a:srgbClr val="000000"/>
                        </a:solidFill>
                        <a:effectLst/>
                        <a:latin typeface="Times New Roman"/>
                      </a:endParaRPr>
                    </a:p>
                  </a:txBody>
                  <a:tcPr marL="0" marR="0" marT="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1" i="0" u="none" strike="noStrike" dirty="0" err="1" smtClean="0">
                          <a:solidFill>
                            <a:srgbClr val="000000"/>
                          </a:solidFill>
                          <a:effectLst/>
                          <a:latin typeface="Times New Roman"/>
                        </a:rPr>
                        <a:t>Бөлімше</a:t>
                      </a:r>
                      <a:endParaRPr lang="ru-RU" sz="1200" b="1" i="0" u="none" strike="noStrike" dirty="0">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1" i="0" u="none" strike="noStrike" dirty="0" err="1" smtClean="0">
                          <a:solidFill>
                            <a:srgbClr val="000000"/>
                          </a:solidFill>
                          <a:effectLst/>
                          <a:latin typeface="Times New Roman"/>
                        </a:rPr>
                        <a:t>Мақсаттар</a:t>
                      </a:r>
                      <a:r>
                        <a:rPr lang="ru-RU" sz="1200" b="1" i="0" u="none" strike="noStrike" dirty="0" smtClean="0">
                          <a:solidFill>
                            <a:srgbClr val="000000"/>
                          </a:solidFill>
                          <a:effectLst/>
                          <a:latin typeface="Times New Roman"/>
                        </a:rPr>
                        <a:t> саны</a:t>
                      </a:r>
                      <a:endParaRPr lang="ru-RU" sz="1200" b="1" i="0" u="none" strike="noStrike" dirty="0">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52324">
                <a:tc rowSpan="3">
                  <a:txBody>
                    <a:bodyPr/>
                    <a:lstStyle/>
                    <a:p>
                      <a:pPr algn="ctr" fontAlgn="ctr"/>
                      <a:r>
                        <a:rPr lang="ru-RU" sz="1200" b="0" i="1" u="none" strike="noStrike" dirty="0" smtClean="0">
                          <a:solidFill>
                            <a:srgbClr val="000000"/>
                          </a:solidFill>
                          <a:effectLst/>
                          <a:latin typeface="Times New Roman"/>
                        </a:rPr>
                        <a:t>5. </a:t>
                      </a:r>
                      <a:r>
                        <a:rPr lang="ru-RU" sz="1200" b="0" i="1" u="none" strike="noStrike" dirty="0" err="1" smtClean="0">
                          <a:solidFill>
                            <a:srgbClr val="000000"/>
                          </a:solidFill>
                          <a:effectLst/>
                          <a:latin typeface="Times New Roman"/>
                        </a:rPr>
                        <a:t>Тәні</a:t>
                      </a:r>
                      <a:r>
                        <a:rPr lang="ru-RU" sz="1200" b="0" i="1" u="none" strike="noStrike" dirty="0" smtClean="0">
                          <a:solidFill>
                            <a:srgbClr val="000000"/>
                          </a:solidFill>
                          <a:effectLst/>
                          <a:latin typeface="Times New Roman"/>
                        </a:rPr>
                        <a:t> </a:t>
                      </a:r>
                      <a:r>
                        <a:rPr lang="ru-RU" sz="1200" b="0" i="1" u="none" strike="noStrike" dirty="0" err="1" smtClean="0">
                          <a:solidFill>
                            <a:srgbClr val="000000"/>
                          </a:solidFill>
                          <a:effectLst/>
                          <a:latin typeface="Times New Roman"/>
                        </a:rPr>
                        <a:t>саудың</a:t>
                      </a:r>
                      <a:r>
                        <a:rPr lang="ru-RU" sz="1200" b="0" i="1" u="none" strike="noStrike" dirty="0" smtClean="0">
                          <a:solidFill>
                            <a:srgbClr val="000000"/>
                          </a:solidFill>
                          <a:effectLst/>
                          <a:latin typeface="Times New Roman"/>
                        </a:rPr>
                        <a:t> </a:t>
                      </a:r>
                      <a:r>
                        <a:rPr lang="ru-RU" sz="1200" b="0" i="1" u="none" strike="noStrike" dirty="0" err="1" smtClean="0">
                          <a:solidFill>
                            <a:srgbClr val="000000"/>
                          </a:solidFill>
                          <a:effectLst/>
                          <a:latin typeface="Times New Roman"/>
                        </a:rPr>
                        <a:t>жаны</a:t>
                      </a:r>
                      <a:r>
                        <a:rPr lang="ru-RU" sz="1200" b="0" i="1" u="none" strike="noStrike" dirty="0" smtClean="0">
                          <a:solidFill>
                            <a:srgbClr val="000000"/>
                          </a:solidFill>
                          <a:effectLst/>
                          <a:latin typeface="Times New Roman"/>
                        </a:rPr>
                        <a:t> </a:t>
                      </a:r>
                      <a:r>
                        <a:rPr lang="ru-RU" sz="1200" b="0" i="1" u="none" strike="noStrike" dirty="0" err="1" smtClean="0">
                          <a:solidFill>
                            <a:srgbClr val="000000"/>
                          </a:solidFill>
                          <a:effectLst/>
                          <a:latin typeface="Times New Roman"/>
                        </a:rPr>
                        <a:t>сау</a:t>
                      </a:r>
                      <a:endParaRPr lang="ru-RU" sz="1200" b="0" i="1" u="none" strike="noStrike" dirty="0">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ru-RU" sz="1200" b="0" i="1" u="none" strike="noStrike" dirty="0" smtClean="0">
                          <a:solidFill>
                            <a:srgbClr val="000000"/>
                          </a:solidFill>
                          <a:effectLst/>
                          <a:latin typeface="Times New Roman"/>
                        </a:rPr>
                        <a:t>Мен </a:t>
                      </a:r>
                      <a:r>
                        <a:rPr lang="ru-RU" sz="1200" b="0" i="1" u="none" strike="noStrike" dirty="0" err="1" smtClean="0">
                          <a:solidFill>
                            <a:srgbClr val="000000"/>
                          </a:solidFill>
                          <a:effectLst/>
                          <a:latin typeface="Times New Roman"/>
                        </a:rPr>
                        <a:t>және</a:t>
                      </a:r>
                      <a:r>
                        <a:rPr lang="ru-RU" sz="1200" b="0" i="1" u="none" strike="noStrike" dirty="0" smtClean="0">
                          <a:solidFill>
                            <a:srgbClr val="000000"/>
                          </a:solidFill>
                          <a:effectLst/>
                          <a:latin typeface="Times New Roman"/>
                        </a:rPr>
                        <a:t> </a:t>
                      </a:r>
                      <a:r>
                        <a:rPr lang="ru-RU" sz="1200" b="0" i="1" u="none" strike="noStrike" dirty="0" err="1" smtClean="0">
                          <a:solidFill>
                            <a:srgbClr val="000000"/>
                          </a:solidFill>
                          <a:effectLst/>
                          <a:latin typeface="Times New Roman"/>
                        </a:rPr>
                        <a:t>қоғам</a:t>
                      </a:r>
                      <a:endParaRPr lang="ru-RU" sz="1200" b="0" i="1" u="none" strike="noStrike" dirty="0" smtClean="0">
                        <a:solidFill>
                          <a:srgbClr val="000000"/>
                        </a:solidFill>
                        <a:effectLst/>
                        <a:latin typeface="Times New Roman"/>
                      </a:endParaRPr>
                    </a:p>
                    <a:p>
                      <a:pPr algn="ctr" fontAlgn="ctr"/>
                      <a:endParaRPr lang="ru-RU" sz="1200" b="0" i="1" u="none" strike="noStrike" dirty="0">
                        <a:solidFill>
                          <a:srgbClr val="000000"/>
                        </a:solidFill>
                        <a:effectLst/>
                        <a:latin typeface="Times New Roman"/>
                      </a:endParaRPr>
                    </a:p>
                  </a:txBody>
                  <a:tcPr marL="0" marR="0" marT="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108000" algn="l" fontAlgn="ctr"/>
                      <a:r>
                        <a:rPr lang="ru-RU" sz="1200" b="0" i="0" u="none" strike="noStrike" dirty="0" smtClean="0">
                          <a:solidFill>
                            <a:srgbClr val="000000"/>
                          </a:solidFill>
                          <a:effectLst/>
                          <a:latin typeface="Times New Roman"/>
                        </a:rPr>
                        <a:t>1.2 </a:t>
                      </a:r>
                      <a:r>
                        <a:rPr lang="ru-RU" sz="1200" b="0" i="0" u="none" strike="noStrike" dirty="0" err="1" smtClean="0">
                          <a:solidFill>
                            <a:srgbClr val="000000"/>
                          </a:solidFill>
                          <a:effectLst/>
                          <a:latin typeface="Times New Roman"/>
                        </a:rPr>
                        <a:t>Мектеп</a:t>
                      </a:r>
                      <a:r>
                        <a:rPr lang="ru-RU" sz="1200" b="0" i="0" u="none" strike="noStrike" dirty="0" smtClean="0">
                          <a:solidFill>
                            <a:srgbClr val="000000"/>
                          </a:solidFill>
                          <a:effectLst/>
                          <a:latin typeface="Times New Roman"/>
                        </a:rPr>
                        <a:t> </a:t>
                      </a:r>
                      <a:r>
                        <a:rPr lang="ru-RU" sz="1200" b="0" i="0" u="none" strike="noStrike" dirty="0" err="1" smtClean="0">
                          <a:solidFill>
                            <a:srgbClr val="000000"/>
                          </a:solidFill>
                          <a:effectLst/>
                          <a:latin typeface="Times New Roman"/>
                        </a:rPr>
                        <a:t>және</a:t>
                      </a:r>
                      <a:r>
                        <a:rPr lang="ru-RU" sz="1200" b="0" i="0" u="none" strike="noStrike" dirty="0" smtClean="0">
                          <a:solidFill>
                            <a:srgbClr val="000000"/>
                          </a:solidFill>
                          <a:effectLst/>
                          <a:latin typeface="Times New Roman"/>
                        </a:rPr>
                        <a:t> </a:t>
                      </a:r>
                      <a:r>
                        <a:rPr lang="ru-RU" sz="1200" b="0" i="0" u="none" strike="noStrike" dirty="0" err="1" smtClean="0">
                          <a:solidFill>
                            <a:srgbClr val="000000"/>
                          </a:solidFill>
                          <a:effectLst/>
                          <a:latin typeface="Times New Roman"/>
                        </a:rPr>
                        <a:t>мектеп</a:t>
                      </a:r>
                      <a:r>
                        <a:rPr lang="ru-RU" sz="1200" b="0" i="0" u="none" strike="noStrike" dirty="0" smtClean="0">
                          <a:solidFill>
                            <a:srgbClr val="000000"/>
                          </a:solidFill>
                          <a:effectLst/>
                          <a:latin typeface="Times New Roman"/>
                        </a:rPr>
                        <a:t> </a:t>
                      </a:r>
                      <a:r>
                        <a:rPr lang="ru-RU" sz="1200" b="0" i="0" u="none" strike="noStrike" dirty="0" err="1" smtClean="0">
                          <a:solidFill>
                            <a:srgbClr val="000000"/>
                          </a:solidFill>
                          <a:effectLst/>
                          <a:latin typeface="Times New Roman"/>
                        </a:rPr>
                        <a:t>қауымдастығы</a:t>
                      </a:r>
                      <a:endParaRPr lang="ru-RU" sz="1200" b="0" i="0" u="none" strike="noStrike" dirty="0">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a:solidFill>
                            <a:srgbClr val="000000"/>
                          </a:solidFill>
                          <a:effectLst/>
                          <a:latin typeface="Times New Roman"/>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6608">
                <a:tc vMerge="1">
                  <a:txBody>
                    <a:bodyPr/>
                    <a:lstStyle/>
                    <a:p>
                      <a:endParaRPr lang="ru-RU"/>
                    </a:p>
                  </a:txBody>
                  <a:tcPr/>
                </a:tc>
                <a:tc vMerge="1">
                  <a:txBody>
                    <a:bodyPr/>
                    <a:lstStyle/>
                    <a:p>
                      <a:endParaRPr lang="ru-RU"/>
                    </a:p>
                  </a:txBody>
                  <a:tcPr/>
                </a:tc>
                <a:tc>
                  <a:txBody>
                    <a:bodyPr/>
                    <a:lstStyle/>
                    <a:p>
                      <a:pPr marL="108000" algn="l" fontAlgn="ctr"/>
                      <a:r>
                        <a:rPr lang="ru-RU" sz="1200" b="0" i="0" u="none" strike="noStrike" dirty="0">
                          <a:solidFill>
                            <a:srgbClr val="000000"/>
                          </a:solidFill>
                          <a:effectLst/>
                          <a:latin typeface="Times New Roman"/>
                        </a:rPr>
                        <a:t>1.4 </a:t>
                      </a:r>
                      <a:r>
                        <a:rPr lang="ru-RU" sz="1200" b="0" i="0" u="none" strike="noStrike" dirty="0" err="1" smtClean="0">
                          <a:solidFill>
                            <a:srgbClr val="000000"/>
                          </a:solidFill>
                          <a:effectLst/>
                          <a:latin typeface="Times New Roman"/>
                        </a:rPr>
                        <a:t>Денсаулық</a:t>
                      </a:r>
                      <a:r>
                        <a:rPr lang="ru-RU" sz="1200" b="0" i="0" u="none" strike="noStrike" dirty="0" smtClean="0">
                          <a:solidFill>
                            <a:srgbClr val="000000"/>
                          </a:solidFill>
                          <a:effectLst/>
                          <a:latin typeface="Times New Roman"/>
                        </a:rPr>
                        <a:t> пен </a:t>
                      </a:r>
                      <a:r>
                        <a:rPr lang="ru-RU" sz="1200" b="0" i="0" u="none" strike="noStrike" dirty="0" err="1" smtClean="0">
                          <a:solidFill>
                            <a:srgbClr val="000000"/>
                          </a:solidFill>
                          <a:effectLst/>
                          <a:latin typeface="Times New Roman"/>
                        </a:rPr>
                        <a:t>қауіпсіздік</a:t>
                      </a:r>
                      <a:endParaRPr lang="ru-RU" sz="1200" b="0" i="0" u="none" strike="noStrike" dirty="0">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a:solidFill>
                            <a:srgbClr val="000000"/>
                          </a:solidFill>
                          <a:effectLst/>
                          <a:latin typeface="Times New Roman"/>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91799">
                <a:tc vMerge="1">
                  <a:txBody>
                    <a:bodyPr/>
                    <a:lstStyle/>
                    <a:p>
                      <a:endParaRPr lang="ru-RU"/>
                    </a:p>
                  </a:txBody>
                  <a:tcPr/>
                </a:tc>
                <a:tc vMerge="1">
                  <a:txBody>
                    <a:bodyPr/>
                    <a:lstStyle/>
                    <a:p>
                      <a:endParaRPr lang="ru-RU"/>
                    </a:p>
                  </a:txBody>
                  <a:tcPr/>
                </a:tc>
                <a:tc>
                  <a:txBody>
                    <a:bodyPr/>
                    <a:lstStyle/>
                    <a:p>
                      <a:pPr marL="108000" algn="l" fontAlgn="ctr"/>
                      <a:r>
                        <a:rPr lang="ru-RU" sz="1200" b="0" i="0" u="none" strike="noStrike" dirty="0">
                          <a:solidFill>
                            <a:srgbClr val="000000"/>
                          </a:solidFill>
                          <a:effectLst/>
                          <a:latin typeface="Times New Roman"/>
                        </a:rPr>
                        <a:t>1.6 </a:t>
                      </a:r>
                      <a:r>
                        <a:rPr lang="ru-RU" sz="1200" b="0" i="0" u="none" strike="noStrike" dirty="0" err="1" smtClean="0">
                          <a:solidFill>
                            <a:srgbClr val="000000"/>
                          </a:solidFill>
                          <a:effectLst/>
                          <a:latin typeface="Times New Roman"/>
                        </a:rPr>
                        <a:t>Мейрамдар</a:t>
                      </a:r>
                      <a:endParaRPr lang="ru-RU" sz="1200" b="0" i="0" u="none" strike="noStrike" dirty="0">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a:solidFill>
                            <a:srgbClr val="000000"/>
                          </a:solidFill>
                          <a:effectLst/>
                          <a:latin typeface="Times New Roman"/>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52324">
                <a:tc rowSpan="3">
                  <a:txBody>
                    <a:bodyPr/>
                    <a:lstStyle/>
                    <a:p>
                      <a:pPr algn="ctr" fontAlgn="ctr"/>
                      <a:r>
                        <a:rPr lang="ru-RU" sz="1200" b="0" i="1" u="none" strike="noStrike" dirty="0" smtClean="0">
                          <a:solidFill>
                            <a:srgbClr val="000000"/>
                          </a:solidFill>
                          <a:effectLst/>
                          <a:latin typeface="Times New Roman"/>
                        </a:rPr>
                        <a:t>6. </a:t>
                      </a:r>
                      <a:r>
                        <a:rPr lang="ru-RU" sz="1200" b="0" i="1" u="none" strike="noStrike" dirty="0" err="1" smtClean="0">
                          <a:solidFill>
                            <a:srgbClr val="000000"/>
                          </a:solidFill>
                          <a:effectLst/>
                          <a:latin typeface="Times New Roman"/>
                        </a:rPr>
                        <a:t>Салт-дәстүр</a:t>
                      </a:r>
                      <a:r>
                        <a:rPr lang="ru-RU" sz="1200" b="0" i="1" u="none" strike="noStrike" dirty="0" smtClean="0">
                          <a:solidFill>
                            <a:srgbClr val="000000"/>
                          </a:solidFill>
                          <a:effectLst/>
                          <a:latin typeface="Times New Roman"/>
                        </a:rPr>
                        <a:t> мен </a:t>
                      </a:r>
                      <a:r>
                        <a:rPr lang="ru-RU" sz="1200" b="0" i="1" u="none" strike="noStrike" dirty="0" err="1" smtClean="0">
                          <a:solidFill>
                            <a:srgbClr val="000000"/>
                          </a:solidFill>
                          <a:effectLst/>
                          <a:latin typeface="Times New Roman"/>
                        </a:rPr>
                        <a:t>ауыз</a:t>
                      </a:r>
                      <a:r>
                        <a:rPr lang="ru-RU" sz="1200" b="0" i="1" u="none" strike="noStrike" dirty="0" smtClean="0">
                          <a:solidFill>
                            <a:srgbClr val="000000"/>
                          </a:solidFill>
                          <a:effectLst/>
                          <a:latin typeface="Times New Roman"/>
                        </a:rPr>
                        <a:t> </a:t>
                      </a:r>
                      <a:r>
                        <a:rPr lang="ru-RU" sz="1200" b="0" i="1" u="none" strike="noStrike" dirty="0" err="1" smtClean="0">
                          <a:solidFill>
                            <a:srgbClr val="000000"/>
                          </a:solidFill>
                          <a:effectLst/>
                          <a:latin typeface="Times New Roman"/>
                        </a:rPr>
                        <a:t>әдебиеті</a:t>
                      </a:r>
                      <a:endParaRPr lang="ru-RU" sz="1200" b="0" i="1" u="none" strike="noStrike" dirty="0">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a:txBody>
                    <a:bodyPr/>
                    <a:lstStyle/>
                    <a:p>
                      <a:pPr algn="ctr" fontAlgn="ctr"/>
                      <a:r>
                        <a:rPr lang="ru-RU" sz="1200" b="0" i="1" u="none" strike="noStrike" dirty="0" err="1" smtClean="0">
                          <a:solidFill>
                            <a:srgbClr val="000000"/>
                          </a:solidFill>
                          <a:effectLst/>
                          <a:latin typeface="Times New Roman"/>
                        </a:rPr>
                        <a:t>Тарих</a:t>
                      </a:r>
                      <a:r>
                        <a:rPr lang="ru-RU" sz="1200" b="0" i="1" u="none" strike="noStrike" dirty="0" smtClean="0">
                          <a:solidFill>
                            <a:srgbClr val="000000"/>
                          </a:solidFill>
                          <a:effectLst/>
                          <a:latin typeface="Times New Roman"/>
                        </a:rPr>
                        <a:t> </a:t>
                      </a:r>
                      <a:r>
                        <a:rPr lang="ru-RU" sz="1200" b="0" i="1" u="none" strike="noStrike" dirty="0" err="1" smtClean="0">
                          <a:solidFill>
                            <a:srgbClr val="000000"/>
                          </a:solidFill>
                          <a:effectLst/>
                          <a:latin typeface="Times New Roman"/>
                        </a:rPr>
                        <a:t>ағынындаи</a:t>
                      </a:r>
                      <a:endParaRPr lang="ru-RU" sz="1200" b="0" i="1" u="none" strike="noStrike" dirty="0" smtClean="0">
                        <a:solidFill>
                          <a:srgbClr val="000000"/>
                        </a:solidFill>
                        <a:effectLst/>
                        <a:latin typeface="Times New Roman"/>
                      </a:endParaRPr>
                    </a:p>
                    <a:p>
                      <a:pPr algn="ctr" fontAlgn="ctr"/>
                      <a:endParaRPr lang="ru-RU" sz="1200" b="0" i="1" u="none" strike="noStrike" dirty="0">
                        <a:solidFill>
                          <a:srgbClr val="000000"/>
                        </a:solidFill>
                        <a:effectLst/>
                        <a:latin typeface="Times New Roman"/>
                      </a:endParaRPr>
                    </a:p>
                  </a:txBody>
                  <a:tcPr marL="0" marR="0" marT="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108000" algn="l" fontAlgn="ctr"/>
                      <a:r>
                        <a:rPr lang="ru-RU" sz="1200" b="0" i="0" u="none" strike="noStrike" dirty="0">
                          <a:solidFill>
                            <a:srgbClr val="000000"/>
                          </a:solidFill>
                          <a:effectLst/>
                          <a:latin typeface="Times New Roman"/>
                        </a:rPr>
                        <a:t>3.2 </a:t>
                      </a:r>
                      <a:r>
                        <a:rPr lang="ru-RU" sz="1200" b="0" i="0" u="none" strike="noStrike" dirty="0" err="1" smtClean="0">
                          <a:solidFill>
                            <a:srgbClr val="000000"/>
                          </a:solidFill>
                          <a:effectLst/>
                          <a:latin typeface="Times New Roman"/>
                        </a:rPr>
                        <a:t>Қазақстанның</a:t>
                      </a:r>
                      <a:r>
                        <a:rPr lang="ru-RU" sz="1200" b="0" i="0" u="none" strike="noStrike" baseline="0" dirty="0" smtClean="0">
                          <a:solidFill>
                            <a:srgbClr val="000000"/>
                          </a:solidFill>
                          <a:effectLst/>
                          <a:latin typeface="Times New Roman"/>
                        </a:rPr>
                        <a:t> </a:t>
                      </a:r>
                      <a:r>
                        <a:rPr lang="ru-RU" sz="1200" b="0" i="0" u="none" strike="noStrike" baseline="0" dirty="0" err="1" smtClean="0">
                          <a:solidFill>
                            <a:srgbClr val="000000"/>
                          </a:solidFill>
                          <a:effectLst/>
                          <a:latin typeface="Times New Roman"/>
                        </a:rPr>
                        <a:t>тарихи</a:t>
                      </a:r>
                      <a:r>
                        <a:rPr lang="ru-RU" sz="1200" b="0" i="0" u="none" strike="noStrike" baseline="0" dirty="0" smtClean="0">
                          <a:solidFill>
                            <a:srgbClr val="000000"/>
                          </a:solidFill>
                          <a:effectLst/>
                          <a:latin typeface="Times New Roman"/>
                        </a:rPr>
                        <a:t> </a:t>
                      </a:r>
                      <a:r>
                        <a:rPr lang="ru-RU" sz="1200" b="0" i="0" u="none" strike="noStrike" baseline="0" dirty="0" err="1" smtClean="0">
                          <a:solidFill>
                            <a:srgbClr val="000000"/>
                          </a:solidFill>
                          <a:effectLst/>
                          <a:latin typeface="Times New Roman"/>
                        </a:rPr>
                        <a:t>түп</a:t>
                      </a:r>
                      <a:r>
                        <a:rPr lang="ru-RU" sz="1200" b="0" i="0" u="none" strike="noStrike" baseline="0" dirty="0" smtClean="0">
                          <a:solidFill>
                            <a:srgbClr val="000000"/>
                          </a:solidFill>
                          <a:effectLst/>
                          <a:latin typeface="Times New Roman"/>
                        </a:rPr>
                        <a:t>-</a:t>
                      </a:r>
                      <a:r>
                        <a:rPr lang="kk-KZ" sz="1200" b="0" i="0" u="none" strike="noStrike" baseline="0" dirty="0" smtClean="0">
                          <a:solidFill>
                            <a:srgbClr val="000000"/>
                          </a:solidFill>
                          <a:effectLst/>
                          <a:latin typeface="Times New Roman"/>
                        </a:rPr>
                        <a:t>тамыры</a:t>
                      </a:r>
                      <a:endParaRPr lang="ru-RU" sz="1200" b="0" i="0" u="none" strike="noStrike" dirty="0">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a:solidFill>
                            <a:srgbClr val="000000"/>
                          </a:solidFill>
                          <a:effectLst/>
                          <a:latin typeface="Times New Roman"/>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93218">
                <a:tc vMerge="1">
                  <a:txBody>
                    <a:bodyPr/>
                    <a:lstStyle/>
                    <a:p>
                      <a:endParaRPr lang="ru-RU"/>
                    </a:p>
                  </a:txBody>
                  <a:tcPr/>
                </a:tc>
                <a:tc vMerge="1">
                  <a:txBody>
                    <a:bodyPr/>
                    <a:lstStyle/>
                    <a:p>
                      <a:endParaRPr lang="ru-RU"/>
                    </a:p>
                  </a:txBody>
                  <a:tcPr/>
                </a:tc>
                <a:tc>
                  <a:txBody>
                    <a:bodyPr/>
                    <a:lstStyle/>
                    <a:p>
                      <a:pPr marL="108000" algn="l" fontAlgn="ctr"/>
                      <a:r>
                        <a:rPr lang="ru-RU" sz="1200" b="0" i="0" u="none" strike="noStrike" dirty="0">
                          <a:solidFill>
                            <a:srgbClr val="000000"/>
                          </a:solidFill>
                          <a:effectLst/>
                          <a:latin typeface="Times New Roman"/>
                        </a:rPr>
                        <a:t>3.4 </a:t>
                      </a:r>
                      <a:r>
                        <a:rPr lang="ru-RU" sz="1200" b="0" i="0" u="none" strike="noStrike" dirty="0" err="1" smtClean="0">
                          <a:solidFill>
                            <a:srgbClr val="000000"/>
                          </a:solidFill>
                          <a:effectLst/>
                          <a:latin typeface="Times New Roman"/>
                        </a:rPr>
                        <a:t>Біртуар</a:t>
                      </a:r>
                      <a:r>
                        <a:rPr lang="ru-RU" sz="1200" b="0" i="0" u="none" strike="noStrike" dirty="0" smtClean="0">
                          <a:solidFill>
                            <a:srgbClr val="000000"/>
                          </a:solidFill>
                          <a:effectLst/>
                          <a:latin typeface="Times New Roman"/>
                        </a:rPr>
                        <a:t> </a:t>
                      </a:r>
                      <a:r>
                        <a:rPr lang="ru-RU" sz="1200" b="0" i="0" u="none" strike="noStrike" dirty="0" err="1" smtClean="0">
                          <a:solidFill>
                            <a:srgbClr val="000000"/>
                          </a:solidFill>
                          <a:effectLst/>
                          <a:latin typeface="Times New Roman"/>
                        </a:rPr>
                        <a:t>тарихи</a:t>
                      </a:r>
                      <a:r>
                        <a:rPr lang="ru-RU" sz="1200" b="0" i="0" u="none" strike="noStrike" dirty="0" smtClean="0">
                          <a:solidFill>
                            <a:srgbClr val="000000"/>
                          </a:solidFill>
                          <a:effectLst/>
                          <a:latin typeface="Times New Roman"/>
                        </a:rPr>
                        <a:t> </a:t>
                      </a:r>
                      <a:r>
                        <a:rPr lang="ru-RU" sz="1200" b="0" i="0" u="none" strike="noStrike" dirty="0" err="1" smtClean="0">
                          <a:solidFill>
                            <a:srgbClr val="000000"/>
                          </a:solidFill>
                          <a:effectLst/>
                          <a:latin typeface="Times New Roman"/>
                        </a:rPr>
                        <a:t>тұлғалар</a:t>
                      </a:r>
                      <a:r>
                        <a:rPr lang="ru-RU" sz="1200" b="0" i="0" u="none" strike="noStrike" dirty="0" smtClean="0">
                          <a:solidFill>
                            <a:srgbClr val="000000"/>
                          </a:solidFill>
                          <a:effectLst/>
                          <a:latin typeface="Times New Roman"/>
                        </a:rPr>
                        <a:t> мен </a:t>
                      </a:r>
                      <a:r>
                        <a:rPr lang="ru-RU" sz="1200" b="0" i="0" u="none" strike="noStrike" dirty="0" err="1" smtClean="0">
                          <a:solidFill>
                            <a:srgbClr val="000000"/>
                          </a:solidFill>
                          <a:effectLst/>
                          <a:latin typeface="Times New Roman"/>
                        </a:rPr>
                        <a:t>мәдениет</a:t>
                      </a:r>
                      <a:r>
                        <a:rPr lang="ru-RU" sz="1200" b="0" i="0" u="none" strike="noStrike" dirty="0" smtClean="0">
                          <a:solidFill>
                            <a:srgbClr val="000000"/>
                          </a:solidFill>
                          <a:effectLst/>
                          <a:latin typeface="Times New Roman"/>
                        </a:rPr>
                        <a:t> </a:t>
                      </a:r>
                      <a:r>
                        <a:rPr lang="ru-RU" sz="1200" b="0" i="0" u="none" strike="noStrike" dirty="0" err="1" smtClean="0">
                          <a:solidFill>
                            <a:srgbClr val="000000"/>
                          </a:solidFill>
                          <a:effectLst/>
                          <a:latin typeface="Times New Roman"/>
                        </a:rPr>
                        <a:t>кайраткерлері</a:t>
                      </a:r>
                      <a:endParaRPr lang="ru-RU" sz="1200" b="0" i="0" u="none" strike="noStrike" dirty="0">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a:solidFill>
                            <a:srgbClr val="000000"/>
                          </a:solidFill>
                          <a:effectLst/>
                          <a:latin typeface="Times New Roman"/>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28485">
                <a:tc vMerge="1">
                  <a:txBody>
                    <a:bodyPr/>
                    <a:lstStyle/>
                    <a:p>
                      <a:endParaRPr lang="ru-RU"/>
                    </a:p>
                  </a:txBody>
                  <a:tcPr/>
                </a:tc>
                <a:tc vMerge="1">
                  <a:txBody>
                    <a:bodyPr/>
                    <a:lstStyle/>
                    <a:p>
                      <a:endParaRPr lang="ru-RU"/>
                    </a:p>
                  </a:txBody>
                  <a:tcPr/>
                </a:tc>
                <a:tc>
                  <a:txBody>
                    <a:bodyPr/>
                    <a:lstStyle/>
                    <a:p>
                      <a:pPr marL="108000" algn="l" fontAlgn="ctr"/>
                      <a:r>
                        <a:rPr lang="ru-RU" sz="1200" b="0" i="0" u="none" strike="noStrike" dirty="0">
                          <a:solidFill>
                            <a:srgbClr val="000000"/>
                          </a:solidFill>
                          <a:effectLst/>
                          <a:latin typeface="Times New Roman"/>
                        </a:rPr>
                        <a:t>3.5 </a:t>
                      </a:r>
                      <a:r>
                        <a:rPr lang="ru-RU" sz="1200" b="0" i="0" u="none" strike="noStrike" dirty="0" err="1" smtClean="0">
                          <a:solidFill>
                            <a:srgbClr val="000000"/>
                          </a:solidFill>
                          <a:effectLst/>
                          <a:latin typeface="Times New Roman"/>
                        </a:rPr>
                        <a:t>Қазақстан</a:t>
                      </a:r>
                      <a:r>
                        <a:rPr lang="ru-RU" sz="1200" b="0" i="0" u="none" strike="noStrike" dirty="0" smtClean="0">
                          <a:solidFill>
                            <a:srgbClr val="000000"/>
                          </a:solidFill>
                          <a:effectLst/>
                          <a:latin typeface="Times New Roman"/>
                        </a:rPr>
                        <a:t> </a:t>
                      </a:r>
                      <a:r>
                        <a:rPr lang="ru-RU" sz="1200" b="0" i="0" u="none" strike="noStrike" dirty="0" err="1" smtClean="0">
                          <a:solidFill>
                            <a:srgbClr val="000000"/>
                          </a:solidFill>
                          <a:effectLst/>
                          <a:latin typeface="Times New Roman"/>
                        </a:rPr>
                        <a:t>тарихы</a:t>
                      </a:r>
                      <a:r>
                        <a:rPr lang="ru-RU" sz="1200" b="0" i="0" u="none" strike="noStrike" dirty="0" smtClean="0">
                          <a:solidFill>
                            <a:srgbClr val="000000"/>
                          </a:solidFill>
                          <a:effectLst/>
                          <a:latin typeface="Times New Roman"/>
                        </a:rPr>
                        <a:t>: </a:t>
                      </a:r>
                      <a:r>
                        <a:rPr lang="ru-RU" sz="1200" b="0" i="0" u="none" strike="noStrike" dirty="0" err="1" smtClean="0">
                          <a:solidFill>
                            <a:srgbClr val="000000"/>
                          </a:solidFill>
                          <a:effectLst/>
                          <a:latin typeface="Times New Roman"/>
                        </a:rPr>
                        <a:t>тәуелсіздік</a:t>
                      </a:r>
                      <a:r>
                        <a:rPr lang="ru-RU" sz="1200" b="0" i="0" u="none" strike="noStrike" dirty="0" smtClean="0">
                          <a:solidFill>
                            <a:srgbClr val="000000"/>
                          </a:solidFill>
                          <a:effectLst/>
                          <a:latin typeface="Times New Roman"/>
                        </a:rPr>
                        <a:t>, </a:t>
                      </a:r>
                      <a:r>
                        <a:rPr lang="ru-RU" sz="1200" b="0" i="0" u="none" strike="noStrike" dirty="0" err="1" smtClean="0">
                          <a:solidFill>
                            <a:srgbClr val="000000"/>
                          </a:solidFill>
                          <a:effectLst/>
                          <a:latin typeface="Times New Roman"/>
                        </a:rPr>
                        <a:t>мемлекеттілік</a:t>
                      </a:r>
                      <a:r>
                        <a:rPr lang="ru-RU" sz="1200" b="0" i="0" u="none" strike="noStrike" dirty="0" smtClean="0">
                          <a:solidFill>
                            <a:srgbClr val="000000"/>
                          </a:solidFill>
                          <a:effectLst/>
                          <a:latin typeface="Times New Roman"/>
                        </a:rPr>
                        <a:t> </a:t>
                      </a:r>
                      <a:r>
                        <a:rPr lang="ru-RU" sz="1200" b="0" i="0" u="none" strike="noStrike" dirty="0" err="1" smtClean="0">
                          <a:solidFill>
                            <a:srgbClr val="000000"/>
                          </a:solidFill>
                          <a:effectLst/>
                          <a:latin typeface="Times New Roman"/>
                        </a:rPr>
                        <a:t>және</a:t>
                      </a:r>
                      <a:r>
                        <a:rPr lang="ru-RU" sz="1200" b="0" i="0" u="none" strike="noStrike" dirty="0" smtClean="0">
                          <a:solidFill>
                            <a:srgbClr val="000000"/>
                          </a:solidFill>
                          <a:effectLst/>
                          <a:latin typeface="Times New Roman"/>
                        </a:rPr>
                        <a:t> </a:t>
                      </a:r>
                      <a:r>
                        <a:rPr lang="ru-RU" sz="1200" b="0" i="0" u="none" strike="noStrike" dirty="0" err="1" smtClean="0">
                          <a:solidFill>
                            <a:srgbClr val="000000"/>
                          </a:solidFill>
                          <a:effectLst/>
                          <a:latin typeface="Times New Roman"/>
                        </a:rPr>
                        <a:t>отансүйгіштік</a:t>
                      </a:r>
                      <a:endParaRPr lang="ru-RU" sz="1200" b="0" i="0" u="none" strike="noStrike" dirty="0">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a:solidFill>
                            <a:srgbClr val="000000"/>
                          </a:solidFill>
                          <a:effectLst/>
                          <a:latin typeface="Times New Roman"/>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98345">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ru-RU" sz="1200" b="1" i="0" u="none" strike="noStrike" dirty="0" smtClean="0">
                          <a:solidFill>
                            <a:srgbClr val="000000"/>
                          </a:solidFill>
                          <a:effectLst/>
                          <a:latin typeface="Times New Roman"/>
                        </a:rPr>
                        <a:t>2 </a:t>
                      </a:r>
                      <a:r>
                        <a:rPr lang="kk-KZ" sz="1200" b="1" i="0" u="none" strike="noStrike" dirty="0" smtClean="0">
                          <a:solidFill>
                            <a:srgbClr val="000000"/>
                          </a:solidFill>
                          <a:effectLst/>
                          <a:latin typeface="Times New Roman"/>
                        </a:rPr>
                        <a:t>тақырып</a:t>
                      </a:r>
                      <a:endParaRPr lang="ru-RU" sz="1200" b="1" i="0" u="none" strike="noStrike" dirty="0" smtClean="0">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ru-RU" sz="1200" b="1" i="0" u="none" strike="noStrike" dirty="0" smtClean="0">
                          <a:solidFill>
                            <a:srgbClr val="000000"/>
                          </a:solidFill>
                          <a:effectLst/>
                          <a:latin typeface="Times New Roman"/>
                        </a:rPr>
                        <a:t>2 </a:t>
                      </a:r>
                      <a:r>
                        <a:rPr lang="ru-RU" sz="1200" b="1" i="0" u="none" strike="noStrike" dirty="0" err="1" smtClean="0">
                          <a:solidFill>
                            <a:srgbClr val="000000"/>
                          </a:solidFill>
                          <a:effectLst/>
                          <a:latin typeface="Times New Roman"/>
                        </a:rPr>
                        <a:t>бөлім</a:t>
                      </a:r>
                      <a:endParaRPr lang="ru-RU" sz="1200" b="1" i="0" u="none" strike="noStrike" dirty="0">
                        <a:solidFill>
                          <a:srgbClr val="000000"/>
                        </a:solidFill>
                        <a:effectLst/>
                        <a:latin typeface="Times New Roman"/>
                      </a:endParaRPr>
                    </a:p>
                  </a:txBody>
                  <a:tcPr marL="0" marR="0" marT="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fontAlgn="ctr"/>
                      <a:r>
                        <a:rPr lang="ru-RU" sz="1200" b="1" i="0" u="none" strike="noStrike" dirty="0">
                          <a:solidFill>
                            <a:srgbClr val="000000"/>
                          </a:solidFill>
                          <a:effectLst/>
                          <a:latin typeface="Times New Roman"/>
                        </a:rPr>
                        <a:t>6 </a:t>
                      </a:r>
                      <a:r>
                        <a:rPr lang="ru-RU" sz="1200" b="1" i="0" u="none" strike="noStrike" dirty="0" err="1" smtClean="0">
                          <a:solidFill>
                            <a:srgbClr val="000000"/>
                          </a:solidFill>
                          <a:effectLst/>
                          <a:latin typeface="Times New Roman"/>
                        </a:rPr>
                        <a:t>бөлімше</a:t>
                      </a:r>
                      <a:endParaRPr lang="ru-RU" sz="1200" b="1" i="0" u="none" strike="noStrike" dirty="0">
                        <a:solidFill>
                          <a:srgbClr val="000000"/>
                        </a:solidFill>
                        <a:effectLst/>
                        <a:latin typeface="Times New Roman"/>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fontAlgn="ctr"/>
                      <a:r>
                        <a:rPr lang="ru-RU" sz="1200" b="1" i="0" u="none" strike="noStrike" dirty="0">
                          <a:solidFill>
                            <a:srgbClr val="000000"/>
                          </a:solidFill>
                          <a:effectLst/>
                          <a:latin typeface="Times New Roman"/>
                        </a:rPr>
                        <a:t>11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r>
            </a:tbl>
          </a:graphicData>
        </a:graphic>
      </p:graphicFrame>
    </p:spTree>
    <p:extLst>
      <p:ext uri="{BB962C8B-B14F-4D97-AF65-F5344CB8AC3E}">
        <p14:creationId xmlns:p14="http://schemas.microsoft.com/office/powerpoint/2010/main" val="312925632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97256" y="-18651"/>
            <a:ext cx="10515600" cy="631161"/>
          </a:xfrm>
        </p:spPr>
        <p:txBody>
          <a:bodyPr>
            <a:noAutofit/>
          </a:bodyPr>
          <a:lstStyle/>
          <a:p>
            <a:pPr algn="ctr"/>
            <a:r>
              <a:rPr lang="ru-RU" sz="2800" b="1" dirty="0" smtClean="0">
                <a:latin typeface="Times New Roman" pitchFamily="18" charset="0"/>
                <a:cs typeface="Times New Roman" pitchFamily="18" charset="0"/>
              </a:rPr>
              <a:t>Қорытынды </a:t>
            </a:r>
            <a:r>
              <a:rPr lang="ru-RU" sz="2800" b="1" dirty="0" err="1" smtClean="0">
                <a:latin typeface="Times New Roman" pitchFamily="18" charset="0"/>
                <a:cs typeface="Times New Roman" pitchFamily="18" charset="0"/>
              </a:rPr>
              <a:t>бағалау</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үдерісі</a:t>
            </a:r>
            <a:endParaRPr lang="ru-RU" sz="2800" b="1" dirty="0">
              <a:latin typeface="Times New Roman" pitchFamily="18" charset="0"/>
              <a:cs typeface="Times New Roman" pitchFamily="18" charset="0"/>
            </a:endParaRPr>
          </a:p>
        </p:txBody>
      </p:sp>
      <p:pic>
        <p:nvPicPr>
          <p:cNvPr id="4" name="Picture 3" descr="C:\Users\Shilibekova_a\Downloads\1453822002 (1).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9751"/>
          <a:stretch/>
        </p:blipFill>
        <p:spPr bwMode="auto">
          <a:xfrm>
            <a:off x="948535" y="668740"/>
            <a:ext cx="10294930" cy="61892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752567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170025"/>
            <a:ext cx="10515600" cy="1325562"/>
          </a:xfrm>
        </p:spPr>
        <p:txBody>
          <a:bodyPr>
            <a:noAutofit/>
          </a:bodyPr>
          <a:lstStyle/>
          <a:p>
            <a:pPr algn="ctr"/>
            <a:r>
              <a:rPr lang="ru-RU" sz="2800" dirty="0" smtClean="0">
                <a:latin typeface="Arial Narrow" pitchFamily="34" charset="0"/>
              </a:rPr>
              <a:t> </a:t>
            </a:r>
            <a:br>
              <a:rPr lang="ru-RU" sz="2800" dirty="0" smtClean="0">
                <a:latin typeface="Arial Narrow" pitchFamily="34" charset="0"/>
              </a:rPr>
            </a:br>
            <a:endParaRPr lang="ru-RU" sz="2800" dirty="0">
              <a:latin typeface="Arial Narrow" pitchFamily="34" charset="0"/>
            </a:endParaRP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12485" y="3905672"/>
            <a:ext cx="3379515" cy="29523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Заголовок 1"/>
          <p:cNvSpPr txBox="1">
            <a:spLocks/>
          </p:cNvSpPr>
          <p:nvPr/>
        </p:nvSpPr>
        <p:spPr>
          <a:xfrm>
            <a:off x="609600" y="274638"/>
            <a:ext cx="10972800" cy="994122"/>
          </a:xfrm>
          <a:prstGeom prst="rect">
            <a:avLst/>
          </a:prstGeom>
        </p:spPr>
        <p:txBody>
          <a:bodyPr vert="horz" rtlCol="0" anchor="ctr">
            <a:norm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pPr algn="ctr"/>
            <a:r>
              <a:rPr lang="kk-KZ" sz="3600" dirty="0" smtClean="0">
                <a:solidFill>
                  <a:srgbClr val="0070C0"/>
                </a:solidFill>
                <a:latin typeface="Times New Roman" panose="02020603050405020304" pitchFamily="18" charset="0"/>
                <a:cs typeface="Times New Roman" panose="02020603050405020304" pitchFamily="18" charset="0"/>
              </a:rPr>
              <a:t>ТОҚСАНДЫҚ ЖИЫНТЫҚ </a:t>
            </a:r>
            <a:r>
              <a:rPr lang="kk-KZ" sz="3600" dirty="0">
                <a:solidFill>
                  <a:srgbClr val="0070C0"/>
                </a:solidFill>
                <a:latin typeface="Times New Roman" panose="02020603050405020304" pitchFamily="18" charset="0"/>
                <a:cs typeface="Times New Roman" panose="02020603050405020304" pitchFamily="18" charset="0"/>
              </a:rPr>
              <a:t>БАҒАЛАУ</a:t>
            </a:r>
            <a:endParaRPr lang="en-US" sz="3600" dirty="0">
              <a:solidFill>
                <a:srgbClr val="0070C0"/>
              </a:solidFill>
              <a:latin typeface="Times New Roman" panose="02020603050405020304" pitchFamily="18" charset="0"/>
              <a:cs typeface="Times New Roman" panose="02020603050405020304" pitchFamily="18" charset="0"/>
            </a:endParaRPr>
          </a:p>
        </p:txBody>
      </p:sp>
      <p:sp>
        <p:nvSpPr>
          <p:cNvPr id="7" name="Прямоугольник 6"/>
          <p:cNvSpPr/>
          <p:nvPr/>
        </p:nvSpPr>
        <p:spPr>
          <a:xfrm>
            <a:off x="1347542" y="1419730"/>
            <a:ext cx="7363327" cy="2502223"/>
          </a:xfrm>
          <a:prstGeom prst="rect">
            <a:avLst/>
          </a:prstGeom>
        </p:spPr>
        <p:txBody>
          <a:bodyPr wrap="square">
            <a:spAutoFit/>
          </a:bodyPr>
          <a:lstStyle/>
          <a:p>
            <a:pPr>
              <a:lnSpc>
                <a:spcPct val="90000"/>
              </a:lnSpc>
            </a:pPr>
            <a:r>
              <a:rPr lang="ru-RU" b="1" dirty="0" smtClean="0">
                <a:latin typeface="Times New Roman" panose="02020603050405020304" pitchFamily="18" charset="0"/>
                <a:cs typeface="Times New Roman" panose="02020603050405020304" pitchFamily="18" charset="0"/>
              </a:rPr>
              <a:t> </a:t>
            </a:r>
          </a:p>
          <a:p>
            <a:pPr>
              <a:lnSpc>
                <a:spcPct val="90000"/>
              </a:lnSpc>
            </a:pPr>
            <a:r>
              <a:rPr lang="ru-RU" sz="2600" dirty="0" err="1" smtClean="0">
                <a:solidFill>
                  <a:srgbClr val="0070C0"/>
                </a:solidFill>
                <a:latin typeface="Times New Roman" panose="02020603050405020304" pitchFamily="18" charset="0"/>
                <a:cs typeface="Times New Roman" panose="02020603050405020304" pitchFamily="18" charset="0"/>
              </a:rPr>
              <a:t>Сіз</a:t>
            </a:r>
            <a:r>
              <a:rPr lang="ru-RU" sz="2600" dirty="0" smtClean="0">
                <a:solidFill>
                  <a:srgbClr val="0070C0"/>
                </a:solidFill>
                <a:latin typeface="Times New Roman" panose="02020603050405020304" pitchFamily="18" charset="0"/>
                <a:cs typeface="Times New Roman" panose="02020603050405020304" pitchFamily="18" charset="0"/>
              </a:rPr>
              <a:t> </a:t>
            </a:r>
            <a:r>
              <a:rPr lang="ru-RU" sz="2600" dirty="0" err="1" smtClean="0">
                <a:solidFill>
                  <a:srgbClr val="0070C0"/>
                </a:solidFill>
                <a:latin typeface="Times New Roman" panose="02020603050405020304" pitchFamily="18" charset="0"/>
                <a:cs typeface="Times New Roman" panose="02020603050405020304" pitchFamily="18" charset="0"/>
              </a:rPr>
              <a:t>мұғалімсіз</a:t>
            </a:r>
            <a:r>
              <a:rPr lang="en-GB" sz="2600" dirty="0" smtClean="0">
                <a:solidFill>
                  <a:srgbClr val="0070C0"/>
                </a:solidFill>
                <a:latin typeface="Times New Roman" panose="02020603050405020304" pitchFamily="18" charset="0"/>
                <a:cs typeface="Times New Roman" panose="02020603050405020304" pitchFamily="18" charset="0"/>
              </a:rPr>
              <a:t>. </a:t>
            </a:r>
            <a:r>
              <a:rPr lang="kk-KZ" sz="2600" dirty="0" smtClean="0">
                <a:solidFill>
                  <a:srgbClr val="0070C0"/>
                </a:solidFill>
                <a:latin typeface="Times New Roman" panose="02020603050405020304" pitchFamily="18" charset="0"/>
                <a:cs typeface="Times New Roman" panose="02020603050405020304" pitchFamily="18" charset="0"/>
              </a:rPr>
              <a:t>Сізге мектеп басшысы әріптесіңіздің орнына тоқсандық жиынтық бағалау өткізуге тапсырмалар құрастыруды өтінді. </a:t>
            </a:r>
            <a:endParaRPr lang="ru-RU" sz="2600" dirty="0" smtClean="0">
              <a:solidFill>
                <a:srgbClr val="0070C0"/>
              </a:solidFill>
              <a:latin typeface="Times New Roman" panose="02020603050405020304" pitchFamily="18" charset="0"/>
              <a:cs typeface="Times New Roman" panose="02020603050405020304" pitchFamily="18" charset="0"/>
            </a:endParaRPr>
          </a:p>
          <a:p>
            <a:pPr>
              <a:lnSpc>
                <a:spcPct val="90000"/>
              </a:lnSpc>
            </a:pPr>
            <a:endParaRPr lang="en-GB" sz="2600" dirty="0" smtClean="0">
              <a:solidFill>
                <a:srgbClr val="0070C0"/>
              </a:solidFill>
              <a:latin typeface="Times New Roman" panose="02020603050405020304" pitchFamily="18" charset="0"/>
              <a:cs typeface="Times New Roman" panose="02020603050405020304" pitchFamily="18" charset="0"/>
            </a:endParaRPr>
          </a:p>
          <a:p>
            <a:pPr>
              <a:lnSpc>
                <a:spcPct val="90000"/>
              </a:lnSpc>
            </a:pPr>
            <a:r>
              <a:rPr lang="ru-RU" sz="2600" dirty="0" err="1" smtClean="0">
                <a:solidFill>
                  <a:srgbClr val="0070C0"/>
                </a:solidFill>
                <a:latin typeface="Times New Roman" panose="02020603050405020304" pitchFamily="18" charset="0"/>
                <a:cs typeface="Times New Roman" panose="02020603050405020304" pitchFamily="18" charset="0"/>
              </a:rPr>
              <a:t>Тапсырма</a:t>
            </a:r>
            <a:r>
              <a:rPr lang="ru-RU" sz="2600" dirty="0" smtClean="0">
                <a:solidFill>
                  <a:srgbClr val="0070C0"/>
                </a:solidFill>
                <a:latin typeface="Times New Roman" panose="02020603050405020304" pitchFamily="18" charset="0"/>
                <a:cs typeface="Times New Roman" panose="02020603050405020304" pitchFamily="18" charset="0"/>
              </a:rPr>
              <a:t> </a:t>
            </a:r>
            <a:r>
              <a:rPr lang="ru-RU" sz="2600" dirty="0" err="1" smtClean="0">
                <a:solidFill>
                  <a:srgbClr val="0070C0"/>
                </a:solidFill>
                <a:latin typeface="Times New Roman" panose="02020603050405020304" pitchFamily="18" charset="0"/>
                <a:cs typeface="Times New Roman" panose="02020603050405020304" pitchFamily="18" charset="0"/>
              </a:rPr>
              <a:t>құрастыру үшін Сізге</a:t>
            </a:r>
            <a:r>
              <a:rPr lang="ru-RU" sz="2600" dirty="0" smtClean="0">
                <a:solidFill>
                  <a:srgbClr val="0070C0"/>
                </a:solidFill>
                <a:latin typeface="Times New Roman" panose="02020603050405020304" pitchFamily="18" charset="0"/>
                <a:cs typeface="Times New Roman" panose="02020603050405020304" pitchFamily="18" charset="0"/>
              </a:rPr>
              <a:t> </a:t>
            </a:r>
            <a:r>
              <a:rPr lang="ru-RU" sz="2600" dirty="0" err="1" smtClean="0">
                <a:solidFill>
                  <a:srgbClr val="0070C0"/>
                </a:solidFill>
                <a:latin typeface="Times New Roman" panose="02020603050405020304" pitchFamily="18" charset="0"/>
                <a:cs typeface="Times New Roman" panose="02020603050405020304" pitchFamily="18" charset="0"/>
              </a:rPr>
              <a:t>қандай ақпараттар керек</a:t>
            </a:r>
            <a:r>
              <a:rPr lang="ru-RU" sz="2600" dirty="0" smtClean="0">
                <a:solidFill>
                  <a:srgbClr val="0070C0"/>
                </a:solidFill>
                <a:latin typeface="Times New Roman" panose="02020603050405020304" pitchFamily="18" charset="0"/>
                <a:cs typeface="Times New Roman" panose="02020603050405020304" pitchFamily="18" charset="0"/>
              </a:rPr>
              <a:t>? </a:t>
            </a:r>
            <a:endParaRPr lang="en-GB" sz="2600" dirty="0" smtClean="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5164081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845127" y="365760"/>
            <a:ext cx="10515600" cy="1325562"/>
          </a:xfrm>
          <a:prstGeom prst="rect">
            <a:avLst/>
          </a:prstGeom>
        </p:spPr>
        <p:txBody>
          <a:bodyPr>
            <a:normAutofit lnSpcReduction="10000"/>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pPr algn="ctr"/>
            <a:r>
              <a:rPr lang="ru-RU" sz="4400" dirty="0" smtClean="0">
                <a:solidFill>
                  <a:srgbClr val="0070C0"/>
                </a:solidFill>
                <a:latin typeface="Times New Roman" panose="02020603050405020304" pitchFamily="18" charset="0"/>
                <a:cs typeface="Times New Roman" panose="02020603050405020304" pitchFamily="18" charset="0"/>
              </a:rPr>
              <a:t>ТОҚСАНДЫҚ ЖИЫНТЫҚ БАҒАЛАУ</a:t>
            </a:r>
            <a:r>
              <a:rPr lang="en-US" sz="4400" dirty="0" smtClean="0">
                <a:solidFill>
                  <a:srgbClr val="0070C0"/>
                </a:solidFill>
                <a:latin typeface="Arial Narrow" panose="020B0606020202030204" pitchFamily="34" charset="0"/>
              </a:rPr>
              <a:t/>
            </a:r>
            <a:br>
              <a:rPr lang="en-US" sz="4400" dirty="0" smtClean="0">
                <a:solidFill>
                  <a:srgbClr val="0070C0"/>
                </a:solidFill>
                <a:latin typeface="Arial Narrow" panose="020B0606020202030204" pitchFamily="34" charset="0"/>
              </a:rPr>
            </a:br>
            <a:endParaRPr lang="nl-NL" dirty="0" smtClean="0"/>
          </a:p>
        </p:txBody>
      </p:sp>
      <p:sp>
        <p:nvSpPr>
          <p:cNvPr id="3" name="Rectangle 3"/>
          <p:cNvSpPr txBox="1">
            <a:spLocks noChangeArrowheads="1"/>
          </p:cNvSpPr>
          <p:nvPr/>
        </p:nvSpPr>
        <p:spPr>
          <a:xfrm>
            <a:off x="1102784" y="1124744"/>
            <a:ext cx="10657416" cy="4680744"/>
          </a:xfrm>
          <a:prstGeom prst="rect">
            <a:avLst/>
          </a:prstGeom>
        </p:spPr>
        <p:txBody>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r>
              <a:rPr lang="ru-RU" sz="2600" dirty="0" err="1" smtClean="0">
                <a:latin typeface="Times New Roman" panose="02020603050405020304" pitchFamily="18" charset="0"/>
                <a:cs typeface="Times New Roman" panose="02020603050405020304" pitchFamily="18" charset="0"/>
              </a:rPr>
              <a:t>Тапсырмалар</a:t>
            </a:r>
            <a:r>
              <a:rPr lang="ru-RU" sz="2600" dirty="0" smtClean="0">
                <a:latin typeface="Times New Roman" panose="02020603050405020304" pitchFamily="18" charset="0"/>
                <a:cs typeface="Times New Roman" panose="02020603050405020304" pitchFamily="18" charset="0"/>
              </a:rPr>
              <a:t> </a:t>
            </a:r>
            <a:r>
              <a:rPr lang="ru-RU" sz="2600" dirty="0" err="1" smtClean="0">
                <a:latin typeface="Times New Roman" panose="02020603050405020304" pitchFamily="18" charset="0"/>
                <a:cs typeface="Times New Roman" panose="02020603050405020304" pitchFamily="18" charset="0"/>
              </a:rPr>
              <a:t>кімдерге</a:t>
            </a:r>
            <a:r>
              <a:rPr lang="ru-RU" sz="2600" dirty="0" smtClean="0">
                <a:latin typeface="Times New Roman" panose="02020603050405020304" pitchFamily="18" charset="0"/>
                <a:cs typeface="Times New Roman" panose="02020603050405020304" pitchFamily="18" charset="0"/>
              </a:rPr>
              <a:t> </a:t>
            </a:r>
            <a:r>
              <a:rPr lang="ru-RU" sz="2600" dirty="0" err="1" smtClean="0">
                <a:latin typeface="Times New Roman" panose="02020603050405020304" pitchFamily="18" charset="0"/>
                <a:cs typeface="Times New Roman" panose="02020603050405020304" pitchFamily="18" charset="0"/>
              </a:rPr>
              <a:t>арналған</a:t>
            </a:r>
            <a:r>
              <a:rPr lang="en-ZA" sz="2600" dirty="0" smtClean="0">
                <a:latin typeface="Times New Roman" panose="02020603050405020304" pitchFamily="18" charset="0"/>
                <a:cs typeface="Times New Roman" panose="02020603050405020304" pitchFamily="18" charset="0"/>
              </a:rPr>
              <a:t>?</a:t>
            </a:r>
            <a:r>
              <a:rPr lang="en-GB" sz="2600" dirty="0" smtClean="0">
                <a:latin typeface="Times New Roman" panose="02020603050405020304" pitchFamily="18" charset="0"/>
                <a:cs typeface="Times New Roman" panose="02020603050405020304" pitchFamily="18" charset="0"/>
              </a:rPr>
              <a:t> </a:t>
            </a:r>
            <a:endParaRPr lang="nl-NL" sz="2600" dirty="0" smtClean="0">
              <a:latin typeface="Times New Roman" panose="02020603050405020304" pitchFamily="18" charset="0"/>
              <a:cs typeface="Times New Roman" panose="02020603050405020304" pitchFamily="18" charset="0"/>
            </a:endParaRPr>
          </a:p>
          <a:p>
            <a:r>
              <a:rPr lang="ru-RU" sz="2600" dirty="0" err="1" smtClean="0">
                <a:latin typeface="Times New Roman" panose="02020603050405020304" pitchFamily="18" charset="0"/>
                <a:cs typeface="Times New Roman" panose="02020603050405020304" pitchFamily="18" charset="0"/>
              </a:rPr>
              <a:t>Тапсырмаларды</a:t>
            </a:r>
            <a:r>
              <a:rPr lang="ru-RU" sz="2600" dirty="0" smtClean="0">
                <a:latin typeface="Times New Roman" panose="02020603050405020304" pitchFamily="18" charset="0"/>
                <a:cs typeface="Times New Roman" panose="02020603050405020304" pitchFamily="18" charset="0"/>
              </a:rPr>
              <a:t> </a:t>
            </a:r>
            <a:r>
              <a:rPr lang="ru-RU" sz="2600" dirty="0" err="1" smtClean="0">
                <a:latin typeface="Times New Roman" panose="02020603050405020304" pitchFamily="18" charset="0"/>
                <a:cs typeface="Times New Roman" panose="02020603050405020304" pitchFamily="18" charset="0"/>
              </a:rPr>
              <a:t>орындауға</a:t>
            </a:r>
            <a:r>
              <a:rPr lang="ru-RU" sz="2600" dirty="0" smtClean="0">
                <a:latin typeface="Times New Roman" panose="02020603050405020304" pitchFamily="18" charset="0"/>
                <a:cs typeface="Times New Roman" panose="02020603050405020304" pitchFamily="18" charset="0"/>
              </a:rPr>
              <a:t> </a:t>
            </a:r>
            <a:r>
              <a:rPr lang="ru-RU" sz="2600" dirty="0" err="1" smtClean="0">
                <a:latin typeface="Times New Roman" panose="02020603050405020304" pitchFamily="18" charset="0"/>
                <a:cs typeface="Times New Roman" panose="02020603050405020304" pitchFamily="18" charset="0"/>
              </a:rPr>
              <a:t>қанша</a:t>
            </a:r>
            <a:r>
              <a:rPr lang="ru-RU" sz="2600" dirty="0" smtClean="0">
                <a:latin typeface="Times New Roman" panose="02020603050405020304" pitchFamily="18" charset="0"/>
                <a:cs typeface="Times New Roman" panose="02020603050405020304" pitchFamily="18" charset="0"/>
              </a:rPr>
              <a:t> </a:t>
            </a:r>
            <a:r>
              <a:rPr lang="ru-RU" sz="2600" dirty="0" err="1" smtClean="0">
                <a:latin typeface="Times New Roman" panose="02020603050405020304" pitchFamily="18" charset="0"/>
                <a:cs typeface="Times New Roman" panose="02020603050405020304" pitchFamily="18" charset="0"/>
              </a:rPr>
              <a:t>уақыт</a:t>
            </a:r>
            <a:r>
              <a:rPr lang="ru-RU" sz="2600" dirty="0" smtClean="0">
                <a:latin typeface="Times New Roman" panose="02020603050405020304" pitchFamily="18" charset="0"/>
                <a:cs typeface="Times New Roman" panose="02020603050405020304" pitchFamily="18" charset="0"/>
              </a:rPr>
              <a:t> </a:t>
            </a:r>
            <a:r>
              <a:rPr lang="ru-RU" sz="2600" dirty="0" err="1" smtClean="0">
                <a:latin typeface="Times New Roman" panose="02020603050405020304" pitchFamily="18" charset="0"/>
                <a:cs typeface="Times New Roman" panose="02020603050405020304" pitchFamily="18" charset="0"/>
              </a:rPr>
              <a:t>беріледі</a:t>
            </a:r>
            <a:r>
              <a:rPr lang="en-ZA" sz="2600" dirty="0" smtClean="0">
                <a:latin typeface="Times New Roman" panose="02020603050405020304" pitchFamily="18" charset="0"/>
                <a:cs typeface="Times New Roman" panose="02020603050405020304" pitchFamily="18" charset="0"/>
              </a:rPr>
              <a:t>?</a:t>
            </a:r>
            <a:r>
              <a:rPr lang="en-GB" sz="2600" dirty="0" smtClean="0">
                <a:latin typeface="Times New Roman" panose="02020603050405020304" pitchFamily="18" charset="0"/>
                <a:cs typeface="Times New Roman" panose="02020603050405020304" pitchFamily="18" charset="0"/>
              </a:rPr>
              <a:t> </a:t>
            </a:r>
            <a:endParaRPr lang="nl-NL" sz="2600" dirty="0" smtClean="0">
              <a:latin typeface="Times New Roman" panose="02020603050405020304" pitchFamily="18" charset="0"/>
              <a:cs typeface="Times New Roman" panose="02020603050405020304" pitchFamily="18" charset="0"/>
            </a:endParaRPr>
          </a:p>
          <a:p>
            <a:r>
              <a:rPr lang="ru-RU" sz="2600" dirty="0" err="1">
                <a:latin typeface="Times New Roman" panose="02020603050405020304" pitchFamily="18" charset="0"/>
                <a:cs typeface="Times New Roman" panose="02020603050405020304" pitchFamily="18" charset="0"/>
              </a:rPr>
              <a:t>Т</a:t>
            </a:r>
            <a:r>
              <a:rPr lang="ru-RU" sz="2600" dirty="0" err="1" smtClean="0">
                <a:latin typeface="Times New Roman" panose="02020603050405020304" pitchFamily="18" charset="0"/>
                <a:cs typeface="Times New Roman" panose="02020603050405020304" pitchFamily="18" charset="0"/>
              </a:rPr>
              <a:t>оқсандық</a:t>
            </a:r>
            <a:r>
              <a:rPr lang="ru-RU" sz="2600" dirty="0" smtClean="0">
                <a:latin typeface="Times New Roman" panose="02020603050405020304" pitchFamily="18" charset="0"/>
                <a:cs typeface="Times New Roman" panose="02020603050405020304" pitchFamily="18" charset="0"/>
              </a:rPr>
              <a:t> </a:t>
            </a:r>
            <a:r>
              <a:rPr lang="ru-RU" sz="2600" dirty="0" err="1" smtClean="0">
                <a:latin typeface="Times New Roman" panose="02020603050405020304" pitchFamily="18" charset="0"/>
                <a:cs typeface="Times New Roman" panose="02020603050405020304" pitchFamily="18" charset="0"/>
              </a:rPr>
              <a:t>жиынтық</a:t>
            </a:r>
            <a:r>
              <a:rPr lang="ru-RU" sz="2600" dirty="0" smtClean="0">
                <a:latin typeface="Times New Roman" panose="02020603050405020304" pitchFamily="18" charset="0"/>
                <a:cs typeface="Times New Roman" panose="02020603050405020304" pitchFamily="18" charset="0"/>
              </a:rPr>
              <a:t> </a:t>
            </a:r>
            <a:r>
              <a:rPr lang="ru-RU" sz="2600" dirty="0" err="1" smtClean="0">
                <a:latin typeface="Times New Roman" panose="02020603050405020304" pitchFamily="18" charset="0"/>
                <a:cs typeface="Times New Roman" panose="02020603050405020304" pitchFamily="18" charset="0"/>
              </a:rPr>
              <a:t>бағалау</a:t>
            </a:r>
            <a:r>
              <a:rPr lang="ru-RU" sz="2600" dirty="0" smtClean="0">
                <a:latin typeface="Times New Roman" panose="02020603050405020304" pitchFamily="18" charset="0"/>
                <a:cs typeface="Times New Roman" panose="02020603050405020304" pitchFamily="18" charset="0"/>
              </a:rPr>
              <a:t> </a:t>
            </a:r>
            <a:r>
              <a:rPr lang="ru-RU" sz="2600" dirty="0" err="1" smtClean="0">
                <a:latin typeface="Times New Roman" panose="02020603050405020304" pitchFamily="18" charset="0"/>
                <a:cs typeface="Times New Roman" panose="02020603050405020304" pitchFamily="18" charset="0"/>
              </a:rPr>
              <a:t>қалай</a:t>
            </a:r>
            <a:r>
              <a:rPr lang="ru-RU" sz="2600" dirty="0" smtClean="0">
                <a:latin typeface="Times New Roman" panose="02020603050405020304" pitchFamily="18" charset="0"/>
                <a:cs typeface="Times New Roman" panose="02020603050405020304" pitchFamily="18" charset="0"/>
              </a:rPr>
              <a:t> </a:t>
            </a:r>
            <a:r>
              <a:rPr lang="ru-RU" sz="2600" dirty="0" err="1" smtClean="0">
                <a:latin typeface="Times New Roman" panose="02020603050405020304" pitchFamily="18" charset="0"/>
                <a:cs typeface="Times New Roman" panose="02020603050405020304" pitchFamily="18" charset="0"/>
              </a:rPr>
              <a:t>өткізіледі</a:t>
            </a:r>
            <a:r>
              <a:rPr lang="en-ZA" sz="2600" dirty="0" smtClean="0">
                <a:latin typeface="Times New Roman" panose="02020603050405020304" pitchFamily="18" charset="0"/>
                <a:cs typeface="Times New Roman" panose="02020603050405020304" pitchFamily="18" charset="0"/>
              </a:rPr>
              <a:t>?</a:t>
            </a:r>
            <a:r>
              <a:rPr lang="en-GB" sz="2600" dirty="0" smtClean="0">
                <a:latin typeface="Times New Roman" panose="02020603050405020304" pitchFamily="18" charset="0"/>
                <a:cs typeface="Times New Roman" panose="02020603050405020304" pitchFamily="18" charset="0"/>
              </a:rPr>
              <a:t> </a:t>
            </a:r>
            <a:endParaRPr lang="nl-NL" sz="2600" dirty="0" smtClean="0">
              <a:latin typeface="Times New Roman" panose="02020603050405020304" pitchFamily="18" charset="0"/>
              <a:cs typeface="Times New Roman" panose="02020603050405020304" pitchFamily="18" charset="0"/>
            </a:endParaRPr>
          </a:p>
          <a:p>
            <a:r>
              <a:rPr lang="ru-RU" sz="2600" dirty="0" err="1">
                <a:latin typeface="Times New Roman" panose="02020603050405020304" pitchFamily="18" charset="0"/>
                <a:cs typeface="Times New Roman" panose="02020603050405020304" pitchFamily="18" charset="0"/>
              </a:rPr>
              <a:t>Тоқсандық</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жиынтық</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бағалау</a:t>
            </a:r>
            <a:r>
              <a:rPr lang="kk-KZ" sz="2600" dirty="0" smtClean="0">
                <a:latin typeface="Times New Roman" panose="02020603050405020304" pitchFamily="18" charset="0"/>
                <a:cs typeface="Times New Roman" panose="02020603050405020304" pitchFamily="18" charset="0"/>
              </a:rPr>
              <a:t> тапсырмаларының мазмұны қандай</a:t>
            </a:r>
            <a:r>
              <a:rPr lang="en-ZA" sz="2600" dirty="0" smtClean="0">
                <a:latin typeface="Times New Roman" panose="02020603050405020304" pitchFamily="18" charset="0"/>
                <a:cs typeface="Times New Roman" panose="02020603050405020304" pitchFamily="18" charset="0"/>
              </a:rPr>
              <a:t>?</a:t>
            </a:r>
            <a:r>
              <a:rPr lang="en-GB" sz="2600" dirty="0" smtClean="0">
                <a:latin typeface="Times New Roman" panose="02020603050405020304" pitchFamily="18" charset="0"/>
                <a:cs typeface="Times New Roman" panose="02020603050405020304" pitchFamily="18" charset="0"/>
              </a:rPr>
              <a:t> </a:t>
            </a:r>
            <a:endParaRPr lang="nl-NL" sz="2600" dirty="0" smtClean="0">
              <a:latin typeface="Times New Roman" panose="02020603050405020304" pitchFamily="18" charset="0"/>
              <a:cs typeface="Times New Roman" panose="02020603050405020304" pitchFamily="18" charset="0"/>
            </a:endParaRPr>
          </a:p>
          <a:p>
            <a:r>
              <a:rPr lang="ru-RU" sz="2600" dirty="0" err="1" smtClean="0">
                <a:latin typeface="Times New Roman" panose="02020603050405020304" pitchFamily="18" charset="0"/>
                <a:cs typeface="Times New Roman" panose="02020603050405020304" pitchFamily="18" charset="0"/>
              </a:rPr>
              <a:t>Қандай</a:t>
            </a:r>
            <a:r>
              <a:rPr lang="ru-RU" sz="2600" dirty="0" smtClean="0">
                <a:latin typeface="Times New Roman" panose="02020603050405020304" pitchFamily="18" charset="0"/>
                <a:cs typeface="Times New Roman" panose="02020603050405020304" pitchFamily="18" charset="0"/>
              </a:rPr>
              <a:t> </a:t>
            </a:r>
            <a:r>
              <a:rPr lang="ru-RU" sz="2600" dirty="0" err="1" smtClean="0">
                <a:latin typeface="Times New Roman" panose="02020603050405020304" pitchFamily="18" charset="0"/>
                <a:cs typeface="Times New Roman" panose="02020603050405020304" pitchFamily="18" charset="0"/>
              </a:rPr>
              <a:t>тапсырмалар</a:t>
            </a:r>
            <a:r>
              <a:rPr lang="ru-RU" sz="2600" dirty="0" smtClean="0">
                <a:latin typeface="Times New Roman" panose="02020603050405020304" pitchFamily="18" charset="0"/>
                <a:cs typeface="Times New Roman" panose="02020603050405020304" pitchFamily="18" charset="0"/>
              </a:rPr>
              <a:t> </a:t>
            </a:r>
            <a:r>
              <a:rPr lang="ru-RU" sz="2600" dirty="0" err="1" smtClean="0">
                <a:latin typeface="Times New Roman" panose="02020603050405020304" pitchFamily="18" charset="0"/>
                <a:cs typeface="Times New Roman" panose="02020603050405020304" pitchFamily="18" charset="0"/>
              </a:rPr>
              <a:t>түрлері</a:t>
            </a:r>
            <a:r>
              <a:rPr lang="ru-RU" sz="2600" dirty="0" smtClean="0">
                <a:latin typeface="Times New Roman" panose="02020603050405020304" pitchFamily="18" charset="0"/>
                <a:cs typeface="Times New Roman" panose="02020603050405020304" pitchFamily="18" charset="0"/>
              </a:rPr>
              <a:t> </a:t>
            </a:r>
            <a:r>
              <a:rPr lang="ru-RU" sz="2600" dirty="0" err="1" smtClean="0">
                <a:latin typeface="Times New Roman" panose="02020603050405020304" pitchFamily="18" charset="0"/>
                <a:cs typeface="Times New Roman" panose="02020603050405020304" pitchFamily="18" charset="0"/>
              </a:rPr>
              <a:t>қолданылады</a:t>
            </a:r>
            <a:r>
              <a:rPr lang="en-ZA" sz="2600" dirty="0" smtClean="0">
                <a:latin typeface="Times New Roman" panose="02020603050405020304" pitchFamily="18" charset="0"/>
                <a:cs typeface="Times New Roman" panose="02020603050405020304" pitchFamily="18" charset="0"/>
              </a:rPr>
              <a:t>?</a:t>
            </a:r>
            <a:r>
              <a:rPr lang="en-GB" sz="2600" dirty="0" smtClean="0">
                <a:latin typeface="Times New Roman" panose="02020603050405020304" pitchFamily="18" charset="0"/>
                <a:cs typeface="Times New Roman" panose="02020603050405020304" pitchFamily="18" charset="0"/>
              </a:rPr>
              <a:t> </a:t>
            </a:r>
            <a:endParaRPr lang="nl-NL" sz="2600" dirty="0" smtClean="0">
              <a:latin typeface="Times New Roman" panose="02020603050405020304" pitchFamily="18" charset="0"/>
              <a:cs typeface="Times New Roman" panose="02020603050405020304" pitchFamily="18" charset="0"/>
            </a:endParaRPr>
          </a:p>
          <a:p>
            <a:r>
              <a:rPr lang="ru-RU" sz="2600" dirty="0" err="1" smtClean="0">
                <a:latin typeface="Times New Roman" panose="02020603050405020304" pitchFamily="18" charset="0"/>
                <a:cs typeface="Times New Roman" panose="02020603050405020304" pitchFamily="18" charset="0"/>
              </a:rPr>
              <a:t>Тапсырмалар</a:t>
            </a:r>
            <a:r>
              <a:rPr lang="ru-RU" sz="2600" dirty="0" smtClean="0">
                <a:latin typeface="Times New Roman" panose="02020603050405020304" pitchFamily="18" charset="0"/>
                <a:cs typeface="Times New Roman" panose="02020603050405020304" pitchFamily="18" charset="0"/>
              </a:rPr>
              <a:t> </a:t>
            </a:r>
            <a:r>
              <a:rPr lang="ru-RU" sz="2600" dirty="0" err="1" smtClean="0">
                <a:latin typeface="Times New Roman" panose="02020603050405020304" pitchFamily="18" charset="0"/>
                <a:cs typeface="Times New Roman" panose="02020603050405020304" pitchFamily="18" charset="0"/>
              </a:rPr>
              <a:t>немесе</a:t>
            </a:r>
            <a:r>
              <a:rPr lang="ru-RU" sz="2600" dirty="0" smtClean="0">
                <a:latin typeface="Times New Roman" panose="02020603050405020304" pitchFamily="18" charset="0"/>
                <a:cs typeface="Times New Roman" panose="02020603050405020304" pitchFamily="18" charset="0"/>
              </a:rPr>
              <a:t> </a:t>
            </a:r>
            <a:r>
              <a:rPr lang="ru-RU" sz="2600" dirty="0" err="1" smtClean="0">
                <a:latin typeface="Times New Roman" panose="02020603050405020304" pitchFamily="18" charset="0"/>
                <a:cs typeface="Times New Roman" panose="02020603050405020304" pitchFamily="18" charset="0"/>
              </a:rPr>
              <a:t>сұрақ қажет</a:t>
            </a:r>
            <a:r>
              <a:rPr lang="en-ZA" sz="2600" dirty="0" smtClean="0">
                <a:latin typeface="Times New Roman" panose="02020603050405020304" pitchFamily="18" charset="0"/>
                <a:cs typeface="Times New Roman" panose="02020603050405020304" pitchFamily="18" charset="0"/>
              </a:rPr>
              <a:t>?</a:t>
            </a:r>
            <a:r>
              <a:rPr lang="en-GB" sz="2600" dirty="0" smtClean="0">
                <a:latin typeface="Times New Roman" panose="02020603050405020304" pitchFamily="18" charset="0"/>
                <a:cs typeface="Times New Roman" panose="02020603050405020304" pitchFamily="18" charset="0"/>
              </a:rPr>
              <a:t> </a:t>
            </a:r>
            <a:endParaRPr lang="kk-KZ" sz="2600" dirty="0" smtClean="0">
              <a:latin typeface="Times New Roman" panose="02020603050405020304" pitchFamily="18" charset="0"/>
              <a:cs typeface="Times New Roman" panose="02020603050405020304" pitchFamily="18" charset="0"/>
            </a:endParaRPr>
          </a:p>
          <a:p>
            <a:r>
              <a:rPr lang="kk-KZ" sz="2600" dirty="0" smtClean="0">
                <a:latin typeface="Times New Roman" panose="02020603050405020304" pitchFamily="18" charset="0"/>
                <a:cs typeface="Times New Roman" panose="02020603050405020304" pitchFamily="18" charset="0"/>
              </a:rPr>
              <a:t>С</a:t>
            </a:r>
            <a:r>
              <a:rPr lang="ru-RU" sz="2600" dirty="0" err="1" smtClean="0">
                <a:latin typeface="Times New Roman" panose="02020603050405020304" pitchFamily="18" charset="0"/>
                <a:cs typeface="Times New Roman" panose="02020603050405020304" pitchFamily="18" charset="0"/>
              </a:rPr>
              <a:t>ақтар үшін балдар</a:t>
            </a:r>
            <a:r>
              <a:rPr lang="ru-RU" sz="2600" dirty="0" smtClean="0">
                <a:latin typeface="Times New Roman" panose="02020603050405020304" pitchFamily="18" charset="0"/>
                <a:cs typeface="Times New Roman" panose="02020603050405020304" pitchFamily="18" charset="0"/>
              </a:rPr>
              <a:t> </a:t>
            </a:r>
            <a:r>
              <a:rPr lang="ru-RU" sz="2600" dirty="0" err="1" smtClean="0">
                <a:latin typeface="Times New Roman" panose="02020603050405020304" pitchFamily="18" charset="0"/>
                <a:cs typeface="Times New Roman" panose="02020603050405020304" pitchFamily="18" charset="0"/>
              </a:rPr>
              <a:t>қалай есептеледі</a:t>
            </a:r>
            <a:r>
              <a:rPr lang="en-ZA" sz="2600" dirty="0" smtClean="0">
                <a:latin typeface="Times New Roman" panose="02020603050405020304" pitchFamily="18" charset="0"/>
                <a:cs typeface="Times New Roman" panose="02020603050405020304" pitchFamily="18" charset="0"/>
              </a:rPr>
              <a:t>?</a:t>
            </a:r>
            <a:r>
              <a:rPr lang="en-GB" sz="2600" dirty="0" smtClean="0">
                <a:latin typeface="Times New Roman" panose="02020603050405020304" pitchFamily="18" charset="0"/>
                <a:cs typeface="Times New Roman" panose="02020603050405020304" pitchFamily="18" charset="0"/>
              </a:rPr>
              <a:t> </a:t>
            </a:r>
            <a:endParaRPr lang="nl-NL" sz="2600" dirty="0" smtClean="0">
              <a:latin typeface="Times New Roman" panose="02020603050405020304" pitchFamily="18" charset="0"/>
              <a:cs typeface="Times New Roman" panose="02020603050405020304" pitchFamily="18" charset="0"/>
            </a:endParaRPr>
          </a:p>
          <a:p>
            <a:r>
              <a:rPr lang="ru-RU" sz="2600" dirty="0" err="1" smtClean="0">
                <a:latin typeface="Times New Roman" panose="02020603050405020304" pitchFamily="18" charset="0"/>
                <a:cs typeface="Times New Roman" panose="02020603050405020304" pitchFamily="18" charset="0"/>
              </a:rPr>
              <a:t>Неше</a:t>
            </a:r>
            <a:r>
              <a:rPr lang="ru-RU" sz="2600" dirty="0" smtClean="0">
                <a:latin typeface="Times New Roman" panose="02020603050405020304" pitchFamily="18" charset="0"/>
                <a:cs typeface="Times New Roman" panose="02020603050405020304" pitchFamily="18" charset="0"/>
              </a:rPr>
              <a:t> </a:t>
            </a:r>
            <a:r>
              <a:rPr lang="ru-RU" sz="2600" dirty="0" err="1" smtClean="0">
                <a:latin typeface="Times New Roman" panose="02020603050405020304" pitchFamily="18" charset="0"/>
                <a:cs typeface="Times New Roman" panose="02020603050405020304" pitchFamily="18" charset="0"/>
              </a:rPr>
              <a:t>тапсырма</a:t>
            </a:r>
            <a:r>
              <a:rPr lang="ru-RU" sz="2600" dirty="0" smtClean="0">
                <a:latin typeface="Times New Roman" panose="02020603050405020304" pitchFamily="18" charset="0"/>
                <a:cs typeface="Times New Roman" panose="02020603050405020304" pitchFamily="18" charset="0"/>
              </a:rPr>
              <a:t> </a:t>
            </a:r>
            <a:r>
              <a:rPr lang="ru-RU" sz="2600" dirty="0" err="1" smtClean="0">
                <a:latin typeface="Times New Roman" panose="02020603050405020304" pitchFamily="18" charset="0"/>
                <a:cs typeface="Times New Roman" panose="02020603050405020304" pitchFamily="18" charset="0"/>
              </a:rPr>
              <a:t>құрастыру керек</a:t>
            </a:r>
            <a:r>
              <a:rPr lang="ru-RU" sz="2600" dirty="0" smtClean="0">
                <a:latin typeface="Times New Roman" panose="02020603050405020304" pitchFamily="18" charset="0"/>
                <a:cs typeface="Times New Roman" panose="02020603050405020304" pitchFamily="18" charset="0"/>
              </a:rPr>
              <a:t>?</a:t>
            </a:r>
            <a:endParaRPr lang="nl-NL" sz="2600" dirty="0" smtClean="0">
              <a:latin typeface="Times New Roman" panose="02020603050405020304" pitchFamily="18" charset="0"/>
              <a:cs typeface="Times New Roman" panose="02020603050405020304" pitchFamily="18" charset="0"/>
            </a:endParaRPr>
          </a:p>
          <a:p>
            <a:pPr marL="109728" indent="0">
              <a:buFont typeface="Wingdings 3"/>
              <a:buNone/>
            </a:pPr>
            <a:r>
              <a:rPr lang="en-GB" sz="2000" dirty="0" smtClean="0"/>
              <a:t> </a:t>
            </a:r>
          </a:p>
        </p:txBody>
      </p:sp>
    </p:spTree>
    <p:extLst>
      <p:ext uri="{BB962C8B-B14F-4D97-AF65-F5344CB8AC3E}">
        <p14:creationId xmlns:p14="http://schemas.microsoft.com/office/powerpoint/2010/main" val="45522022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815413" y="188640"/>
            <a:ext cx="10972800" cy="1143000"/>
          </a:xfrm>
          <a:prstGeom prst="rect">
            <a:avLst/>
          </a:prstGeom>
        </p:spPr>
        <p:txBody>
          <a:bodyPr>
            <a:normAutofit/>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pPr algn="ctr"/>
            <a:r>
              <a:rPr lang="kk-KZ" sz="3600" dirty="0" smtClean="0">
                <a:solidFill>
                  <a:srgbClr val="0070C0"/>
                </a:solidFill>
                <a:latin typeface="Times New Roman" panose="02020603050405020304" pitchFamily="18" charset="0"/>
                <a:cs typeface="Times New Roman" panose="02020603050405020304" pitchFamily="18" charset="0"/>
              </a:rPr>
              <a:t>ТОҚСАНДЫҚ ЖИЫНТЫҚ БАҒАЛАУ</a:t>
            </a:r>
            <a:endParaRPr lang="en-US" sz="3600" dirty="0">
              <a:solidFill>
                <a:srgbClr val="0070C0"/>
              </a:solidFill>
              <a:latin typeface="Times New Roman" panose="02020603050405020304" pitchFamily="18" charset="0"/>
              <a:cs typeface="Times New Roman" panose="02020603050405020304" pitchFamily="18" charset="0"/>
            </a:endParaRPr>
          </a:p>
        </p:txBody>
      </p:sp>
      <p:sp>
        <p:nvSpPr>
          <p:cNvPr id="4" name="Объект 1"/>
          <p:cNvSpPr txBox="1">
            <a:spLocks/>
          </p:cNvSpPr>
          <p:nvPr/>
        </p:nvSpPr>
        <p:spPr>
          <a:xfrm>
            <a:off x="609600" y="1481333"/>
            <a:ext cx="10972800" cy="4525963"/>
          </a:xfrm>
          <a:prstGeom prst="rect">
            <a:avLst/>
          </a:prstGeom>
        </p:spPr>
        <p:txBody>
          <a:bodyPr>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indent="0">
              <a:buFont typeface="Wingdings 3"/>
              <a:buNone/>
            </a:pPr>
            <a:r>
              <a:rPr lang="ru-RU" sz="2800" b="1" dirty="0" err="1" smtClean="0">
                <a:latin typeface="Times New Roman" panose="02020603050405020304" pitchFamily="18" charset="0"/>
                <a:cs typeface="Times New Roman" panose="02020603050405020304" pitchFamily="18" charset="0"/>
              </a:rPr>
              <a:t>Тапсырманы</a:t>
            </a:r>
            <a:r>
              <a:rPr lang="ru-RU" sz="2800" b="1" dirty="0" smtClean="0">
                <a:latin typeface="Times New Roman" panose="02020603050405020304" pitchFamily="18" charset="0"/>
                <a:cs typeface="Times New Roman" panose="02020603050405020304" pitchFamily="18" charset="0"/>
              </a:rPr>
              <a:t> </a:t>
            </a:r>
            <a:r>
              <a:rPr lang="ru-RU" sz="2800" b="1" dirty="0" err="1" smtClean="0">
                <a:latin typeface="Times New Roman" panose="02020603050405020304" pitchFamily="18" charset="0"/>
                <a:cs typeface="Times New Roman" panose="02020603050405020304" pitchFamily="18" charset="0"/>
              </a:rPr>
              <a:t>құрастырушы</a:t>
            </a:r>
            <a:r>
              <a:rPr lang="ru-RU" sz="2800" b="1" dirty="0" smtClean="0">
                <a:latin typeface="Times New Roman" panose="02020603050405020304" pitchFamily="18" charset="0"/>
                <a:cs typeface="Times New Roman" panose="02020603050405020304" pitchFamily="18" charset="0"/>
              </a:rPr>
              <a:t>:  </a:t>
            </a:r>
          </a:p>
          <a:p>
            <a:r>
              <a:rPr lang="ru-RU" sz="2800" dirty="0" err="1" smtClean="0">
                <a:latin typeface="Times New Roman" panose="02020603050405020304" pitchFamily="18" charset="0"/>
                <a:cs typeface="Times New Roman" panose="02020603050405020304" pitchFamily="18" charset="0"/>
              </a:rPr>
              <a:t>оқу</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бағдарламасындағы</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оқу</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мақсаттарына</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шолу</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жасайды</a:t>
            </a:r>
            <a:r>
              <a:rPr lang="ru-RU" sz="2800" dirty="0" smtClean="0">
                <a:latin typeface="Times New Roman" panose="02020603050405020304" pitchFamily="18" charset="0"/>
                <a:cs typeface="Times New Roman" panose="02020603050405020304" pitchFamily="18" charset="0"/>
              </a:rPr>
              <a:t>;  </a:t>
            </a:r>
          </a:p>
          <a:p>
            <a:r>
              <a:rPr lang="ru-RU" sz="2800" dirty="0" smtClean="0">
                <a:latin typeface="Times New Roman" panose="02020603050405020304" pitchFamily="18" charset="0"/>
                <a:cs typeface="Times New Roman" panose="02020603050405020304" pitchFamily="18" charset="0"/>
              </a:rPr>
              <a:t>тест </a:t>
            </a:r>
            <a:r>
              <a:rPr lang="ru-RU" sz="2800" dirty="0" err="1" smtClean="0">
                <a:latin typeface="Times New Roman" panose="02020603050405020304" pitchFamily="18" charset="0"/>
                <a:cs typeface="Times New Roman" panose="02020603050405020304" pitchFamily="18" charset="0"/>
              </a:rPr>
              <a:t>спецификациясына</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сәйкес</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тапсырмалар</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түрлерін</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анықтайды</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және</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құрастырады</a:t>
            </a:r>
            <a:r>
              <a:rPr lang="ru-RU" sz="2800" dirty="0" smtClean="0">
                <a:latin typeface="Times New Roman" panose="02020603050405020304" pitchFamily="18" charset="0"/>
                <a:cs typeface="Times New Roman" panose="02020603050405020304" pitchFamily="18" charset="0"/>
              </a:rPr>
              <a:t>;</a:t>
            </a:r>
            <a:r>
              <a:rPr lang="en-GB" sz="2800" dirty="0" smtClean="0">
                <a:latin typeface="Times New Roman" panose="02020603050405020304" pitchFamily="18" charset="0"/>
                <a:cs typeface="Times New Roman" panose="02020603050405020304" pitchFamily="18" charset="0"/>
              </a:rPr>
              <a:t> </a:t>
            </a:r>
          </a:p>
          <a:p>
            <a:r>
              <a:rPr lang="ru-RU" sz="2800" dirty="0" err="1" smtClean="0">
                <a:latin typeface="Times New Roman" panose="02020603050405020304" pitchFamily="18" charset="0"/>
                <a:cs typeface="Times New Roman" panose="02020603050405020304" pitchFamily="18" charset="0"/>
              </a:rPr>
              <a:t>құрастырылған</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тапсырмалар</a:t>
            </a:r>
            <a:r>
              <a:rPr lang="ru-RU" sz="2800" dirty="0" smtClean="0">
                <a:latin typeface="Times New Roman" panose="02020603050405020304" pitchFamily="18" charset="0"/>
                <a:cs typeface="Times New Roman" panose="02020603050405020304" pitchFamily="18" charset="0"/>
              </a:rPr>
              <a:t> мен балл </a:t>
            </a:r>
            <a:r>
              <a:rPr lang="ru-RU" sz="2800" dirty="0" err="1" smtClean="0">
                <a:latin typeface="Times New Roman" panose="02020603050405020304" pitchFamily="18" charset="0"/>
                <a:cs typeface="Times New Roman" panose="02020603050405020304" pitchFamily="18" charset="0"/>
              </a:rPr>
              <a:t>қою</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кестелерін</a:t>
            </a:r>
            <a:r>
              <a:rPr lang="ru-RU" sz="2800" dirty="0" smtClean="0">
                <a:latin typeface="Times New Roman" panose="02020603050405020304" pitchFamily="18" charset="0"/>
                <a:cs typeface="Times New Roman" panose="02020603050405020304" pitchFamily="18" charset="0"/>
              </a:rPr>
              <a:t> ПӨО мен ҰБА-на </a:t>
            </a:r>
            <a:r>
              <a:rPr lang="ru-RU" sz="2800" dirty="0" err="1" smtClean="0">
                <a:latin typeface="Times New Roman" panose="02020603050405020304" pitchFamily="18" charset="0"/>
                <a:cs typeface="Times New Roman" panose="02020603050405020304" pitchFamily="18" charset="0"/>
              </a:rPr>
              <a:t>сараптамаға</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жібереді</a:t>
            </a:r>
            <a:r>
              <a:rPr lang="ru-RU" sz="2800" dirty="0" smtClean="0">
                <a:latin typeface="Times New Roman" panose="02020603050405020304" pitchFamily="18" charset="0"/>
                <a:cs typeface="Times New Roman" panose="02020603050405020304" pitchFamily="18" charset="0"/>
              </a:rPr>
              <a:t>;</a:t>
            </a:r>
          </a:p>
          <a:p>
            <a:r>
              <a:rPr lang="ru-RU" sz="2800" dirty="0" err="1" smtClean="0">
                <a:latin typeface="Times New Roman" panose="02020603050405020304" pitchFamily="18" charset="0"/>
                <a:cs typeface="Times New Roman" panose="02020603050405020304" pitchFamily="18" charset="0"/>
              </a:rPr>
              <a:t>Сараптамадан</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кейін</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тапсырмалар</a:t>
            </a:r>
            <a:r>
              <a:rPr lang="ru-RU" sz="2800" dirty="0" smtClean="0">
                <a:latin typeface="Times New Roman" panose="02020603050405020304" pitchFamily="18" charset="0"/>
                <a:cs typeface="Times New Roman" panose="02020603050405020304" pitchFamily="18" charset="0"/>
              </a:rPr>
              <a:t> мен балл </a:t>
            </a:r>
            <a:r>
              <a:rPr lang="ru-RU" sz="2800" dirty="0" err="1" smtClean="0">
                <a:latin typeface="Times New Roman" panose="02020603050405020304" pitchFamily="18" charset="0"/>
                <a:cs typeface="Times New Roman" panose="02020603050405020304" pitchFamily="18" charset="0"/>
              </a:rPr>
              <a:t>қою</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кестелерін</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толықтырады</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және</a:t>
            </a:r>
            <a:r>
              <a:rPr lang="ru-RU" sz="2800" dirty="0" smtClean="0">
                <a:latin typeface="Times New Roman" panose="02020603050405020304" pitchFamily="18" charset="0"/>
                <a:cs typeface="Times New Roman" panose="02020603050405020304" pitchFamily="18" charset="0"/>
              </a:rPr>
              <a:t> ПӨО </a:t>
            </a:r>
            <a:r>
              <a:rPr lang="ru-RU" sz="2800" dirty="0" err="1" smtClean="0">
                <a:latin typeface="Times New Roman" panose="02020603050405020304" pitchFamily="18" charset="0"/>
                <a:cs typeface="Times New Roman" panose="02020603050405020304" pitchFamily="18" charset="0"/>
              </a:rPr>
              <a:t>жібереді</a:t>
            </a:r>
            <a:r>
              <a:rPr lang="ru-RU" sz="2800" dirty="0" smtClean="0">
                <a:latin typeface="Times New Roman" panose="02020603050405020304" pitchFamily="18" charset="0"/>
                <a:cs typeface="Times New Roman" panose="02020603050405020304" pitchFamily="18" charset="0"/>
              </a:rPr>
              <a:t>.</a:t>
            </a:r>
          </a:p>
          <a:p>
            <a:endParaRPr lang="ru-RU" sz="2800" dirty="0" smtClean="0">
              <a:latin typeface="Times New Roman" panose="02020603050405020304" pitchFamily="18" charset="0"/>
              <a:cs typeface="Times New Roman" panose="02020603050405020304" pitchFamily="18" charset="0"/>
            </a:endParaRPr>
          </a:p>
          <a:p>
            <a:endParaRPr lang="en-GB" sz="2800" dirty="0" smtClean="0">
              <a:latin typeface="Times New Roman" panose="02020603050405020304" pitchFamily="18" charset="0"/>
              <a:cs typeface="Times New Roman" panose="02020603050405020304" pitchFamily="18" charset="0"/>
            </a:endParaRPr>
          </a:p>
          <a:p>
            <a:endParaRPr lang="en-GB" sz="2800" dirty="0" smtClean="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317157309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039885" y="1412776"/>
            <a:ext cx="6720747" cy="4983386"/>
          </a:xfrm>
        </p:spPr>
        <p:txBody>
          <a:bodyPr>
            <a:normAutofit/>
          </a:bodyPr>
          <a:lstStyle/>
          <a:p>
            <a:pPr marL="0" lvl="0" indent="0">
              <a:buNone/>
            </a:pPr>
            <a:r>
              <a:rPr lang="ru-RU" sz="2800" b="1" dirty="0" err="1" smtClean="0">
                <a:latin typeface="Times New Roman" pitchFamily="18" charset="0"/>
                <a:cs typeface="Times New Roman" pitchFamily="18" charset="0"/>
              </a:rPr>
              <a:t>Тоқсан бойынша</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жиынтық бағалау спецификациясы</a:t>
            </a:r>
            <a:r>
              <a:rPr lang="ru-RU" sz="2800" b="1" dirty="0" smtClean="0">
                <a:latin typeface="Times New Roman" pitchFamily="18" charset="0"/>
                <a:cs typeface="Times New Roman" pitchFamily="18" charset="0"/>
              </a:rPr>
              <a:t> (ЖБС)- </a:t>
            </a:r>
            <a:r>
              <a:rPr lang="ru-RU" sz="2800" dirty="0" err="1" smtClean="0">
                <a:latin typeface="Times New Roman" pitchFamily="18" charset="0"/>
                <a:cs typeface="Times New Roman" pitchFamily="18" charset="0"/>
              </a:rPr>
              <a:t>жиынтық бағалаудың мазмұны </a:t>
            </a:r>
            <a:r>
              <a:rPr lang="ru-RU" sz="2800" dirty="0" smtClean="0">
                <a:latin typeface="Times New Roman" pitchFamily="18" charset="0"/>
                <a:cs typeface="Times New Roman" pitchFamily="18" charset="0"/>
              </a:rPr>
              <a:t>мен </a:t>
            </a:r>
            <a:r>
              <a:rPr lang="ru-RU" sz="2800" dirty="0" err="1" smtClean="0">
                <a:latin typeface="Times New Roman" pitchFamily="18" charset="0"/>
                <a:cs typeface="Times New Roman" pitchFamily="18" charset="0"/>
              </a:rPr>
              <a:t>форматын</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көрсететін құжат</a:t>
            </a:r>
            <a:r>
              <a:rPr lang="ru-RU" sz="2800" dirty="0" smtClean="0">
                <a:latin typeface="Times New Roman" pitchFamily="18" charset="0"/>
                <a:cs typeface="Times New Roman" pitchFamily="18" charset="0"/>
              </a:rPr>
              <a:t>. </a:t>
            </a:r>
          </a:p>
          <a:p>
            <a:pPr marL="0" lvl="0" indent="0">
              <a:buNone/>
            </a:pPr>
            <a:r>
              <a:rPr lang="ru-RU" sz="2800" dirty="0" smtClean="0">
                <a:latin typeface="Times New Roman" pitchFamily="18" charset="0"/>
                <a:cs typeface="Times New Roman" pitchFamily="18" charset="0"/>
              </a:rPr>
              <a:t>Тест спецификация</a:t>
            </a:r>
            <a:r>
              <a:rPr lang="ru-RU" sz="2800" b="1"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тапсырмаларды</a:t>
            </a:r>
            <a:r>
              <a:rPr lang="ru-RU" sz="2800" dirty="0" smtClean="0">
                <a:latin typeface="Times New Roman" pitchFamily="18" charset="0"/>
                <a:cs typeface="Times New Roman" pitchFamily="18" charset="0"/>
              </a:rPr>
              <a:t> </a:t>
            </a:r>
            <a:r>
              <a:rPr lang="ru-RU" sz="2800" dirty="0" err="1">
                <a:latin typeface="Times New Roman" pitchFamily="18" charset="0"/>
                <a:cs typeface="Times New Roman" pitchFamily="18" charset="0"/>
              </a:rPr>
              <a:t>бағалаудың</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мазмұны</a:t>
            </a:r>
            <a:r>
              <a:rPr lang="ru-RU" sz="2800" dirty="0">
                <a:latin typeface="Times New Roman" pitchFamily="18" charset="0"/>
                <a:cs typeface="Times New Roman" pitchFamily="18" charset="0"/>
              </a:rPr>
              <a:t> мен </a:t>
            </a:r>
            <a:r>
              <a:rPr lang="ru-RU" sz="2800" dirty="0" err="1" smtClean="0">
                <a:latin typeface="Times New Roman" pitchFamily="18" charset="0"/>
                <a:cs typeface="Times New Roman" pitchFamily="18" charset="0"/>
              </a:rPr>
              <a:t>форматынан</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сондай-ақ</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тапсырмалардың</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негізгі</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мазмұнының</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сипаттамасынан</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тұрады</a:t>
            </a:r>
            <a:r>
              <a:rPr lang="ru-RU" sz="2800" dirty="0" smtClean="0">
                <a:latin typeface="Times New Roman" pitchFamily="18" charset="0"/>
                <a:cs typeface="Times New Roman" pitchFamily="18" charset="0"/>
              </a:rPr>
              <a:t>.</a:t>
            </a:r>
            <a:r>
              <a:rPr lang="ru-RU" sz="2800" b="1" dirty="0" smtClean="0">
                <a:latin typeface="Times New Roman" pitchFamily="18" charset="0"/>
                <a:cs typeface="Times New Roman" pitchFamily="18" charset="0"/>
              </a:rPr>
              <a:t> </a:t>
            </a:r>
          </a:p>
          <a:p>
            <a:pPr marL="0" lvl="0" indent="0">
              <a:buNone/>
            </a:pPr>
            <a:r>
              <a:rPr lang="ru-RU" sz="2800" dirty="0" smtClean="0">
                <a:latin typeface="Arial Narrow" pitchFamily="34" charset="0"/>
              </a:rPr>
              <a:t>.</a:t>
            </a:r>
            <a:endParaRPr lang="ru-RU" sz="2800" dirty="0">
              <a:latin typeface="Arial Narrow" pitchFamily="34" charset="0"/>
            </a:endParaRPr>
          </a:p>
          <a:p>
            <a:pPr marL="0" lvl="0" indent="0">
              <a:buNone/>
            </a:pPr>
            <a:endParaRPr lang="ru-RU" sz="2800" dirty="0" smtClean="0">
              <a:latin typeface="Arial Narrow" pitchFamily="34" charset="0"/>
            </a:endParaRPr>
          </a:p>
          <a:p>
            <a:pPr marL="0" lvl="0" indent="0">
              <a:buNone/>
            </a:pPr>
            <a:endParaRPr lang="ru-RU" sz="2800" dirty="0">
              <a:latin typeface="Arial Narrow" pitchFamily="34" charset="0"/>
            </a:endParaRPr>
          </a:p>
          <a:p>
            <a:pPr marL="0" lvl="0" indent="0">
              <a:buNone/>
            </a:pPr>
            <a:endParaRPr lang="ru-RU" sz="2800" dirty="0" smtClean="0">
              <a:latin typeface="Arial Narrow" pitchFamily="34" charset="0"/>
            </a:endParaRPr>
          </a:p>
        </p:txBody>
      </p:sp>
      <p:sp>
        <p:nvSpPr>
          <p:cNvPr id="5" name="Заголовок 1"/>
          <p:cNvSpPr txBox="1">
            <a:spLocks/>
          </p:cNvSpPr>
          <p:nvPr/>
        </p:nvSpPr>
        <p:spPr>
          <a:xfrm>
            <a:off x="691819" y="188640"/>
            <a:ext cx="10972800" cy="1143000"/>
          </a:xfrm>
          <a:prstGeom prst="rect">
            <a:avLst/>
          </a:prstGeom>
        </p:spPr>
        <p:txBody>
          <a:bodyPr vert="horz" rtlCol="0" anchor="ctr">
            <a:norm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pPr algn="ctr"/>
            <a:r>
              <a:rPr lang="ru-RU" sz="3600" dirty="0">
                <a:solidFill>
                  <a:srgbClr val="0070C0"/>
                </a:solidFill>
                <a:latin typeface="Times New Roman" panose="02020603050405020304" pitchFamily="18" charset="0"/>
                <a:cs typeface="Times New Roman" panose="02020603050405020304" pitchFamily="18" charset="0"/>
              </a:rPr>
              <a:t>ТОҚСАНДЫҚ ЖИЫНТЫҚ БАҒАЛАУ</a:t>
            </a:r>
            <a:endParaRPr lang="en-US" sz="3600" dirty="0">
              <a:solidFill>
                <a:srgbClr val="0070C0"/>
              </a:solidFill>
              <a:latin typeface="Times New Roman" panose="02020603050405020304" pitchFamily="18" charset="0"/>
              <a:cs typeface="Times New Roman" panose="02020603050405020304" pitchFamily="18" charset="0"/>
            </a:endParaRPr>
          </a:p>
        </p:txBody>
      </p:sp>
      <p:sp>
        <p:nvSpPr>
          <p:cNvPr id="2" name="TextBox 1"/>
          <p:cNvSpPr txBox="1"/>
          <p:nvPr/>
        </p:nvSpPr>
        <p:spPr>
          <a:xfrm>
            <a:off x="335360" y="2348881"/>
            <a:ext cx="4320480" cy="954107"/>
          </a:xfrm>
          <a:prstGeom prst="rect">
            <a:avLst/>
          </a:prstGeom>
          <a:noFill/>
        </p:spPr>
        <p:txBody>
          <a:bodyPr wrap="square" rtlCol="0">
            <a:spAutoFit/>
          </a:bodyPr>
          <a:lstStyle/>
          <a:p>
            <a:r>
              <a:rPr lang="kk-KZ" sz="3200" dirty="0" smtClean="0">
                <a:latin typeface="Times New Roman" pitchFamily="18" charset="0"/>
                <a:cs typeface="Times New Roman" pitchFamily="18" charset="0"/>
              </a:rPr>
              <a:t>Оқу бағдарламасы</a:t>
            </a:r>
          </a:p>
          <a:p>
            <a:r>
              <a:rPr lang="ru-RU" sz="2400" dirty="0" err="1" smtClean="0">
                <a:latin typeface="Times New Roman" pitchFamily="18" charset="0"/>
                <a:cs typeface="Times New Roman" pitchFamily="18" charset="0"/>
                <a:hlinkClick r:id="rId3" action="ppaction://hlinkfile"/>
              </a:rPr>
              <a:t>Пән</a:t>
            </a:r>
            <a:endParaRPr lang="kk-KZ" sz="2400"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3507080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02336" y="1268760"/>
            <a:ext cx="11338560" cy="5328592"/>
          </a:xfrm>
        </p:spPr>
        <p:txBody>
          <a:bodyPr>
            <a:normAutofit fontScale="70000" lnSpcReduction="20000"/>
          </a:bodyPr>
          <a:lstStyle/>
          <a:p>
            <a:pPr marL="0" indent="0">
              <a:buNone/>
            </a:pPr>
            <a:r>
              <a:rPr lang="ru-RU" dirty="0" err="1">
                <a:latin typeface="Times New Roman" panose="02020603050405020304" pitchFamily="18" charset="0"/>
                <a:ea typeface="Tahoma" panose="020B0604030504040204" pitchFamily="34" charset="0"/>
                <a:cs typeface="Times New Roman" panose="02020603050405020304" pitchFamily="18" charset="0"/>
              </a:rPr>
              <a:t>Әр тоқсандық жиынтық бағалау тапсырмалары</a:t>
            </a:r>
            <a:r>
              <a:rPr lang="ru-RU" dirty="0">
                <a:latin typeface="Times New Roman" panose="02020603050405020304" pitchFamily="18" charset="0"/>
                <a:ea typeface="Tahoma" panose="020B0604030504040204" pitchFamily="34" charset="0"/>
                <a:cs typeface="Times New Roman" panose="02020603050405020304" pitchFamily="18" charset="0"/>
              </a:rPr>
              <a:t> тест  </a:t>
            </a:r>
            <a:r>
              <a:rPr lang="ru-RU" dirty="0" err="1">
                <a:latin typeface="Times New Roman" panose="02020603050405020304" pitchFamily="18" charset="0"/>
                <a:ea typeface="Tahoma" panose="020B0604030504040204" pitchFamily="34" charset="0"/>
                <a:cs typeface="Times New Roman" panose="02020603050405020304" pitchFamily="18" charset="0"/>
              </a:rPr>
              <a:t>спецификациясына</a:t>
            </a:r>
            <a:r>
              <a:rPr lang="ru-RU" dirty="0">
                <a:latin typeface="Times New Roman" panose="02020603050405020304" pitchFamily="18" charset="0"/>
                <a:ea typeface="Tahoma" panose="020B0604030504040204" pitchFamily="34" charset="0"/>
                <a:cs typeface="Times New Roman" panose="02020603050405020304" pitchFamily="18" charset="0"/>
              </a:rPr>
              <a:t> </a:t>
            </a:r>
            <a:r>
              <a:rPr lang="ru-RU" dirty="0" err="1">
                <a:latin typeface="Times New Roman" panose="02020603050405020304" pitchFamily="18" charset="0"/>
                <a:ea typeface="Tahoma" panose="020B0604030504040204" pitchFamily="34" charset="0"/>
                <a:cs typeface="Times New Roman" panose="02020603050405020304" pitchFamily="18" charset="0"/>
              </a:rPr>
              <a:t>сәйкес құрастырылады</a:t>
            </a:r>
            <a:r>
              <a:rPr lang="ru-RU" dirty="0">
                <a:latin typeface="Times New Roman" panose="02020603050405020304" pitchFamily="18" charset="0"/>
                <a:ea typeface="Tahoma" panose="020B0604030504040204" pitchFamily="34" charset="0"/>
                <a:cs typeface="Times New Roman" panose="02020603050405020304" pitchFamily="18" charset="0"/>
              </a:rPr>
              <a:t>. </a:t>
            </a:r>
            <a:r>
              <a:rPr lang="ru-RU" dirty="0" smtClean="0">
                <a:latin typeface="Times New Roman" panose="02020603050405020304" pitchFamily="18" charset="0"/>
                <a:ea typeface="Tahoma" panose="020B0604030504040204" pitchFamily="34" charset="0"/>
                <a:cs typeface="Times New Roman" panose="02020603050405020304" pitchFamily="18" charset="0"/>
              </a:rPr>
              <a:t>Спецификация ЖБ </a:t>
            </a:r>
            <a:r>
              <a:rPr lang="ru-RU" dirty="0" err="1" smtClean="0">
                <a:latin typeface="Times New Roman" panose="02020603050405020304" pitchFamily="18" charset="0"/>
                <a:ea typeface="Tahoma" panose="020B0604030504040204" pitchFamily="34" charset="0"/>
                <a:cs typeface="Times New Roman" panose="02020603050405020304" pitchFamily="18" charset="0"/>
              </a:rPr>
              <a:t>негізгі</a:t>
            </a:r>
            <a:r>
              <a:rPr lang="ru-RU" dirty="0" smtClean="0">
                <a:latin typeface="Times New Roman" panose="02020603050405020304" pitchFamily="18" charset="0"/>
                <a:ea typeface="Tahoma" panose="020B0604030504040204" pitchFamily="34" charset="0"/>
                <a:cs typeface="Times New Roman" panose="02020603050405020304" pitchFamily="18" charset="0"/>
              </a:rPr>
              <a:t> </a:t>
            </a:r>
            <a:r>
              <a:rPr lang="ru-RU" dirty="0" err="1" smtClean="0">
                <a:latin typeface="Times New Roman" panose="02020603050405020304" pitchFamily="18" charset="0"/>
                <a:ea typeface="Tahoma" panose="020B0604030504040204" pitchFamily="34" charset="0"/>
                <a:cs typeface="Times New Roman" panose="02020603050405020304" pitchFamily="18" charset="0"/>
              </a:rPr>
              <a:t>мазмұнын көрсетеді және тапсырма</a:t>
            </a:r>
            <a:r>
              <a:rPr lang="ru-RU" dirty="0" smtClean="0">
                <a:latin typeface="Times New Roman" panose="02020603050405020304" pitchFamily="18" charset="0"/>
                <a:ea typeface="Tahoma" panose="020B0604030504040204" pitchFamily="34" charset="0"/>
                <a:cs typeface="Times New Roman" panose="02020603050405020304" pitchFamily="18" charset="0"/>
              </a:rPr>
              <a:t> </a:t>
            </a:r>
            <a:r>
              <a:rPr lang="ru-RU" dirty="0" err="1" smtClean="0">
                <a:latin typeface="Times New Roman" panose="02020603050405020304" pitchFamily="18" charset="0"/>
                <a:ea typeface="Tahoma" panose="020B0604030504040204" pitchFamily="34" charset="0"/>
                <a:cs typeface="Times New Roman" panose="02020603050405020304" pitchFamily="18" charset="0"/>
              </a:rPr>
              <a:t>құрастырудың негізі</a:t>
            </a:r>
            <a:r>
              <a:rPr lang="ru-RU" dirty="0" smtClean="0">
                <a:latin typeface="Times New Roman" panose="02020603050405020304" pitchFamily="18" charset="0"/>
                <a:ea typeface="Tahoma" panose="020B0604030504040204" pitchFamily="34" charset="0"/>
                <a:cs typeface="Times New Roman" panose="02020603050405020304" pitchFamily="18" charset="0"/>
              </a:rPr>
              <a:t> </a:t>
            </a:r>
            <a:r>
              <a:rPr lang="ru-RU" dirty="0" err="1" smtClean="0">
                <a:latin typeface="Times New Roman" panose="02020603050405020304" pitchFamily="18" charset="0"/>
                <a:ea typeface="Tahoma" panose="020B0604030504040204" pitchFamily="34" charset="0"/>
                <a:cs typeface="Times New Roman" panose="02020603050405020304" pitchFamily="18" charset="0"/>
              </a:rPr>
              <a:t>болып</a:t>
            </a:r>
            <a:r>
              <a:rPr lang="ru-RU" dirty="0" smtClean="0">
                <a:latin typeface="Times New Roman" panose="02020603050405020304" pitchFamily="18" charset="0"/>
                <a:ea typeface="Tahoma" panose="020B0604030504040204" pitchFamily="34" charset="0"/>
                <a:cs typeface="Times New Roman" panose="02020603050405020304" pitchFamily="18" charset="0"/>
              </a:rPr>
              <a:t> </a:t>
            </a:r>
            <a:r>
              <a:rPr lang="ru-RU" dirty="0" err="1" smtClean="0">
                <a:latin typeface="Times New Roman" panose="02020603050405020304" pitchFamily="18" charset="0"/>
                <a:ea typeface="Tahoma" panose="020B0604030504040204" pitchFamily="34" charset="0"/>
                <a:cs typeface="Times New Roman" panose="02020603050405020304" pitchFamily="18" charset="0"/>
              </a:rPr>
              <a:t>табылады</a:t>
            </a:r>
            <a:endParaRPr lang="ru-RU" dirty="0">
              <a:latin typeface="Times New Roman" panose="02020603050405020304" pitchFamily="18" charset="0"/>
              <a:ea typeface="Tahoma" panose="020B0604030504040204" pitchFamily="34" charset="0"/>
              <a:cs typeface="Times New Roman" panose="02020603050405020304" pitchFamily="18" charset="0"/>
            </a:endParaRPr>
          </a:p>
          <a:p>
            <a:pPr marL="0" indent="0">
              <a:buNone/>
            </a:pPr>
            <a:r>
              <a:rPr lang="ru-RU" dirty="0" err="1" smtClean="0">
                <a:latin typeface="Times New Roman" panose="02020603050405020304" pitchFamily="18" charset="0"/>
                <a:ea typeface="Tahoma" panose="020B0604030504040204" pitchFamily="34" charset="0"/>
                <a:cs typeface="Times New Roman" panose="02020603050405020304" pitchFamily="18" charset="0"/>
              </a:rPr>
              <a:t>Әр</a:t>
            </a:r>
            <a:r>
              <a:rPr lang="ru-RU" dirty="0" smtClean="0">
                <a:latin typeface="Times New Roman" panose="02020603050405020304" pitchFamily="18" charset="0"/>
                <a:ea typeface="Tahoma" panose="020B0604030504040204" pitchFamily="34" charset="0"/>
                <a:cs typeface="Times New Roman" panose="02020603050405020304" pitchFamily="18" charset="0"/>
              </a:rPr>
              <a:t> </a:t>
            </a:r>
            <a:r>
              <a:rPr lang="ru-RU" dirty="0" err="1" smtClean="0">
                <a:latin typeface="Times New Roman" panose="02020603050405020304" pitchFamily="18" charset="0"/>
                <a:ea typeface="Tahoma" panose="020B0604030504040204" pitchFamily="34" charset="0"/>
                <a:cs typeface="Times New Roman" panose="02020603050405020304" pitchFamily="18" charset="0"/>
              </a:rPr>
              <a:t>пән</a:t>
            </a:r>
            <a:r>
              <a:rPr lang="ru-RU" dirty="0" smtClean="0">
                <a:latin typeface="Times New Roman" panose="02020603050405020304" pitchFamily="18" charset="0"/>
                <a:ea typeface="Tahoma" panose="020B0604030504040204" pitchFamily="34" charset="0"/>
                <a:cs typeface="Times New Roman" panose="02020603050405020304" pitchFamily="18" charset="0"/>
              </a:rPr>
              <a:t> </a:t>
            </a:r>
            <a:r>
              <a:rPr lang="ru-RU" dirty="0" err="1" smtClean="0">
                <a:latin typeface="Times New Roman" panose="02020603050405020304" pitchFamily="18" charset="0"/>
                <a:ea typeface="Tahoma" panose="020B0604030504040204" pitchFamily="34" charset="0"/>
                <a:cs typeface="Times New Roman" panose="02020603050405020304" pitchFamily="18" charset="0"/>
              </a:rPr>
              <a:t>және</a:t>
            </a:r>
            <a:r>
              <a:rPr lang="ru-RU" dirty="0" smtClean="0">
                <a:latin typeface="Times New Roman" panose="02020603050405020304" pitchFamily="18" charset="0"/>
                <a:ea typeface="Tahoma" panose="020B0604030504040204" pitchFamily="34" charset="0"/>
                <a:cs typeface="Times New Roman" panose="02020603050405020304" pitchFamily="18" charset="0"/>
              </a:rPr>
              <a:t> </a:t>
            </a:r>
            <a:r>
              <a:rPr lang="ru-RU" dirty="0" err="1" smtClean="0">
                <a:latin typeface="Times New Roman" panose="02020603050405020304" pitchFamily="18" charset="0"/>
                <a:ea typeface="Tahoma" panose="020B0604030504040204" pitchFamily="34" charset="0"/>
                <a:cs typeface="Times New Roman" panose="02020603050405020304" pitchFamily="18" charset="0"/>
              </a:rPr>
              <a:t>сынып</a:t>
            </a:r>
            <a:r>
              <a:rPr lang="ru-RU" dirty="0" smtClean="0">
                <a:latin typeface="Times New Roman" panose="02020603050405020304" pitchFamily="18" charset="0"/>
                <a:ea typeface="Tahoma" panose="020B0604030504040204" pitchFamily="34" charset="0"/>
                <a:cs typeface="Times New Roman" panose="02020603050405020304" pitchFamily="18" charset="0"/>
              </a:rPr>
              <a:t> </a:t>
            </a:r>
            <a:r>
              <a:rPr lang="ru-RU" dirty="0" err="1" smtClean="0">
                <a:latin typeface="Times New Roman" panose="02020603050405020304" pitchFamily="18" charset="0"/>
                <a:ea typeface="Tahoma" panose="020B0604030504040204" pitchFamily="34" charset="0"/>
                <a:cs typeface="Times New Roman" panose="02020603050405020304" pitchFamily="18" charset="0"/>
              </a:rPr>
              <a:t>бойынша</a:t>
            </a:r>
            <a:r>
              <a:rPr lang="ru-RU" dirty="0" smtClean="0">
                <a:latin typeface="Times New Roman" panose="02020603050405020304" pitchFamily="18" charset="0"/>
                <a:ea typeface="Tahoma" panose="020B0604030504040204" pitchFamily="34" charset="0"/>
                <a:cs typeface="Times New Roman" panose="02020603050405020304" pitchFamily="18" charset="0"/>
              </a:rPr>
              <a:t> тест спецификация </a:t>
            </a:r>
            <a:r>
              <a:rPr lang="ru-RU" dirty="0" err="1" smtClean="0">
                <a:latin typeface="Times New Roman" panose="02020603050405020304" pitchFamily="18" charset="0"/>
                <a:ea typeface="Tahoma" panose="020B0604030504040204" pitchFamily="34" charset="0"/>
                <a:cs typeface="Times New Roman" panose="02020603050405020304" pitchFamily="18" charset="0"/>
              </a:rPr>
              <a:t>келесі</a:t>
            </a:r>
            <a:r>
              <a:rPr lang="ru-RU" dirty="0" smtClean="0">
                <a:latin typeface="Times New Roman" panose="02020603050405020304" pitchFamily="18" charset="0"/>
                <a:ea typeface="Tahoma" panose="020B0604030504040204" pitchFamily="34" charset="0"/>
                <a:cs typeface="Times New Roman" panose="02020603050405020304" pitchFamily="18" charset="0"/>
              </a:rPr>
              <a:t> </a:t>
            </a:r>
            <a:r>
              <a:rPr lang="ru-RU" dirty="0" err="1" smtClean="0">
                <a:latin typeface="Times New Roman" panose="02020603050405020304" pitchFamily="18" charset="0"/>
                <a:ea typeface="Tahoma" panose="020B0604030504040204" pitchFamily="34" charset="0"/>
                <a:cs typeface="Times New Roman" panose="02020603050405020304" pitchFamily="18" charset="0"/>
              </a:rPr>
              <a:t>ақпараттардан</a:t>
            </a:r>
            <a:r>
              <a:rPr lang="ru-RU" dirty="0" smtClean="0">
                <a:latin typeface="Times New Roman" panose="02020603050405020304" pitchFamily="18" charset="0"/>
                <a:ea typeface="Tahoma" panose="020B0604030504040204" pitchFamily="34" charset="0"/>
                <a:cs typeface="Times New Roman" panose="02020603050405020304" pitchFamily="18" charset="0"/>
              </a:rPr>
              <a:t> </a:t>
            </a:r>
            <a:r>
              <a:rPr lang="ru-RU" dirty="0" err="1" smtClean="0">
                <a:latin typeface="Times New Roman" panose="02020603050405020304" pitchFamily="18" charset="0"/>
                <a:ea typeface="Tahoma" panose="020B0604030504040204" pitchFamily="34" charset="0"/>
                <a:cs typeface="Times New Roman" panose="02020603050405020304" pitchFamily="18" charset="0"/>
              </a:rPr>
              <a:t>тұрады</a:t>
            </a:r>
            <a:r>
              <a:rPr lang="ru-RU" dirty="0" smtClean="0">
                <a:latin typeface="Times New Roman" panose="02020603050405020304" pitchFamily="18" charset="0"/>
                <a:ea typeface="Tahoma" panose="020B0604030504040204" pitchFamily="34" charset="0"/>
                <a:cs typeface="Times New Roman" panose="02020603050405020304" pitchFamily="18" charset="0"/>
              </a:rPr>
              <a:t>:</a:t>
            </a:r>
          </a:p>
          <a:p>
            <a:pPr marL="0" indent="0">
              <a:buNone/>
            </a:pPr>
            <a:endParaRPr lang="ru-RU" dirty="0" smtClean="0">
              <a:latin typeface="Times New Roman" panose="02020603050405020304" pitchFamily="18" charset="0"/>
              <a:ea typeface="Tahoma" panose="020B0604030504040204" pitchFamily="34" charset="0"/>
              <a:cs typeface="Times New Roman" panose="02020603050405020304" pitchFamily="18" charset="0"/>
            </a:endParaRPr>
          </a:p>
          <a:p>
            <a:r>
              <a:rPr lang="kk-KZ" dirty="0" smtClean="0">
                <a:latin typeface="Times New Roman" panose="02020603050405020304" pitchFamily="18" charset="0"/>
                <a:ea typeface="Tahoma" panose="020B0604030504040204" pitchFamily="34" charset="0"/>
                <a:cs typeface="Times New Roman" panose="02020603050405020304" pitchFamily="18" charset="0"/>
              </a:rPr>
              <a:t>Тоқсандық жиынтық бағалаудың мақсаты</a:t>
            </a:r>
          </a:p>
          <a:p>
            <a:r>
              <a:rPr lang="kk-KZ" dirty="0" smtClean="0">
                <a:latin typeface="Times New Roman" panose="02020603050405020304" pitchFamily="18" charset="0"/>
                <a:ea typeface="Tahoma" panose="020B0604030504040204" pitchFamily="34" charset="0"/>
                <a:cs typeface="Times New Roman" panose="02020603050405020304" pitchFamily="18" charset="0"/>
              </a:rPr>
              <a:t>Ойлау деңгейлеріне шолу</a:t>
            </a:r>
          </a:p>
          <a:p>
            <a:r>
              <a:rPr lang="kk-KZ" dirty="0" smtClean="0">
                <a:latin typeface="Times New Roman" panose="02020603050405020304" pitchFamily="18" charset="0"/>
                <a:ea typeface="Tahoma" panose="020B0604030504040204" pitchFamily="34" charset="0"/>
                <a:cs typeface="Times New Roman" panose="02020603050405020304" pitchFamily="18" charset="0"/>
              </a:rPr>
              <a:t>Тапсырмалардың құрылымы</a:t>
            </a:r>
          </a:p>
          <a:p>
            <a:r>
              <a:rPr lang="kk-KZ" dirty="0" smtClean="0">
                <a:latin typeface="Times New Roman" panose="02020603050405020304" pitchFamily="18" charset="0"/>
                <a:ea typeface="Tahoma" panose="020B0604030504040204" pitchFamily="34" charset="0"/>
                <a:cs typeface="Times New Roman" panose="02020603050405020304" pitchFamily="18" charset="0"/>
              </a:rPr>
              <a:t>Тапсырма мазмұнын анықтау және технологиялық матрица құру</a:t>
            </a:r>
          </a:p>
          <a:p>
            <a:r>
              <a:rPr lang="en-US" dirty="0" smtClean="0">
                <a:latin typeface="Times New Roman" panose="02020603050405020304" pitchFamily="18" charset="0"/>
                <a:ea typeface="Tahoma" panose="020B0604030504040204" pitchFamily="34" charset="0"/>
                <a:cs typeface="Times New Roman" panose="02020603050405020304" pitchFamily="18" charset="0"/>
              </a:rPr>
              <a:t>1</a:t>
            </a:r>
            <a:r>
              <a:rPr lang="ru-RU" dirty="0" smtClean="0">
                <a:latin typeface="Times New Roman" panose="02020603050405020304" pitchFamily="18" charset="0"/>
                <a:ea typeface="Tahoma" panose="020B0604030504040204" pitchFamily="34" charset="0"/>
                <a:cs typeface="Times New Roman" panose="02020603050405020304" pitchFamily="18" charset="0"/>
              </a:rPr>
              <a:t>-</a:t>
            </a:r>
            <a:r>
              <a:rPr lang="kk-KZ" dirty="0" smtClean="0">
                <a:latin typeface="Times New Roman" panose="02020603050405020304" pitchFamily="18" charset="0"/>
                <a:ea typeface="Tahoma" panose="020B0604030504040204" pitchFamily="34" charset="0"/>
                <a:cs typeface="Times New Roman" panose="02020603050405020304" pitchFamily="18" charset="0"/>
              </a:rPr>
              <a:t>тоқсанның жиынтық бағалауына шолу</a:t>
            </a:r>
            <a:endParaRPr lang="ru-RU" dirty="0" smtClean="0">
              <a:latin typeface="Times New Roman" panose="02020603050405020304" pitchFamily="18" charset="0"/>
              <a:ea typeface="Tahoma" panose="020B0604030504040204" pitchFamily="34" charset="0"/>
              <a:cs typeface="Times New Roman" panose="02020603050405020304" pitchFamily="18" charset="0"/>
            </a:endParaRPr>
          </a:p>
          <a:p>
            <a:r>
              <a:rPr lang="ru-RU" dirty="0" err="1" smtClean="0">
                <a:latin typeface="Times New Roman" panose="02020603050405020304" pitchFamily="18" charset="0"/>
                <a:ea typeface="Tahoma" panose="020B0604030504040204" pitchFamily="34" charset="0"/>
                <a:cs typeface="Times New Roman" panose="02020603050405020304" pitchFamily="18" charset="0"/>
              </a:rPr>
              <a:t>Тапсырмаларды</a:t>
            </a:r>
            <a:r>
              <a:rPr lang="ru-RU" dirty="0" smtClean="0">
                <a:latin typeface="Times New Roman" panose="02020603050405020304" pitchFamily="18" charset="0"/>
                <a:ea typeface="Tahoma" panose="020B0604030504040204" pitchFamily="34" charset="0"/>
                <a:cs typeface="Times New Roman" panose="02020603050405020304" pitchFamily="18" charset="0"/>
              </a:rPr>
              <a:t> </a:t>
            </a:r>
            <a:r>
              <a:rPr lang="ru-RU" dirty="0" err="1" smtClean="0">
                <a:latin typeface="Times New Roman" panose="02020603050405020304" pitchFamily="18" charset="0"/>
                <a:ea typeface="Tahoma" panose="020B0604030504040204" pitchFamily="34" charset="0"/>
                <a:cs typeface="Times New Roman" panose="02020603050405020304" pitchFamily="18" charset="0"/>
              </a:rPr>
              <a:t>орындаудың</a:t>
            </a:r>
            <a:r>
              <a:rPr lang="ru-RU" dirty="0" smtClean="0">
                <a:latin typeface="Times New Roman" panose="02020603050405020304" pitchFamily="18" charset="0"/>
                <a:ea typeface="Tahoma" panose="020B0604030504040204" pitchFamily="34" charset="0"/>
                <a:cs typeface="Times New Roman" panose="02020603050405020304" pitchFamily="18" charset="0"/>
              </a:rPr>
              <a:t> </a:t>
            </a:r>
            <a:r>
              <a:rPr lang="ru-RU" dirty="0" err="1">
                <a:latin typeface="Times New Roman" panose="02020603050405020304" pitchFamily="18" charset="0"/>
                <a:ea typeface="Tahoma" panose="020B0604030504040204" pitchFamily="34" charset="0"/>
                <a:cs typeface="Times New Roman" panose="02020603050405020304" pitchFamily="18" charset="0"/>
              </a:rPr>
              <a:t>ұзақтығы</a:t>
            </a:r>
            <a:r>
              <a:rPr lang="ru-RU" dirty="0">
                <a:latin typeface="Times New Roman" panose="02020603050405020304" pitchFamily="18" charset="0"/>
                <a:ea typeface="Tahoma" panose="020B0604030504040204" pitchFamily="34" charset="0"/>
                <a:cs typeface="Times New Roman" panose="02020603050405020304" pitchFamily="18" charset="0"/>
              </a:rPr>
              <a:t> </a:t>
            </a:r>
          </a:p>
          <a:p>
            <a:r>
              <a:rPr lang="ru-RU" dirty="0" err="1" smtClean="0">
                <a:latin typeface="Times New Roman" panose="02020603050405020304" pitchFamily="18" charset="0"/>
                <a:ea typeface="Tahoma" panose="020B0604030504040204" pitchFamily="34" charset="0"/>
                <a:cs typeface="Times New Roman" panose="02020603050405020304" pitchFamily="18" charset="0"/>
              </a:rPr>
              <a:t>Әр</a:t>
            </a:r>
            <a:r>
              <a:rPr lang="ru-RU" dirty="0" smtClean="0">
                <a:latin typeface="Times New Roman" panose="02020603050405020304" pitchFamily="18" charset="0"/>
                <a:ea typeface="Tahoma" panose="020B0604030504040204" pitchFamily="34" charset="0"/>
                <a:cs typeface="Times New Roman" panose="02020603050405020304" pitchFamily="18" charset="0"/>
              </a:rPr>
              <a:t> </a:t>
            </a:r>
            <a:r>
              <a:rPr lang="ru-RU" dirty="0" err="1" smtClean="0">
                <a:latin typeface="Times New Roman" panose="02020603050405020304" pitchFamily="18" charset="0"/>
                <a:ea typeface="Tahoma" panose="020B0604030504040204" pitchFamily="34" charset="0"/>
                <a:cs typeface="Times New Roman" panose="02020603050405020304" pitchFamily="18" charset="0"/>
              </a:rPr>
              <a:t>жұмысқа</a:t>
            </a:r>
            <a:r>
              <a:rPr lang="ru-RU" dirty="0" smtClean="0">
                <a:latin typeface="Times New Roman" panose="02020603050405020304" pitchFamily="18" charset="0"/>
                <a:ea typeface="Tahoma" panose="020B0604030504040204" pitchFamily="34" charset="0"/>
                <a:cs typeface="Times New Roman" panose="02020603050405020304" pitchFamily="18" charset="0"/>
              </a:rPr>
              <a:t> </a:t>
            </a:r>
            <a:r>
              <a:rPr lang="ru-RU" dirty="0" err="1" smtClean="0">
                <a:latin typeface="Times New Roman" panose="02020603050405020304" pitchFamily="18" charset="0"/>
                <a:ea typeface="Tahoma" panose="020B0604030504040204" pitchFamily="34" charset="0"/>
                <a:cs typeface="Times New Roman" panose="02020603050405020304" pitchFamily="18" charset="0"/>
              </a:rPr>
              <a:t>қойылатын</a:t>
            </a:r>
            <a:r>
              <a:rPr lang="ru-RU" dirty="0" smtClean="0">
                <a:latin typeface="Times New Roman" panose="02020603050405020304" pitchFamily="18" charset="0"/>
                <a:ea typeface="Tahoma" panose="020B0604030504040204" pitchFamily="34" charset="0"/>
                <a:cs typeface="Times New Roman" panose="02020603050405020304" pitchFamily="18" charset="0"/>
              </a:rPr>
              <a:t> балл </a:t>
            </a:r>
            <a:r>
              <a:rPr lang="ru-RU" dirty="0">
                <a:latin typeface="Times New Roman" panose="02020603050405020304" pitchFamily="18" charset="0"/>
                <a:ea typeface="Tahoma" panose="020B0604030504040204" pitchFamily="34" charset="0"/>
                <a:cs typeface="Times New Roman" panose="02020603050405020304" pitchFamily="18" charset="0"/>
              </a:rPr>
              <a:t>саны</a:t>
            </a:r>
          </a:p>
          <a:p>
            <a:r>
              <a:rPr lang="kk-KZ" dirty="0" smtClean="0">
                <a:latin typeface="Times New Roman" panose="02020603050405020304" pitchFamily="18" charset="0"/>
                <a:ea typeface="Tahoma" panose="020B0604030504040204" pitchFamily="34" charset="0"/>
                <a:cs typeface="Times New Roman" panose="02020603050405020304" pitchFamily="18" charset="0"/>
              </a:rPr>
              <a:t>Оқу бағдарламасының бөлімдері бойынша балдарды бөлу</a:t>
            </a:r>
            <a:endParaRPr lang="ru-RU" dirty="0">
              <a:latin typeface="Times New Roman" panose="02020603050405020304" pitchFamily="18" charset="0"/>
              <a:ea typeface="Tahoma" panose="020B0604030504040204" pitchFamily="34" charset="0"/>
              <a:cs typeface="Times New Roman" panose="02020603050405020304" pitchFamily="18" charset="0"/>
            </a:endParaRPr>
          </a:p>
          <a:p>
            <a:r>
              <a:rPr lang="kk-KZ" dirty="0" smtClean="0">
                <a:latin typeface="Times New Roman" panose="02020603050405020304" pitchFamily="18" charset="0"/>
                <a:ea typeface="Tahoma" panose="020B0604030504040204" pitchFamily="34" charset="0"/>
                <a:cs typeface="Times New Roman" panose="02020603050405020304" pitchFamily="18" charset="0"/>
              </a:rPr>
              <a:t>Балдарды сұрақтардың түрлеріне қарай бөлу</a:t>
            </a:r>
            <a:endParaRPr lang="ru-RU" dirty="0" smtClean="0">
              <a:latin typeface="Times New Roman" panose="02020603050405020304" pitchFamily="18" charset="0"/>
              <a:ea typeface="Tahoma" panose="020B0604030504040204" pitchFamily="34" charset="0"/>
              <a:cs typeface="Times New Roman" panose="02020603050405020304" pitchFamily="18" charset="0"/>
            </a:endParaRPr>
          </a:p>
          <a:p>
            <a:r>
              <a:rPr lang="ru-RU" dirty="0" err="1">
                <a:latin typeface="Times New Roman" panose="02020603050405020304" pitchFamily="18" charset="0"/>
                <a:ea typeface="Tahoma" panose="020B0604030504040204" pitchFamily="34" charset="0"/>
                <a:cs typeface="Times New Roman" panose="02020603050405020304" pitchFamily="18" charset="0"/>
              </a:rPr>
              <a:t>Тапсырмалар</a:t>
            </a:r>
            <a:r>
              <a:rPr lang="ru-RU" dirty="0">
                <a:latin typeface="Times New Roman" panose="02020603050405020304" pitchFamily="18" charset="0"/>
                <a:ea typeface="Tahoma" panose="020B0604030504040204" pitchFamily="34" charset="0"/>
                <a:cs typeface="Times New Roman" panose="02020603050405020304" pitchFamily="18" charset="0"/>
              </a:rPr>
              <a:t> </a:t>
            </a:r>
            <a:r>
              <a:rPr lang="ru-RU" dirty="0" smtClean="0">
                <a:latin typeface="Times New Roman" panose="02020603050405020304" pitchFamily="18" charset="0"/>
                <a:ea typeface="Tahoma" panose="020B0604030504040204" pitchFamily="34" charset="0"/>
                <a:cs typeface="Times New Roman" panose="02020603050405020304" pitchFamily="18" charset="0"/>
              </a:rPr>
              <a:t> </a:t>
            </a:r>
            <a:r>
              <a:rPr lang="ru-RU" dirty="0" err="1" smtClean="0">
                <a:latin typeface="Times New Roman" panose="02020603050405020304" pitchFamily="18" charset="0"/>
                <a:ea typeface="Tahoma" panose="020B0604030504040204" pitchFamily="34" charset="0"/>
                <a:cs typeface="Times New Roman" panose="02020603050405020304" pitchFamily="18" charset="0"/>
              </a:rPr>
              <a:t>үлгілері</a:t>
            </a:r>
            <a:endParaRPr lang="ru-RU" dirty="0" smtClean="0">
              <a:latin typeface="Times New Roman" panose="02020603050405020304" pitchFamily="18" charset="0"/>
              <a:ea typeface="Tahoma" panose="020B0604030504040204" pitchFamily="34" charset="0"/>
              <a:cs typeface="Times New Roman" panose="02020603050405020304" pitchFamily="18" charset="0"/>
            </a:endParaRPr>
          </a:p>
          <a:p>
            <a:r>
              <a:rPr lang="ru-RU" dirty="0" smtClean="0">
                <a:latin typeface="Times New Roman" panose="02020603050405020304" pitchFamily="18" charset="0"/>
                <a:ea typeface="Tahoma" panose="020B0604030504040204" pitchFamily="34" charset="0"/>
                <a:cs typeface="Times New Roman" panose="02020603050405020304" pitchFamily="18" charset="0"/>
              </a:rPr>
              <a:t>Балл </a:t>
            </a:r>
            <a:r>
              <a:rPr lang="ru-RU" dirty="0" err="1">
                <a:latin typeface="Times New Roman" panose="02020603050405020304" pitchFamily="18" charset="0"/>
                <a:ea typeface="Tahoma" panose="020B0604030504040204" pitchFamily="34" charset="0"/>
                <a:cs typeface="Times New Roman" panose="02020603050405020304" pitchFamily="18" charset="0"/>
              </a:rPr>
              <a:t>қою</a:t>
            </a:r>
            <a:r>
              <a:rPr lang="ru-RU" dirty="0">
                <a:latin typeface="Times New Roman" panose="02020603050405020304" pitchFamily="18" charset="0"/>
                <a:ea typeface="Tahoma" panose="020B0604030504040204" pitchFamily="34" charset="0"/>
                <a:cs typeface="Times New Roman" panose="02020603050405020304" pitchFamily="18" charset="0"/>
              </a:rPr>
              <a:t> </a:t>
            </a:r>
            <a:r>
              <a:rPr lang="ru-RU" dirty="0" err="1">
                <a:latin typeface="Times New Roman" panose="02020603050405020304" pitchFamily="18" charset="0"/>
                <a:ea typeface="Tahoma" panose="020B0604030504040204" pitchFamily="34" charset="0"/>
                <a:cs typeface="Times New Roman" panose="02020603050405020304" pitchFamily="18" charset="0"/>
              </a:rPr>
              <a:t>кестелерінің</a:t>
            </a:r>
            <a:r>
              <a:rPr lang="ru-RU" dirty="0">
                <a:latin typeface="Times New Roman" panose="02020603050405020304" pitchFamily="18" charset="0"/>
                <a:ea typeface="Tahoma" panose="020B0604030504040204" pitchFamily="34" charset="0"/>
                <a:cs typeface="Times New Roman" panose="02020603050405020304" pitchFamily="18" charset="0"/>
              </a:rPr>
              <a:t> </a:t>
            </a:r>
            <a:r>
              <a:rPr lang="ru-RU" dirty="0" err="1">
                <a:latin typeface="Times New Roman" panose="02020603050405020304" pitchFamily="18" charset="0"/>
                <a:ea typeface="Tahoma" panose="020B0604030504040204" pitchFamily="34" charset="0"/>
                <a:cs typeface="Times New Roman" panose="02020603050405020304" pitchFamily="18" charset="0"/>
              </a:rPr>
              <a:t>үлгілері</a:t>
            </a:r>
            <a:r>
              <a:rPr lang="ru-RU" dirty="0">
                <a:latin typeface="Times New Roman" panose="02020603050405020304" pitchFamily="18" charset="0"/>
                <a:ea typeface="Tahoma" panose="020B0604030504040204" pitchFamily="34" charset="0"/>
                <a:cs typeface="Times New Roman" panose="02020603050405020304" pitchFamily="18" charset="0"/>
              </a:rPr>
              <a:t> </a:t>
            </a:r>
          </a:p>
          <a:p>
            <a:r>
              <a:rPr lang="ru-RU" dirty="0" err="1" smtClean="0">
                <a:latin typeface="Times New Roman" panose="02020603050405020304" pitchFamily="18" charset="0"/>
                <a:ea typeface="Tahoma" panose="020B0604030504040204" pitchFamily="34" charset="0"/>
                <a:cs typeface="Times New Roman" panose="02020603050405020304" pitchFamily="18" charset="0"/>
              </a:rPr>
              <a:t>Тоқсандық</a:t>
            </a:r>
            <a:r>
              <a:rPr lang="ru-RU" dirty="0" smtClean="0">
                <a:latin typeface="Times New Roman" panose="02020603050405020304" pitchFamily="18" charset="0"/>
                <a:ea typeface="Tahoma" panose="020B0604030504040204" pitchFamily="34" charset="0"/>
                <a:cs typeface="Times New Roman" panose="02020603050405020304" pitchFamily="18" charset="0"/>
              </a:rPr>
              <a:t> </a:t>
            </a:r>
            <a:r>
              <a:rPr lang="ru-RU" dirty="0" err="1" smtClean="0">
                <a:latin typeface="Times New Roman" panose="02020603050405020304" pitchFamily="18" charset="0"/>
                <a:ea typeface="Tahoma" panose="020B0604030504040204" pitchFamily="34" charset="0"/>
                <a:cs typeface="Times New Roman" panose="02020603050405020304" pitchFamily="18" charset="0"/>
              </a:rPr>
              <a:t>жиынтық</a:t>
            </a:r>
            <a:r>
              <a:rPr lang="ru-RU" dirty="0" smtClean="0">
                <a:latin typeface="Times New Roman" panose="02020603050405020304" pitchFamily="18" charset="0"/>
                <a:ea typeface="Tahoma" panose="020B0604030504040204" pitchFamily="34" charset="0"/>
                <a:cs typeface="Times New Roman" panose="02020603050405020304" pitchFamily="18" charset="0"/>
              </a:rPr>
              <a:t> </a:t>
            </a:r>
            <a:r>
              <a:rPr lang="ru-RU" dirty="0" err="1" smtClean="0">
                <a:latin typeface="Times New Roman" panose="02020603050405020304" pitchFamily="18" charset="0"/>
                <a:ea typeface="Tahoma" panose="020B0604030504040204" pitchFamily="34" charset="0"/>
                <a:cs typeface="Times New Roman" panose="02020603050405020304" pitchFamily="18" charset="0"/>
              </a:rPr>
              <a:t>бағалауды</a:t>
            </a:r>
            <a:r>
              <a:rPr lang="ru-RU" dirty="0" smtClean="0">
                <a:latin typeface="Times New Roman" panose="02020603050405020304" pitchFamily="18" charset="0"/>
                <a:ea typeface="Tahoma" panose="020B0604030504040204" pitchFamily="34" charset="0"/>
                <a:cs typeface="Times New Roman" panose="02020603050405020304" pitchFamily="18" charset="0"/>
              </a:rPr>
              <a:t> </a:t>
            </a:r>
            <a:r>
              <a:rPr lang="ru-RU" dirty="0" err="1" smtClean="0">
                <a:latin typeface="Times New Roman" panose="02020603050405020304" pitchFamily="18" charset="0"/>
                <a:ea typeface="Tahoma" panose="020B0604030504040204" pitchFamily="34" charset="0"/>
                <a:cs typeface="Times New Roman" panose="02020603050405020304" pitchFamily="18" charset="0"/>
              </a:rPr>
              <a:t>өткізу</a:t>
            </a:r>
            <a:r>
              <a:rPr lang="ru-RU" dirty="0" smtClean="0">
                <a:latin typeface="Times New Roman" panose="02020603050405020304" pitchFamily="18" charset="0"/>
                <a:ea typeface="Tahoma" panose="020B0604030504040204" pitchFamily="34" charset="0"/>
                <a:cs typeface="Times New Roman" panose="02020603050405020304" pitchFamily="18" charset="0"/>
              </a:rPr>
              <a:t> </a:t>
            </a:r>
            <a:r>
              <a:rPr lang="ru-RU" dirty="0" err="1" smtClean="0">
                <a:latin typeface="Times New Roman" panose="02020603050405020304" pitchFamily="18" charset="0"/>
                <a:ea typeface="Tahoma" panose="020B0604030504040204" pitchFamily="34" charset="0"/>
                <a:cs typeface="Times New Roman" panose="02020603050405020304" pitchFamily="18" charset="0"/>
              </a:rPr>
              <a:t>ережесі</a:t>
            </a:r>
            <a:endParaRPr lang="ru-RU" dirty="0">
              <a:latin typeface="Times New Roman" panose="02020603050405020304" pitchFamily="18" charset="0"/>
              <a:ea typeface="Tahoma" panose="020B0604030504040204" pitchFamily="34" charset="0"/>
              <a:cs typeface="Times New Roman" panose="02020603050405020304" pitchFamily="18" charset="0"/>
            </a:endParaRPr>
          </a:p>
          <a:p>
            <a:r>
              <a:rPr lang="ru-RU" dirty="0" smtClean="0">
                <a:latin typeface="Times New Roman" panose="02020603050405020304" pitchFamily="18" charset="0"/>
                <a:ea typeface="Tahoma" panose="020B0604030504040204" pitchFamily="34" charset="0"/>
                <a:cs typeface="Times New Roman" panose="02020603050405020304" pitchFamily="18" charset="0"/>
              </a:rPr>
              <a:t>Балл </a:t>
            </a:r>
            <a:r>
              <a:rPr lang="ru-RU" dirty="0" err="1" smtClean="0">
                <a:latin typeface="Times New Roman" panose="02020603050405020304" pitchFamily="18" charset="0"/>
                <a:ea typeface="Tahoma" panose="020B0604030504040204" pitchFamily="34" charset="0"/>
                <a:cs typeface="Times New Roman" panose="02020603050405020304" pitchFamily="18" charset="0"/>
              </a:rPr>
              <a:t>қою</a:t>
            </a:r>
            <a:r>
              <a:rPr lang="ru-RU" dirty="0" smtClean="0">
                <a:latin typeface="Times New Roman" panose="02020603050405020304" pitchFamily="18" charset="0"/>
                <a:ea typeface="Tahoma" panose="020B0604030504040204" pitchFamily="34" charset="0"/>
                <a:cs typeface="Times New Roman" panose="02020603050405020304" pitchFamily="18" charset="0"/>
              </a:rPr>
              <a:t> </a:t>
            </a:r>
            <a:r>
              <a:rPr lang="ru-RU" dirty="0" err="1" smtClean="0">
                <a:latin typeface="Times New Roman" panose="02020603050405020304" pitchFamily="18" charset="0"/>
                <a:ea typeface="Tahoma" panose="020B0604030504040204" pitchFamily="34" charset="0"/>
                <a:cs typeface="Times New Roman" panose="02020603050405020304" pitchFamily="18" charset="0"/>
              </a:rPr>
              <a:t>және</a:t>
            </a:r>
            <a:r>
              <a:rPr lang="ru-RU" dirty="0" smtClean="0">
                <a:latin typeface="Times New Roman" panose="02020603050405020304" pitchFamily="18" charset="0"/>
                <a:ea typeface="Tahoma" panose="020B0604030504040204" pitchFamily="34" charset="0"/>
                <a:cs typeface="Times New Roman" panose="02020603050405020304" pitchFamily="18" charset="0"/>
              </a:rPr>
              <a:t> </a:t>
            </a:r>
            <a:r>
              <a:rPr lang="ru-RU" dirty="0" err="1" smtClean="0">
                <a:latin typeface="Times New Roman" panose="02020603050405020304" pitchFamily="18" charset="0"/>
                <a:ea typeface="Tahoma" panose="020B0604030504040204" pitchFamily="34" charset="0"/>
                <a:cs typeface="Times New Roman" panose="02020603050405020304" pitchFamily="18" charset="0"/>
              </a:rPr>
              <a:t>модерация</a:t>
            </a:r>
            <a:r>
              <a:rPr lang="ru-RU" dirty="0" smtClean="0">
                <a:latin typeface="Times New Roman" panose="02020603050405020304" pitchFamily="18" charset="0"/>
                <a:ea typeface="Tahoma" panose="020B0604030504040204" pitchFamily="34" charset="0"/>
                <a:cs typeface="Times New Roman" panose="02020603050405020304" pitchFamily="18" charset="0"/>
              </a:rPr>
              <a:t>.</a:t>
            </a:r>
          </a:p>
          <a:p>
            <a:r>
              <a:rPr lang="kk-KZ" dirty="0" smtClean="0">
                <a:latin typeface="Times New Roman" panose="02020603050405020304" pitchFamily="18" charset="0"/>
                <a:ea typeface="Tahoma" panose="020B0604030504040204" pitchFamily="34" charset="0"/>
                <a:cs typeface="Times New Roman" panose="02020603050405020304" pitchFamily="18" charset="0"/>
                <a:hlinkClick r:id="rId2" action="ppaction://hlinkfile"/>
              </a:rPr>
              <a:t>                                      </a:t>
            </a:r>
            <a:r>
              <a:rPr lang="kk-KZ" dirty="0" smtClean="0">
                <a:solidFill>
                  <a:srgbClr val="00B050"/>
                </a:solidFill>
                <a:latin typeface="Times New Roman" panose="02020603050405020304" pitchFamily="18" charset="0"/>
                <a:ea typeface="Tahoma" panose="020B0604030504040204" pitchFamily="34" charset="0"/>
                <a:cs typeface="Times New Roman" panose="02020603050405020304" pitchFamily="18" charset="0"/>
                <a:hlinkClick r:id="rId2" action="ppaction://hlinkfile"/>
              </a:rPr>
              <a:t>ТС</a:t>
            </a:r>
            <a:r>
              <a:rPr lang="en-US" dirty="0" smtClean="0">
                <a:solidFill>
                  <a:srgbClr val="00B050"/>
                </a:solidFill>
                <a:latin typeface="Times New Roman" panose="02020603050405020304" pitchFamily="18" charset="0"/>
                <a:ea typeface="Tahoma" panose="020B0604030504040204" pitchFamily="34" charset="0"/>
                <a:cs typeface="Times New Roman" panose="02020603050405020304" pitchFamily="18" charset="0"/>
                <a:hlinkClick r:id="rId2" action="ppaction://hlinkfile"/>
              </a:rPr>
              <a:t>_</a:t>
            </a:r>
            <a:r>
              <a:rPr lang="kk-KZ" dirty="0" smtClean="0">
                <a:solidFill>
                  <a:srgbClr val="00B050"/>
                </a:solidFill>
                <a:latin typeface="Times New Roman" panose="02020603050405020304" pitchFamily="18" charset="0"/>
                <a:ea typeface="Tahoma" panose="020B0604030504040204" pitchFamily="34" charset="0"/>
                <a:cs typeface="Times New Roman" panose="02020603050405020304" pitchFamily="18" charset="0"/>
                <a:hlinkClick r:id="rId2" action="ppaction://hlinkfile"/>
              </a:rPr>
              <a:t>Математика</a:t>
            </a:r>
            <a:r>
              <a:rPr lang="en-US" dirty="0" smtClean="0">
                <a:solidFill>
                  <a:srgbClr val="00B050"/>
                </a:solidFill>
                <a:latin typeface="Times New Roman" panose="02020603050405020304" pitchFamily="18" charset="0"/>
                <a:ea typeface="Tahoma" panose="020B0604030504040204" pitchFamily="34" charset="0"/>
                <a:cs typeface="Times New Roman" panose="02020603050405020304" pitchFamily="18" charset="0"/>
                <a:hlinkClick r:id="rId2" action="ppaction://hlinkfile"/>
              </a:rPr>
              <a:t>_2c</a:t>
            </a:r>
            <a:r>
              <a:rPr lang="ru-RU" dirty="0" err="1" smtClean="0">
                <a:solidFill>
                  <a:srgbClr val="00B050"/>
                </a:solidFill>
                <a:latin typeface="Times New Roman" panose="02020603050405020304" pitchFamily="18" charset="0"/>
                <a:ea typeface="Tahoma" panose="020B0604030504040204" pitchFamily="34" charset="0"/>
                <a:cs typeface="Times New Roman" panose="02020603050405020304" pitchFamily="18" charset="0"/>
                <a:hlinkClick r:id="rId2" action="ppaction://hlinkfile"/>
              </a:rPr>
              <a:t>ын</a:t>
            </a:r>
            <a:r>
              <a:rPr lang="ru-RU" dirty="0" err="1" smtClean="0">
                <a:solidFill>
                  <a:srgbClr val="00B050"/>
                </a:solidFill>
                <a:latin typeface="Times New Roman" panose="02020603050405020304" pitchFamily="18" charset="0"/>
                <a:ea typeface="Tahoma" panose="020B0604030504040204" pitchFamily="34" charset="0"/>
                <a:cs typeface="Times New Roman" panose="02020603050405020304" pitchFamily="18" charset="0"/>
              </a:rPr>
              <a:t>ып</a:t>
            </a:r>
            <a:endParaRPr lang="ru-RU" dirty="0" smtClean="0">
              <a:solidFill>
                <a:srgbClr val="00B050"/>
              </a:solidFill>
              <a:latin typeface="Times New Roman" panose="02020603050405020304" pitchFamily="18" charset="0"/>
              <a:ea typeface="Tahoma" panose="020B0604030504040204" pitchFamily="34" charset="0"/>
              <a:cs typeface="Times New Roman" panose="02020603050405020304" pitchFamily="18" charset="0"/>
            </a:endParaRPr>
          </a:p>
          <a:p>
            <a:endParaRPr lang="ru-RU" dirty="0" smtClean="0">
              <a:latin typeface="Arial Narrow" panose="020B0606020202030204" pitchFamily="34" charset="0"/>
            </a:endParaRPr>
          </a:p>
          <a:p>
            <a:endParaRPr lang="ru-RU" dirty="0">
              <a:latin typeface="Arial Narrow" panose="020B0606020202030204" pitchFamily="34" charset="0"/>
            </a:endParaRPr>
          </a:p>
          <a:p>
            <a:endParaRPr lang="ru-RU" dirty="0">
              <a:latin typeface="Arial Narrow" panose="020B0606020202030204" pitchFamily="34" charset="0"/>
            </a:endParaRPr>
          </a:p>
        </p:txBody>
      </p:sp>
      <p:sp>
        <p:nvSpPr>
          <p:cNvPr id="2" name="Заголовок 1"/>
          <p:cNvSpPr>
            <a:spLocks noGrp="1"/>
          </p:cNvSpPr>
          <p:nvPr>
            <p:ph type="title"/>
          </p:nvPr>
        </p:nvSpPr>
        <p:spPr>
          <a:xfrm>
            <a:off x="609600" y="274638"/>
            <a:ext cx="10972800" cy="914082"/>
          </a:xfrm>
        </p:spPr>
        <p:txBody>
          <a:bodyPr>
            <a:normAutofit fontScale="90000"/>
          </a:bodyPr>
          <a:lstStyle/>
          <a:p>
            <a:pPr algn="ctr"/>
            <a:r>
              <a:rPr lang="ru-RU" sz="2800" b="1" dirty="0" smtClean="0">
                <a:solidFill>
                  <a:srgbClr val="0070C0"/>
                </a:solidFill>
                <a:latin typeface="Times New Roman" panose="02020603050405020304" pitchFamily="18" charset="0"/>
                <a:cs typeface="Times New Roman" panose="02020603050405020304" pitchFamily="18" charset="0"/>
              </a:rPr>
              <a:t>ТОҚСАНДЫҚ ЖИЫНТЫҚ БАҒАЛАУДЫҢ</a:t>
            </a:r>
            <a:br>
              <a:rPr lang="ru-RU" sz="2800" b="1" dirty="0" smtClean="0">
                <a:solidFill>
                  <a:srgbClr val="0070C0"/>
                </a:solidFill>
                <a:latin typeface="Times New Roman" panose="02020603050405020304" pitchFamily="18" charset="0"/>
                <a:cs typeface="Times New Roman" panose="02020603050405020304" pitchFamily="18" charset="0"/>
              </a:rPr>
            </a:br>
            <a:r>
              <a:rPr lang="ru-RU" sz="2800" b="1" dirty="0" smtClean="0">
                <a:solidFill>
                  <a:srgbClr val="0070C0"/>
                </a:solidFill>
                <a:latin typeface="Times New Roman" panose="02020603050405020304" pitchFamily="18" charset="0"/>
                <a:cs typeface="Times New Roman" panose="02020603050405020304" pitchFamily="18" charset="0"/>
              </a:rPr>
              <a:t> СПЕЦИФИКАЦИЯСЫНЫҢ ҚҰРЫЛЫМЫ </a:t>
            </a:r>
            <a:endParaRPr lang="ru-RU" sz="2800" b="1" dirty="0">
              <a:solidFill>
                <a:srgbClr val="0070C0"/>
              </a:solidFill>
              <a:latin typeface="Times New Roman" panose="02020603050405020304" pitchFamily="18" charset="0"/>
              <a:cs typeface="Times New Roman" panose="02020603050405020304" pitchFamily="18" charset="0"/>
            </a:endParaRPr>
          </a:p>
        </p:txBody>
      </p:sp>
      <p:pic>
        <p:nvPicPr>
          <p:cNvPr id="512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264352" y="4682133"/>
            <a:ext cx="2784309" cy="21484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87945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09600" y="1481328"/>
            <a:ext cx="10972800" cy="4972008"/>
          </a:xfrm>
        </p:spPr>
        <p:txBody>
          <a:bodyPr>
            <a:normAutofit fontScale="77500" lnSpcReduction="20000"/>
          </a:bodyPr>
          <a:lstStyle/>
          <a:p>
            <a:pPr>
              <a:lnSpc>
                <a:spcPct val="120000"/>
              </a:lnSpc>
            </a:pPr>
            <a:r>
              <a:rPr lang="kk-KZ" dirty="0" smtClean="0">
                <a:latin typeface="Times New Roman" panose="02020603050405020304" pitchFamily="18" charset="0"/>
                <a:cs typeface="Times New Roman" panose="02020603050405020304" pitchFamily="18" charset="0"/>
              </a:rPr>
              <a:t>Тоқсандық бағалау </a:t>
            </a:r>
            <a:r>
              <a:rPr lang="kk-KZ" dirty="0">
                <a:latin typeface="Times New Roman" panose="02020603050405020304" pitchFamily="18" charset="0"/>
                <a:cs typeface="Times New Roman" panose="02020603050405020304" pitchFamily="18" charset="0"/>
              </a:rPr>
              <a:t>жұмыстарын  және балдарды қою кестесін әзірлеу бір параллельдегі барлық сыныптар үшін  біркелкі Тест спецификациясы негізінде жүзеге асырылады.  </a:t>
            </a:r>
            <a:endParaRPr lang="ru-RU" dirty="0">
              <a:latin typeface="Times New Roman" panose="02020603050405020304" pitchFamily="18" charset="0"/>
              <a:cs typeface="Times New Roman" panose="02020603050405020304" pitchFamily="18" charset="0"/>
            </a:endParaRPr>
          </a:p>
          <a:p>
            <a:pPr>
              <a:lnSpc>
                <a:spcPct val="120000"/>
              </a:lnSpc>
            </a:pPr>
            <a:r>
              <a:rPr lang="kk-KZ" dirty="0" smtClean="0">
                <a:latin typeface="Times New Roman" panose="02020603050405020304" pitchFamily="18" charset="0"/>
                <a:cs typeface="Times New Roman" panose="02020603050405020304" pitchFamily="18" charset="0"/>
              </a:rPr>
              <a:t>Тоқсандық жиынтық </a:t>
            </a:r>
            <a:r>
              <a:rPr lang="kk-KZ" dirty="0">
                <a:latin typeface="Times New Roman" panose="02020603050405020304" pitchFamily="18" charset="0"/>
                <a:cs typeface="Times New Roman" panose="02020603050405020304" pitchFamily="18" charset="0"/>
              </a:rPr>
              <a:t>жұмыстар  әр түрлі болуы мүмкін (тест, сынақтар, бақылау жұмысы және т.б.).</a:t>
            </a:r>
            <a:endParaRPr lang="ru-RU" dirty="0">
              <a:latin typeface="Times New Roman" panose="02020603050405020304" pitchFamily="18" charset="0"/>
              <a:cs typeface="Times New Roman" panose="02020603050405020304" pitchFamily="18" charset="0"/>
            </a:endParaRPr>
          </a:p>
          <a:p>
            <a:pPr>
              <a:lnSpc>
                <a:spcPct val="120000"/>
              </a:lnSpc>
            </a:pPr>
            <a:r>
              <a:rPr lang="kk-KZ" dirty="0" smtClean="0">
                <a:latin typeface="Times New Roman" panose="02020603050405020304" pitchFamily="18" charset="0"/>
                <a:cs typeface="Times New Roman" panose="02020603050405020304" pitchFamily="18" charset="0"/>
              </a:rPr>
              <a:t>Тоқсандық </a:t>
            </a:r>
            <a:r>
              <a:rPr lang="kk-KZ" dirty="0">
                <a:latin typeface="Times New Roman" panose="02020603050405020304" pitchFamily="18" charset="0"/>
                <a:cs typeface="Times New Roman" panose="02020603050405020304" pitchFamily="18" charset="0"/>
              </a:rPr>
              <a:t>жиынтық бағалауды өткізу кестесі мектеп директорының бұйрығымен бекітіліп, тоқсан басында  ата-аналар мен оқушылардың назарына жеткізіледі. </a:t>
            </a:r>
            <a:endParaRPr lang="ru-RU" dirty="0">
              <a:latin typeface="Times New Roman" panose="02020603050405020304" pitchFamily="18" charset="0"/>
              <a:cs typeface="Times New Roman" panose="02020603050405020304" pitchFamily="18" charset="0"/>
            </a:endParaRPr>
          </a:p>
          <a:p>
            <a:pPr>
              <a:lnSpc>
                <a:spcPct val="120000"/>
              </a:lnSpc>
            </a:pPr>
            <a:r>
              <a:rPr lang="kk-KZ" dirty="0" smtClean="0">
                <a:latin typeface="Times New Roman" panose="02020603050405020304" pitchFamily="18" charset="0"/>
                <a:cs typeface="Times New Roman" panose="02020603050405020304" pitchFamily="18" charset="0"/>
              </a:rPr>
              <a:t>Тоқсандық </a:t>
            </a:r>
            <a:r>
              <a:rPr lang="kk-KZ" dirty="0">
                <a:latin typeface="Times New Roman" panose="02020603050405020304" pitchFamily="18" charset="0"/>
                <a:cs typeface="Times New Roman" panose="02020603050405020304" pitchFamily="18" charset="0"/>
              </a:rPr>
              <a:t>жиынтық жұмыс бір параллель үшін бірдей жағдайда өткізіледі. </a:t>
            </a:r>
            <a:endParaRPr lang="ru-RU" dirty="0">
              <a:latin typeface="Times New Roman" panose="02020603050405020304" pitchFamily="18" charset="0"/>
              <a:cs typeface="Times New Roman" panose="02020603050405020304" pitchFamily="18" charset="0"/>
            </a:endParaRPr>
          </a:p>
          <a:p>
            <a:pPr>
              <a:lnSpc>
                <a:spcPct val="120000"/>
              </a:lnSpc>
            </a:pPr>
            <a:r>
              <a:rPr lang="kk-KZ" dirty="0" smtClean="0">
                <a:latin typeface="Times New Roman" panose="02020603050405020304" pitchFamily="18" charset="0"/>
                <a:cs typeface="Times New Roman" panose="02020603050405020304" pitchFamily="18" charset="0"/>
              </a:rPr>
              <a:t>Тоқсандық  </a:t>
            </a:r>
            <a:r>
              <a:rPr lang="kk-KZ" dirty="0">
                <a:latin typeface="Times New Roman" panose="02020603050405020304" pitchFamily="18" charset="0"/>
                <a:cs typeface="Times New Roman" panose="02020603050405020304" pitchFamily="18" charset="0"/>
              </a:rPr>
              <a:t>жиынтық бағалауды қайтадан орындауға (көшіруге) болмайды.  </a:t>
            </a:r>
            <a:endParaRPr lang="ru-RU" dirty="0">
              <a:latin typeface="Times New Roman" panose="02020603050405020304" pitchFamily="18" charset="0"/>
              <a:cs typeface="Times New Roman" panose="02020603050405020304" pitchFamily="18" charset="0"/>
            </a:endParaRPr>
          </a:p>
          <a:p>
            <a:pPr>
              <a:lnSpc>
                <a:spcPct val="120000"/>
              </a:lnSpc>
            </a:pPr>
            <a:r>
              <a:rPr lang="kk-KZ" dirty="0" smtClean="0">
                <a:latin typeface="Times New Roman" panose="02020603050405020304" pitchFamily="18" charset="0"/>
                <a:cs typeface="Times New Roman" panose="02020603050405020304" pitchFamily="18" charset="0"/>
              </a:rPr>
              <a:t>Егер </a:t>
            </a:r>
            <a:r>
              <a:rPr lang="kk-KZ" dirty="0">
                <a:latin typeface="Times New Roman" panose="02020603050405020304" pitchFamily="18" charset="0"/>
                <a:cs typeface="Times New Roman" panose="02020603050405020304" pitchFamily="18" charset="0"/>
              </a:rPr>
              <a:t>оқушы </a:t>
            </a:r>
            <a:r>
              <a:rPr lang="kk-KZ" dirty="0" smtClean="0">
                <a:latin typeface="Times New Roman" panose="02020603050405020304" pitchFamily="18" charset="0"/>
                <a:cs typeface="Times New Roman" panose="02020603050405020304" pitchFamily="18" charset="0"/>
              </a:rPr>
              <a:t>тоқсандық </a:t>
            </a:r>
            <a:r>
              <a:rPr lang="kk-KZ" dirty="0">
                <a:latin typeface="Times New Roman" panose="02020603050405020304" pitchFamily="18" charset="0"/>
                <a:cs typeface="Times New Roman" panose="02020603050405020304" pitchFamily="18" charset="0"/>
              </a:rPr>
              <a:t>жиынтық бағалауға белгілі бір себептермен қатыса алмаған жағдайда (ауырып қалуы</a:t>
            </a:r>
            <a:r>
              <a:rPr lang="kk-KZ" dirty="0" smtClean="0">
                <a:latin typeface="Times New Roman" panose="02020603050405020304" pitchFamily="18" charset="0"/>
                <a:cs typeface="Times New Roman" panose="02020603050405020304" pitchFamily="18" charset="0"/>
              </a:rPr>
              <a:t>, </a:t>
            </a:r>
            <a:r>
              <a:rPr lang="kk-KZ" dirty="0">
                <a:latin typeface="Times New Roman" panose="02020603050405020304" pitchFamily="18" charset="0"/>
                <a:cs typeface="Times New Roman" panose="02020603050405020304" pitchFamily="18" charset="0"/>
              </a:rPr>
              <a:t>конференцияға, олимпиадаға және басқа да ғылыми жарыстарға қатысқан жағдайда), пән бойынша орындай алмаған </a:t>
            </a:r>
            <a:r>
              <a:rPr lang="kk-KZ" dirty="0" smtClean="0">
                <a:latin typeface="Times New Roman" panose="02020603050405020304" pitchFamily="18" charset="0"/>
                <a:cs typeface="Times New Roman" panose="02020603050405020304" pitchFamily="18" charset="0"/>
              </a:rPr>
              <a:t>тоқсандық жиынтық </a:t>
            </a:r>
            <a:r>
              <a:rPr lang="kk-KZ" dirty="0">
                <a:latin typeface="Times New Roman" panose="02020603050405020304" pitchFamily="18" charset="0"/>
                <a:cs typeface="Times New Roman" panose="02020603050405020304" pitchFamily="18" charset="0"/>
              </a:rPr>
              <a:t>жұмысын мектепке келгеннен кейінгі екі апта ішінде орындауы тиіс; бұл </a:t>
            </a:r>
            <a:r>
              <a:rPr lang="kk-KZ" dirty="0" smtClean="0">
                <a:latin typeface="Times New Roman" panose="02020603050405020304" pitchFamily="18" charset="0"/>
                <a:cs typeface="Times New Roman" panose="02020603050405020304" pitchFamily="18" charset="0"/>
              </a:rPr>
              <a:t>жағдайда тоқсандық  жиынтық </a:t>
            </a:r>
            <a:r>
              <a:rPr lang="kk-KZ" dirty="0">
                <a:latin typeface="Times New Roman" panose="02020603050405020304" pitchFamily="18" charset="0"/>
                <a:cs typeface="Times New Roman" panose="02020603050405020304" pitchFamily="18" charset="0"/>
              </a:rPr>
              <a:t>бағалау жұмысының қосымша нұсқасы қолданылады</a:t>
            </a:r>
            <a:r>
              <a:rPr lang="kk-KZ" dirty="0"/>
              <a:t>. </a:t>
            </a:r>
            <a:endParaRPr lang="ru-RU" dirty="0"/>
          </a:p>
        </p:txBody>
      </p:sp>
      <p:sp>
        <p:nvSpPr>
          <p:cNvPr id="2" name="Заголовок 1"/>
          <p:cNvSpPr>
            <a:spLocks noGrp="1"/>
          </p:cNvSpPr>
          <p:nvPr>
            <p:ph type="title"/>
          </p:nvPr>
        </p:nvSpPr>
        <p:spPr/>
        <p:txBody>
          <a:bodyPr>
            <a:noAutofit/>
          </a:bodyPr>
          <a:lstStyle/>
          <a:p>
            <a:r>
              <a:rPr lang="kk-KZ" sz="3200" dirty="0">
                <a:solidFill>
                  <a:srgbClr val="0070C0"/>
                </a:solidFill>
                <a:latin typeface="Times New Roman" panose="02020603050405020304" pitchFamily="18" charset="0"/>
                <a:cs typeface="Times New Roman" panose="02020603050405020304" pitchFamily="18" charset="0"/>
              </a:rPr>
              <a:t>ТОҚСАНДЫҚ ЖИЫНТЫҚ </a:t>
            </a:r>
            <a:r>
              <a:rPr lang="kk-KZ" sz="3200" dirty="0" smtClean="0">
                <a:solidFill>
                  <a:srgbClr val="0070C0"/>
                </a:solidFill>
                <a:latin typeface="Times New Roman" panose="02020603050405020304" pitchFamily="18" charset="0"/>
                <a:cs typeface="Times New Roman" panose="02020603050405020304" pitchFamily="18" charset="0"/>
              </a:rPr>
              <a:t>БАҒАЛАУДЫ ӨТКІЗУ</a:t>
            </a:r>
            <a:endParaRPr lang="en-US" sz="3200"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4169558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03560" y="426187"/>
            <a:ext cx="10972800" cy="1667308"/>
          </a:xfrm>
        </p:spPr>
        <p:txBody>
          <a:bodyPr>
            <a:noAutofit/>
          </a:bodyPr>
          <a:lstStyle/>
          <a:p>
            <a:pPr marL="0" indent="0">
              <a:buNone/>
            </a:pPr>
            <a:r>
              <a:rPr lang="ru-RU" sz="2600" b="1" dirty="0" smtClean="0">
                <a:latin typeface="Times New Roman" pitchFamily="18" charset="0"/>
                <a:cs typeface="Times New Roman" pitchFamily="18" charset="0"/>
              </a:rPr>
              <a:t>Венн </a:t>
            </a:r>
            <a:r>
              <a:rPr lang="ru-RU" sz="2600" b="1" dirty="0" err="1" smtClean="0">
                <a:latin typeface="Times New Roman" pitchFamily="18" charset="0"/>
                <a:cs typeface="Times New Roman" pitchFamily="18" charset="0"/>
              </a:rPr>
              <a:t>диаграммасы</a:t>
            </a:r>
            <a:r>
              <a:rPr lang="ru-RU" sz="2600" b="1" dirty="0" smtClean="0">
                <a:latin typeface="Times New Roman" pitchFamily="18" charset="0"/>
                <a:cs typeface="Times New Roman" pitchFamily="18" charset="0"/>
              </a:rPr>
              <a:t>. </a:t>
            </a:r>
          </a:p>
          <a:p>
            <a:pPr marL="0" indent="0">
              <a:buNone/>
            </a:pPr>
            <a:r>
              <a:rPr lang="ru-RU" sz="2600" i="1" dirty="0" err="1" smtClean="0">
                <a:latin typeface="Times New Roman" pitchFamily="18" charset="0"/>
                <a:cs typeface="Times New Roman" pitchFamily="18" charset="0"/>
              </a:rPr>
              <a:t>Бөлім/</a:t>
            </a:r>
            <a:r>
              <a:rPr lang="kk-KZ" sz="2600" i="1" dirty="0" smtClean="0">
                <a:latin typeface="Times New Roman" pitchFamily="18" charset="0"/>
                <a:cs typeface="Times New Roman" pitchFamily="18" charset="0"/>
              </a:rPr>
              <a:t>ортақ </a:t>
            </a:r>
            <a:r>
              <a:rPr lang="kk-KZ" sz="2600" i="1" dirty="0">
                <a:latin typeface="Times New Roman" pitchFamily="18" charset="0"/>
                <a:cs typeface="Times New Roman" pitchFamily="18" charset="0"/>
              </a:rPr>
              <a:t>тақырып</a:t>
            </a:r>
            <a:r>
              <a:rPr lang="ru-RU" sz="2600" i="1" dirty="0">
                <a:latin typeface="Times New Roman" pitchFamily="18" charset="0"/>
                <a:cs typeface="Times New Roman" pitchFamily="18" charset="0"/>
              </a:rPr>
              <a:t> </a:t>
            </a:r>
            <a:r>
              <a:rPr lang="ru-RU" sz="2600" i="1" dirty="0" err="1">
                <a:latin typeface="Times New Roman" pitchFamily="18" charset="0"/>
                <a:cs typeface="Times New Roman" pitchFamily="18" charset="0"/>
              </a:rPr>
              <a:t>бойынша</a:t>
            </a:r>
            <a:r>
              <a:rPr lang="ru-RU" sz="2600" i="1" dirty="0">
                <a:latin typeface="Times New Roman" pitchFamily="18" charset="0"/>
                <a:cs typeface="Times New Roman" pitchFamily="18" charset="0"/>
              </a:rPr>
              <a:t> </a:t>
            </a:r>
            <a:r>
              <a:rPr lang="ru-RU" sz="2600" i="1" dirty="0" err="1">
                <a:latin typeface="Times New Roman" pitchFamily="18" charset="0"/>
                <a:cs typeface="Times New Roman" pitchFamily="18" charset="0"/>
              </a:rPr>
              <a:t>жиынтық </a:t>
            </a:r>
            <a:r>
              <a:rPr lang="ru-RU" sz="2600" i="1" dirty="0" err="1" smtClean="0">
                <a:latin typeface="Times New Roman" pitchFamily="18" charset="0"/>
                <a:cs typeface="Times New Roman" pitchFamily="18" charset="0"/>
              </a:rPr>
              <a:t>бағалау және  тоқсандық жиынтық бағалау арасындағы ұқсастық </a:t>
            </a:r>
            <a:r>
              <a:rPr lang="ru-RU" sz="2600" i="1" dirty="0" smtClean="0">
                <a:latin typeface="Times New Roman" pitchFamily="18" charset="0"/>
                <a:cs typeface="Times New Roman" pitchFamily="18" charset="0"/>
              </a:rPr>
              <a:t>пен </a:t>
            </a:r>
            <a:r>
              <a:rPr lang="ru-RU" sz="2600" i="1" dirty="0" err="1" smtClean="0">
                <a:latin typeface="Times New Roman" pitchFamily="18" charset="0"/>
                <a:cs typeface="Times New Roman" pitchFamily="18" charset="0"/>
              </a:rPr>
              <a:t>айырмашылықты талдау</a:t>
            </a:r>
            <a:r>
              <a:rPr lang="ru-RU" sz="2600" i="1" dirty="0" smtClean="0">
                <a:latin typeface="Times New Roman" pitchFamily="18" charset="0"/>
                <a:cs typeface="Times New Roman" pitchFamily="18" charset="0"/>
              </a:rPr>
              <a:t>. </a:t>
            </a:r>
            <a:endParaRPr lang="ru-RU" sz="2600" i="1" dirty="0">
              <a:latin typeface="Times New Roman" pitchFamily="18" charset="0"/>
              <a:cs typeface="Times New Roman" pitchFamily="18" charset="0"/>
            </a:endParaRPr>
          </a:p>
        </p:txBody>
      </p:sp>
      <p:graphicFrame>
        <p:nvGraphicFramePr>
          <p:cNvPr id="4" name="Схема 3"/>
          <p:cNvGraphicFramePr/>
          <p:nvPr>
            <p:extLst>
              <p:ext uri="{D42A27DB-BD31-4B8C-83A1-F6EECF244321}">
                <p14:modId xmlns:p14="http://schemas.microsoft.com/office/powerpoint/2010/main" val="966410106"/>
              </p:ext>
            </p:extLst>
          </p:nvPr>
        </p:nvGraphicFramePr>
        <p:xfrm>
          <a:off x="719403" y="1949116"/>
          <a:ext cx="10876789" cy="47202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1177161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1_Открытая">
  <a:themeElements>
    <a:clrScheme name="Составная">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Открытая">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Открытая">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1_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Открытая">
  <a:themeElements>
    <a:clrScheme name="Составная">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Открытая">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Открытая">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5.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3136</TotalTime>
  <Words>2491</Words>
  <Application>Microsoft Office PowerPoint</Application>
  <PresentationFormat>Широкоэкранный</PresentationFormat>
  <Paragraphs>789</Paragraphs>
  <Slides>24</Slides>
  <Notes>14</Notes>
  <HiddenSlides>0</HiddenSlides>
  <MMClips>0</MMClips>
  <ScaleCrop>false</ScaleCrop>
  <HeadingPairs>
    <vt:vector size="8" baseType="variant">
      <vt:variant>
        <vt:lpstr>Использованные шрифты</vt:lpstr>
      </vt:variant>
      <vt:variant>
        <vt:i4>12</vt:i4>
      </vt:variant>
      <vt:variant>
        <vt:lpstr>Тема</vt:lpstr>
      </vt:variant>
      <vt:variant>
        <vt:i4>4</vt:i4>
      </vt:variant>
      <vt:variant>
        <vt:lpstr>Внедренные серверы OLE</vt:lpstr>
      </vt:variant>
      <vt:variant>
        <vt:i4>1</vt:i4>
      </vt:variant>
      <vt:variant>
        <vt:lpstr>Заголовки слайдов</vt:lpstr>
      </vt:variant>
      <vt:variant>
        <vt:i4>24</vt:i4>
      </vt:variant>
    </vt:vector>
  </HeadingPairs>
  <TitlesOfParts>
    <vt:vector size="41" baseType="lpstr">
      <vt:lpstr>Arial</vt:lpstr>
      <vt:lpstr>Arial Narrow</vt:lpstr>
      <vt:lpstr>Calibri</vt:lpstr>
      <vt:lpstr>Calibri Light</vt:lpstr>
      <vt:lpstr>Lucida Sans Unicode</vt:lpstr>
      <vt:lpstr>Tahoma</vt:lpstr>
      <vt:lpstr>Times New Roman</vt:lpstr>
      <vt:lpstr>Univers</vt:lpstr>
      <vt:lpstr>Verdana</vt:lpstr>
      <vt:lpstr>Wingdings</vt:lpstr>
      <vt:lpstr>Wingdings 2</vt:lpstr>
      <vt:lpstr>Wingdings 3</vt:lpstr>
      <vt:lpstr>1_Открытая</vt:lpstr>
      <vt:lpstr>1_Тема Office</vt:lpstr>
      <vt:lpstr>2_Тема Office</vt:lpstr>
      <vt:lpstr>3_Открытая</vt:lpstr>
      <vt:lpstr>Формула</vt:lpstr>
      <vt:lpstr>Презентация PowerPoint</vt:lpstr>
      <vt:lpstr>Презентация PowerPoint</vt:lpstr>
      <vt:lpstr>  </vt:lpstr>
      <vt:lpstr>Презентация PowerPoint</vt:lpstr>
      <vt:lpstr>Презентация PowerPoint</vt:lpstr>
      <vt:lpstr>Презентация PowerPoint</vt:lpstr>
      <vt:lpstr>ТОҚСАНДЫҚ ЖИЫНТЫҚ БАҒАЛАУДЫҢ  СПЕЦИФИКАЦИЯСЫНЫҢ ҚҰРЫЛЫМЫ </vt:lpstr>
      <vt:lpstr>ТОҚСАНДЫҚ ЖИЫНТЫҚ БАҒАЛАУДЫ ӨТКІЗУ</vt:lpstr>
      <vt:lpstr>Презентация PowerPoint</vt:lpstr>
      <vt:lpstr>Типтік жоспарға сәйкес жиынтық бағалау өткізу саны, 7 сынып</vt:lpstr>
      <vt:lpstr>Презентация PowerPoint</vt:lpstr>
      <vt:lpstr>Презентация PowerPoint</vt:lpstr>
      <vt:lpstr>Презентация PowerPoint</vt:lpstr>
      <vt:lpstr>Презентация PowerPoint</vt:lpstr>
      <vt:lpstr>Жиынтық бағалау үдерісі</vt:lpstr>
      <vt:lpstr>Бағалау жүйелеріндегі айырмашылықтар</vt:lpstr>
      <vt:lpstr>Бағалау жүйесінде білім алушылардың жеке траекториясының үлгісі</vt:lpstr>
      <vt:lpstr>Рефлексия «Допты қағып ал»  Барлық тыңдаушылар теңдей екі қатарға бөлінеді.    Бірінші қатар қарсы беттегі бір адамды таңдап, оған  бүгінгі тақырып бойынша қарастырылған негізгі бір ұғымды айтып немесе сұрақ қойып, допты лақтырады. Допты қағып алған тыңдаушы сол ұғымды толық сипаттап немесе сұраққа жауап беріп, келесі ұғымды дауыстап, допты қарсы бетке лақтырады. Ойын  бірнеше минут бойына осылай жалғасады. Нәтижесінде тыңдаушылар өтілген материалды қайталайды.    </vt:lpstr>
      <vt:lpstr>Бастауыш білім берудің типтік оқу жоспарына сәйкес бағалау рәсімдерінің саны, 2-сынып</vt:lpstr>
      <vt:lpstr>1-тоқсан ішіндегі жиынтық бағалау рәсімі</vt:lpstr>
      <vt:lpstr>Бағалау үдерісі ( «Математика» пәні, 2-сынып)</vt:lpstr>
      <vt:lpstr>Презентация PowerPoint</vt:lpstr>
      <vt:lpstr>Презентация PowerPoint</vt:lpstr>
      <vt:lpstr>Қорытынды бағалау үдерісі</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Принципы критериального оценивания</dc:title>
  <dc:creator>Saltanat Zhumabayeva</dc:creator>
  <cp:lastModifiedBy>Ulmeken Smailova</cp:lastModifiedBy>
  <cp:revision>239</cp:revision>
  <cp:lastPrinted>2016-07-21T04:08:48Z</cp:lastPrinted>
  <dcterms:created xsi:type="dcterms:W3CDTF">2016-07-20T08:08:07Z</dcterms:created>
  <dcterms:modified xsi:type="dcterms:W3CDTF">2016-08-01T14:19:55Z</dcterms:modified>
</cp:coreProperties>
</file>